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1F9387-B314-47B9-AFE0-56194A6320B9}" type="datetimeFigureOut">
              <a:rPr lang="ar-SA" smtClean="0"/>
              <a:pPr/>
              <a:t>10/28/1430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AF457D-1586-4DE6-8DC7-DC163D8A52A1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u.edu.sa/akami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Fluid Mechanics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HWR  301</a:t>
            </a:r>
          </a:p>
          <a:p>
            <a:pPr algn="ct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Instructor Name: Professor Ahmed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Assistant Name  : Sami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Alsolami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Time      : S.M    9:00 – 9:50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Marks  Distribution:-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Attendance           :  5%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Homework            : 25%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2 Midterm Exams : 15% each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Final Exam            : 40%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Web Site : </a:t>
            </a:r>
            <a:r>
              <a:rPr lang="en-US" dirty="0" smtClean="0">
                <a:hlinkClick r:id="rId2"/>
              </a:rPr>
              <a:t>www.kau.edu.sa/akamis</a:t>
            </a:r>
            <a:endParaRPr lang="en-US" dirty="0" smtClean="0"/>
          </a:p>
          <a:p>
            <a:pPr algn="l" rtl="0">
              <a:lnSpc>
                <a:spcPct val="150000"/>
              </a:lnSpc>
            </a:pPr>
            <a:r>
              <a:rPr lang="en-US" dirty="0" smtClean="0"/>
              <a:t>Office Hours : Sunday   9:00 – 11:00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			     Tuesday  1:00 – 2:00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Fluid Mechanics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fluid is a nonsolid state of matter in which the atoms or molecules are free to move past each other, as in a gas or a liquid.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the science that deals with the properties of fluids.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deals with laws that govern the motion of fluids.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Contents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Units  and dimensions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Fluid physical properties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Fluid Statics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Fluid dynamics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Dimensional analysis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Flow in closed conduits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Units &amp; Dimensions</a:t>
            </a:r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Units are essential to understand the quantity describing  a certain fluid property.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i.e. velocity = 60 ???  Without units the number has no meaning !!!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Two common systems of units are practiced.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English and SI units.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SI &amp; English Units</a:t>
            </a:r>
            <a:endParaRPr lang="ar-SA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Dimension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Quantity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Foot, ft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Meter, m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Length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Bound, lb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Kilogram, kg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Mass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Second, s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Second, s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L/T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ft/s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m/s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Velocity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L/T</a:t>
                      </a:r>
                      <a:r>
                        <a:rPr lang="en-US" baseline="300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Ft/s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m/s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Acceleration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 L /T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lb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ft/s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poundal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Kg m/s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= N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Force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M/LT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Poundal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/m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N/m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 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 Pascal</a:t>
                      </a:r>
                      <a:endParaRPr lang="ar-SA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Pressure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M/L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lb/ft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Kg/m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Density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M/L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Poundal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/ft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N/m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Specific Weight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M/LT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Poundal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s/ft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 s/m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Viscosity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M/T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Poundal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/ft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N/m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Surface Tension</a:t>
                      </a:r>
                      <a:endParaRPr lang="ar-SA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Times New Roman"/>
        <a:ea typeface=""/>
        <a:cs typeface="Traditional Arabic"/>
      </a:majorFont>
      <a:minorFont>
        <a:latin typeface="Times New Roman"/>
        <a:ea typeface=""/>
        <a:cs typeface="Majalla UI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841</TotalTime>
  <Words>235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Fluid Mechanics</vt:lpstr>
      <vt:lpstr>Slide 2</vt:lpstr>
      <vt:lpstr>Slide 3</vt:lpstr>
      <vt:lpstr>Fluid Mechanics</vt:lpstr>
      <vt:lpstr>Contents</vt:lpstr>
      <vt:lpstr>1. Units &amp; Dimensions</vt:lpstr>
      <vt:lpstr>SI &amp; English Units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Mechanics</dc:title>
  <dc:creator>Prof. Ahmed Samy Kam</dc:creator>
  <cp:lastModifiedBy>Prof. Ahmed Samy Kam</cp:lastModifiedBy>
  <cp:revision>68</cp:revision>
  <dcterms:created xsi:type="dcterms:W3CDTF">2009-10-07T17:28:21Z</dcterms:created>
  <dcterms:modified xsi:type="dcterms:W3CDTF">2009-10-17T11:01:53Z</dcterms:modified>
</cp:coreProperties>
</file>