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rawing7.xml" ContentType="application/vnd.ms-office.drawingml.diagramDrawing+xml"/>
  <Override PartName="/ppt/diagrams/layout13.xml" ContentType="application/vnd.openxmlformats-officedocument.drawingml.diagramLayout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drawing3.xml" ContentType="application/vnd.ms-office.drawingml.diagramDrawing+xml"/>
  <Override PartName="/ppt/diagrams/colors12.xml" ContentType="application/vnd.openxmlformats-officedocument.drawingml.diagramColors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diagrams/drawing5.xml" ContentType="application/vnd.ms-office.drawingml.diagramDrawing+xml"/>
  <Override PartName="/ppt/diagrams/layout11.xml" ContentType="application/vnd.openxmlformats-officedocument.drawingml.diagramLayout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colors10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64"/>
  </p:notesMasterIdLst>
  <p:sldIdLst>
    <p:sldId id="256" r:id="rId2"/>
    <p:sldId id="257" r:id="rId3"/>
    <p:sldId id="261" r:id="rId4"/>
    <p:sldId id="258" r:id="rId5"/>
    <p:sldId id="259" r:id="rId6"/>
    <p:sldId id="262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82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CC00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0" d="100"/>
          <a:sy n="70" d="100"/>
        </p:scale>
        <p:origin x="-1392" y="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C45F67-1852-4AE2-BAF3-495AA683ED34}" type="doc">
      <dgm:prSet loTypeId="urn:microsoft.com/office/officeart/2005/8/layout/vList3#1" loCatId="list" qsTypeId="urn:microsoft.com/office/officeart/2005/8/quickstyle/3d1" qsCatId="3D" csTypeId="urn:microsoft.com/office/officeart/2005/8/colors/accent1_3" csCatId="accent1" phldr="1"/>
      <dgm:spPr/>
      <dgm:t>
        <a:bodyPr/>
        <a:lstStyle/>
        <a:p>
          <a:pPr rtl="1"/>
          <a:endParaRPr lang="ar-SA"/>
        </a:p>
      </dgm:t>
    </dgm:pt>
    <dgm:pt modelId="{E684C00E-3035-4812-81F9-16F69C5E9439}">
      <dgm:prSet phldrT="[Text]" custT="1"/>
      <dgm:spPr/>
      <dgm:t>
        <a:bodyPr/>
        <a:lstStyle/>
        <a:p>
          <a:pPr rtl="1"/>
          <a:r>
            <a:rPr lang="ar-SA" sz="1800" b="1" dirty="0" smtClean="0"/>
            <a:t>عملية تتكون من عدة مراحل </a:t>
          </a:r>
          <a:endParaRPr lang="ar-SA" sz="1800" b="1" dirty="0"/>
        </a:p>
      </dgm:t>
    </dgm:pt>
    <dgm:pt modelId="{A27C8E2B-266C-4599-AE4B-FAD9F0EA13A3}" type="parTrans" cxnId="{9010966B-BEED-4712-9B63-AEF3655DA89B}">
      <dgm:prSet/>
      <dgm:spPr/>
      <dgm:t>
        <a:bodyPr/>
        <a:lstStyle/>
        <a:p>
          <a:pPr rtl="1"/>
          <a:endParaRPr lang="ar-SA" sz="4800" b="1"/>
        </a:p>
      </dgm:t>
    </dgm:pt>
    <dgm:pt modelId="{36356C78-F475-4FC5-9490-2B879B902D91}" type="sibTrans" cxnId="{9010966B-BEED-4712-9B63-AEF3655DA89B}">
      <dgm:prSet/>
      <dgm:spPr/>
      <dgm:t>
        <a:bodyPr/>
        <a:lstStyle/>
        <a:p>
          <a:pPr rtl="1"/>
          <a:endParaRPr lang="ar-SA" sz="4800" b="1"/>
        </a:p>
      </dgm:t>
    </dgm:pt>
    <dgm:pt modelId="{F1DEF90C-3934-4280-B8BF-25CFD2B94945}">
      <dgm:prSet phldrT="[Text]" custT="1"/>
      <dgm:spPr/>
      <dgm:t>
        <a:bodyPr/>
        <a:lstStyle/>
        <a:p>
          <a:pPr rtl="1"/>
          <a:r>
            <a:rPr lang="ar-SA" sz="1800" b="1" dirty="0" smtClean="0"/>
            <a:t>عملية تبادلية </a:t>
          </a:r>
          <a:endParaRPr lang="ar-SA" sz="1800" b="1" dirty="0"/>
        </a:p>
      </dgm:t>
    </dgm:pt>
    <dgm:pt modelId="{2E70251D-3FE5-4469-B00D-B98D62EEE369}" type="parTrans" cxnId="{EA5AE103-638C-445A-AAF8-ACB902153DE9}">
      <dgm:prSet/>
      <dgm:spPr/>
      <dgm:t>
        <a:bodyPr/>
        <a:lstStyle/>
        <a:p>
          <a:pPr rtl="1"/>
          <a:endParaRPr lang="ar-SA" sz="4800" b="1"/>
        </a:p>
      </dgm:t>
    </dgm:pt>
    <dgm:pt modelId="{006B9AB2-78A2-43FC-B5F3-730064AE0F26}" type="sibTrans" cxnId="{EA5AE103-638C-445A-AAF8-ACB902153DE9}">
      <dgm:prSet/>
      <dgm:spPr/>
      <dgm:t>
        <a:bodyPr/>
        <a:lstStyle/>
        <a:p>
          <a:pPr rtl="1"/>
          <a:endParaRPr lang="ar-SA" sz="4800" b="1"/>
        </a:p>
      </dgm:t>
    </dgm:pt>
    <dgm:pt modelId="{27957AAA-06C2-465A-A53C-E9B47B877D62}">
      <dgm:prSet phldrT="[Text]" custT="1"/>
      <dgm:spPr/>
      <dgm:t>
        <a:bodyPr/>
        <a:lstStyle/>
        <a:p>
          <a:pPr rtl="1"/>
          <a:r>
            <a:rPr lang="ar-SA" sz="1800" b="1" dirty="0" smtClean="0"/>
            <a:t>علاقة اختيارية إرادية</a:t>
          </a:r>
          <a:endParaRPr lang="ar-SA" sz="1800" b="1" dirty="0"/>
        </a:p>
      </dgm:t>
    </dgm:pt>
    <dgm:pt modelId="{8BFFC131-2A20-43F7-B3EC-501634CE35FA}" type="parTrans" cxnId="{A6AD30A6-339D-42ED-849C-FE62AE10AA99}">
      <dgm:prSet/>
      <dgm:spPr/>
      <dgm:t>
        <a:bodyPr/>
        <a:lstStyle/>
        <a:p>
          <a:pPr rtl="1"/>
          <a:endParaRPr lang="ar-SA" sz="4800" b="1"/>
        </a:p>
      </dgm:t>
    </dgm:pt>
    <dgm:pt modelId="{6220E09C-9F56-4224-A419-620460FB484B}" type="sibTrans" cxnId="{A6AD30A6-339D-42ED-849C-FE62AE10AA99}">
      <dgm:prSet/>
      <dgm:spPr/>
      <dgm:t>
        <a:bodyPr/>
        <a:lstStyle/>
        <a:p>
          <a:pPr rtl="1"/>
          <a:endParaRPr lang="ar-SA" sz="4800" b="1"/>
        </a:p>
      </dgm:t>
    </dgm:pt>
    <dgm:pt modelId="{3EB67AE4-B12C-49B5-863F-F9732F58A5F9}">
      <dgm:prSet phldrT="[Text]" custT="1"/>
      <dgm:spPr/>
      <dgm:t>
        <a:bodyPr/>
        <a:lstStyle/>
        <a:p>
          <a:pPr rtl="1"/>
          <a:r>
            <a:rPr lang="ar-SA" sz="1800" b="1" dirty="0" smtClean="0"/>
            <a:t>عملية تحيط بها القيود والمحفزات </a:t>
          </a:r>
          <a:endParaRPr lang="ar-SA" sz="1800" b="1" dirty="0"/>
        </a:p>
      </dgm:t>
    </dgm:pt>
    <dgm:pt modelId="{4D5891C5-BAFB-48DB-99AE-3BEB2D8F3BAC}" type="parTrans" cxnId="{BE5CB0CA-A9BE-4B79-8F70-BD4B53DAB856}">
      <dgm:prSet/>
      <dgm:spPr/>
      <dgm:t>
        <a:bodyPr/>
        <a:lstStyle/>
        <a:p>
          <a:pPr rtl="1"/>
          <a:endParaRPr lang="ar-SA" sz="4800" b="1"/>
        </a:p>
      </dgm:t>
    </dgm:pt>
    <dgm:pt modelId="{0FD12CC8-7F80-4EC0-99DC-7E47BE3DCBE0}" type="sibTrans" cxnId="{BE5CB0CA-A9BE-4B79-8F70-BD4B53DAB856}">
      <dgm:prSet/>
      <dgm:spPr/>
      <dgm:t>
        <a:bodyPr/>
        <a:lstStyle/>
        <a:p>
          <a:pPr rtl="1"/>
          <a:endParaRPr lang="ar-SA" sz="4800" b="1"/>
        </a:p>
      </dgm:t>
    </dgm:pt>
    <dgm:pt modelId="{140D8020-8D6D-42CA-8437-6E013B454BAB}">
      <dgm:prSet phldrT="[Text]" custT="1"/>
      <dgm:spPr/>
      <dgm:t>
        <a:bodyPr/>
        <a:lstStyle/>
        <a:p>
          <a:pPr rtl="1"/>
          <a:r>
            <a:rPr lang="ar-SA" sz="1800" b="1" dirty="0" smtClean="0"/>
            <a:t>وجود قضية </a:t>
          </a:r>
          <a:endParaRPr lang="ar-SA" sz="1800" b="1" dirty="0"/>
        </a:p>
      </dgm:t>
    </dgm:pt>
    <dgm:pt modelId="{F39089EA-E4FB-42B2-A15A-0CB3DDDAB844}" type="parTrans" cxnId="{FD93B6C6-BBBC-40A6-97F5-C94ABDB66BEE}">
      <dgm:prSet/>
      <dgm:spPr/>
      <dgm:t>
        <a:bodyPr/>
        <a:lstStyle/>
        <a:p>
          <a:pPr rtl="1"/>
          <a:endParaRPr lang="ar-SA" sz="4800" b="1"/>
        </a:p>
      </dgm:t>
    </dgm:pt>
    <dgm:pt modelId="{64B85332-3C6D-467B-ABE6-2DCBF36A545D}" type="sibTrans" cxnId="{FD93B6C6-BBBC-40A6-97F5-C94ABDB66BEE}">
      <dgm:prSet/>
      <dgm:spPr/>
      <dgm:t>
        <a:bodyPr/>
        <a:lstStyle/>
        <a:p>
          <a:pPr rtl="1"/>
          <a:endParaRPr lang="ar-SA" sz="4800" b="1"/>
        </a:p>
      </dgm:t>
    </dgm:pt>
    <dgm:pt modelId="{8C9C09F5-FA98-44C9-99F4-9D6988477EFD}">
      <dgm:prSet phldrT="[Text]" custT="1"/>
      <dgm:spPr/>
      <dgm:t>
        <a:bodyPr/>
        <a:lstStyle/>
        <a:p>
          <a:pPr rtl="1"/>
          <a:r>
            <a:rPr lang="ar-SA" sz="1800" b="1" dirty="0" smtClean="0"/>
            <a:t>يستخدم التفاوض في مجالات عدة </a:t>
          </a:r>
          <a:endParaRPr lang="ar-SA" sz="1800" b="1" dirty="0"/>
        </a:p>
      </dgm:t>
    </dgm:pt>
    <dgm:pt modelId="{9D8E7BC8-63C2-4253-AD51-2420A2FDA0C1}" type="parTrans" cxnId="{6CE2C0BF-C784-43F1-8C95-F14909705D12}">
      <dgm:prSet/>
      <dgm:spPr/>
      <dgm:t>
        <a:bodyPr/>
        <a:lstStyle/>
        <a:p>
          <a:pPr rtl="1"/>
          <a:endParaRPr lang="ar-SA" sz="4800" b="1"/>
        </a:p>
      </dgm:t>
    </dgm:pt>
    <dgm:pt modelId="{C7F2A919-C78E-49D6-9559-DBEDA04CE25C}" type="sibTrans" cxnId="{6CE2C0BF-C784-43F1-8C95-F14909705D12}">
      <dgm:prSet/>
      <dgm:spPr/>
      <dgm:t>
        <a:bodyPr/>
        <a:lstStyle/>
        <a:p>
          <a:pPr rtl="1"/>
          <a:endParaRPr lang="ar-SA" sz="4800" b="1"/>
        </a:p>
      </dgm:t>
    </dgm:pt>
    <dgm:pt modelId="{AC99ED88-AE8A-4673-9F0A-7582AAAF9B1B}">
      <dgm:prSet phldrT="[Text]" custT="1"/>
      <dgm:spPr/>
      <dgm:t>
        <a:bodyPr/>
        <a:lstStyle/>
        <a:p>
          <a:pPr rtl="1"/>
          <a:r>
            <a:rPr lang="ar-SA" sz="1800" b="1" dirty="0" smtClean="0"/>
            <a:t>وجود قدر من النزاع والصراع بين الأطراف</a:t>
          </a:r>
          <a:endParaRPr lang="ar-SA" sz="1800" b="1" dirty="0"/>
        </a:p>
      </dgm:t>
    </dgm:pt>
    <dgm:pt modelId="{F66F428A-350D-4B04-9F5D-06DB61592882}" type="parTrans" cxnId="{40903D15-FDDF-4930-B209-58D410C2633B}">
      <dgm:prSet/>
      <dgm:spPr/>
      <dgm:t>
        <a:bodyPr/>
        <a:lstStyle/>
        <a:p>
          <a:pPr rtl="1"/>
          <a:endParaRPr lang="ar-SA" sz="4800" b="1"/>
        </a:p>
      </dgm:t>
    </dgm:pt>
    <dgm:pt modelId="{0042C2CE-56EE-490B-AB94-B4D5AE53A797}" type="sibTrans" cxnId="{40903D15-FDDF-4930-B209-58D410C2633B}">
      <dgm:prSet/>
      <dgm:spPr/>
      <dgm:t>
        <a:bodyPr/>
        <a:lstStyle/>
        <a:p>
          <a:pPr rtl="1"/>
          <a:endParaRPr lang="ar-SA" sz="4800" b="1"/>
        </a:p>
      </dgm:t>
    </dgm:pt>
    <dgm:pt modelId="{9600F208-9FFE-47B3-BFA8-5A8356E72672}">
      <dgm:prSet phldrT="[Text]" custT="1"/>
      <dgm:spPr/>
      <dgm:t>
        <a:bodyPr/>
        <a:lstStyle/>
        <a:p>
          <a:pPr rtl="1"/>
          <a:r>
            <a:rPr lang="ar-SA" sz="1800" b="1" dirty="0" smtClean="0"/>
            <a:t>تقوم نتائج المفاوضات على عدم التأكد</a:t>
          </a:r>
          <a:endParaRPr lang="ar-SA" sz="1800" b="1" dirty="0"/>
        </a:p>
      </dgm:t>
    </dgm:pt>
    <dgm:pt modelId="{7BE4DB22-4CD9-49EC-9740-ECCF120FB926}" type="parTrans" cxnId="{9728DB3F-7EDB-40DE-A8C5-BBAD984E161D}">
      <dgm:prSet/>
      <dgm:spPr/>
      <dgm:t>
        <a:bodyPr/>
        <a:lstStyle/>
        <a:p>
          <a:pPr rtl="1"/>
          <a:endParaRPr lang="ar-SA" sz="4800" b="1"/>
        </a:p>
      </dgm:t>
    </dgm:pt>
    <dgm:pt modelId="{B0C22997-08E7-4EB3-B9C4-F6E22A527DE4}" type="sibTrans" cxnId="{9728DB3F-7EDB-40DE-A8C5-BBAD984E161D}">
      <dgm:prSet/>
      <dgm:spPr/>
      <dgm:t>
        <a:bodyPr/>
        <a:lstStyle/>
        <a:p>
          <a:pPr rtl="1"/>
          <a:endParaRPr lang="ar-SA" sz="4800" b="1"/>
        </a:p>
      </dgm:t>
    </dgm:pt>
    <dgm:pt modelId="{F19DB334-1773-4A21-9FE7-E432372D9AAE}">
      <dgm:prSet phldrT="[Text]" custT="1"/>
      <dgm:spPr/>
      <dgm:t>
        <a:bodyPr/>
        <a:lstStyle/>
        <a:p>
          <a:pPr rtl="1"/>
          <a:r>
            <a:rPr lang="ar-SA" sz="1800" b="1" dirty="0" smtClean="0"/>
            <a:t>التفاوض انواع متعددة </a:t>
          </a:r>
          <a:endParaRPr lang="ar-SA" sz="1800" b="1" dirty="0"/>
        </a:p>
      </dgm:t>
    </dgm:pt>
    <dgm:pt modelId="{DD2EE0EC-4807-4C3C-A5DE-61CE12E3D917}" type="parTrans" cxnId="{73F235F5-4013-48CB-8F12-8B5ACD39B0C9}">
      <dgm:prSet/>
      <dgm:spPr/>
      <dgm:t>
        <a:bodyPr/>
        <a:lstStyle/>
        <a:p>
          <a:pPr rtl="1"/>
          <a:endParaRPr lang="ar-SA" sz="4800" b="1"/>
        </a:p>
      </dgm:t>
    </dgm:pt>
    <dgm:pt modelId="{2CE72B91-9AB7-409D-8A85-3130FA16AD44}" type="sibTrans" cxnId="{73F235F5-4013-48CB-8F12-8B5ACD39B0C9}">
      <dgm:prSet/>
      <dgm:spPr/>
      <dgm:t>
        <a:bodyPr/>
        <a:lstStyle/>
        <a:p>
          <a:pPr rtl="1"/>
          <a:endParaRPr lang="ar-SA" sz="4800" b="1"/>
        </a:p>
      </dgm:t>
    </dgm:pt>
    <dgm:pt modelId="{6FDB281F-4149-456F-8E9A-72BA2AFC84BB}" type="pres">
      <dgm:prSet presAssocID="{97C45F67-1852-4AE2-BAF3-495AA683ED34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30AC6807-0217-49DB-8A0E-420A4075204E}" type="pres">
      <dgm:prSet presAssocID="{E684C00E-3035-4812-81F9-16F69C5E9439}" presName="composite" presStyleCnt="0"/>
      <dgm:spPr/>
    </dgm:pt>
    <dgm:pt modelId="{DD71256B-6DAC-461B-8967-AEDA15D2A042}" type="pres">
      <dgm:prSet presAssocID="{E684C00E-3035-4812-81F9-16F69C5E9439}" presName="imgShp" presStyleLbl="fgImgPlace1" presStyleIdx="0" presStyleCnt="9"/>
      <dgm:spPr/>
    </dgm:pt>
    <dgm:pt modelId="{B3D7A7D8-15B0-4503-A193-8B7E9443E1B8}" type="pres">
      <dgm:prSet presAssocID="{E684C00E-3035-4812-81F9-16F69C5E9439}" presName="txShp" presStyleLbl="node1" presStyleIdx="0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24CE801-DCC1-4CB3-80D6-C0521E25E5B3}" type="pres">
      <dgm:prSet presAssocID="{36356C78-F475-4FC5-9490-2B879B902D91}" presName="spacing" presStyleCnt="0"/>
      <dgm:spPr/>
    </dgm:pt>
    <dgm:pt modelId="{164D03D4-4506-4771-90A7-DEB0969241BD}" type="pres">
      <dgm:prSet presAssocID="{F1DEF90C-3934-4280-B8BF-25CFD2B94945}" presName="composite" presStyleCnt="0"/>
      <dgm:spPr/>
    </dgm:pt>
    <dgm:pt modelId="{62FFA432-3560-4F88-9C01-2E652BB62006}" type="pres">
      <dgm:prSet presAssocID="{F1DEF90C-3934-4280-B8BF-25CFD2B94945}" presName="imgShp" presStyleLbl="fgImgPlace1" presStyleIdx="1" presStyleCnt="9"/>
      <dgm:spPr/>
    </dgm:pt>
    <dgm:pt modelId="{C525B3AE-F291-4C62-A1E5-0BB5574E677B}" type="pres">
      <dgm:prSet presAssocID="{F1DEF90C-3934-4280-B8BF-25CFD2B94945}" presName="txShp" presStyleLbl="node1" presStyleIdx="1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B4F282C-64E6-4435-AD8F-12955F77861D}" type="pres">
      <dgm:prSet presAssocID="{006B9AB2-78A2-43FC-B5F3-730064AE0F26}" presName="spacing" presStyleCnt="0"/>
      <dgm:spPr/>
    </dgm:pt>
    <dgm:pt modelId="{EB352A95-F275-459D-A34D-0650A7CFC205}" type="pres">
      <dgm:prSet presAssocID="{27957AAA-06C2-465A-A53C-E9B47B877D62}" presName="composite" presStyleCnt="0"/>
      <dgm:spPr/>
    </dgm:pt>
    <dgm:pt modelId="{A3D87FC9-4D5A-40EA-943A-C11985328F88}" type="pres">
      <dgm:prSet presAssocID="{27957AAA-06C2-465A-A53C-E9B47B877D62}" presName="imgShp" presStyleLbl="fgImgPlace1" presStyleIdx="2" presStyleCnt="9"/>
      <dgm:spPr/>
    </dgm:pt>
    <dgm:pt modelId="{DC6022E7-922B-4661-992D-2B827B09F6DB}" type="pres">
      <dgm:prSet presAssocID="{27957AAA-06C2-465A-A53C-E9B47B877D62}" presName="txShp" presStyleLbl="node1" presStyleIdx="2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2E95912E-E9F1-491B-B533-251B6186E3DC}" type="pres">
      <dgm:prSet presAssocID="{6220E09C-9F56-4224-A419-620460FB484B}" presName="spacing" presStyleCnt="0"/>
      <dgm:spPr/>
    </dgm:pt>
    <dgm:pt modelId="{78706294-5A14-4C91-B549-6C1D0B264C23}" type="pres">
      <dgm:prSet presAssocID="{3EB67AE4-B12C-49B5-863F-F9732F58A5F9}" presName="composite" presStyleCnt="0"/>
      <dgm:spPr/>
    </dgm:pt>
    <dgm:pt modelId="{61D89C0F-7C98-4097-89F8-521A04206B68}" type="pres">
      <dgm:prSet presAssocID="{3EB67AE4-B12C-49B5-863F-F9732F58A5F9}" presName="imgShp" presStyleLbl="fgImgPlace1" presStyleIdx="3" presStyleCnt="9"/>
      <dgm:spPr/>
    </dgm:pt>
    <dgm:pt modelId="{BD52D2DC-C8CB-4348-8DF4-00B51FD9EAA3}" type="pres">
      <dgm:prSet presAssocID="{3EB67AE4-B12C-49B5-863F-F9732F58A5F9}" presName="txShp" presStyleLbl="node1" presStyleIdx="3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289EE56-268C-492D-8C99-A216449492B3}" type="pres">
      <dgm:prSet presAssocID="{0FD12CC8-7F80-4EC0-99DC-7E47BE3DCBE0}" presName="spacing" presStyleCnt="0"/>
      <dgm:spPr/>
    </dgm:pt>
    <dgm:pt modelId="{FD53D67C-7A1A-4DCC-8EDD-E740984A85A2}" type="pres">
      <dgm:prSet presAssocID="{140D8020-8D6D-42CA-8437-6E013B454BAB}" presName="composite" presStyleCnt="0"/>
      <dgm:spPr/>
    </dgm:pt>
    <dgm:pt modelId="{905FE33A-05E3-4CF4-8D77-43009AD89A8A}" type="pres">
      <dgm:prSet presAssocID="{140D8020-8D6D-42CA-8437-6E013B454BAB}" presName="imgShp" presStyleLbl="fgImgPlace1" presStyleIdx="4" presStyleCnt="9"/>
      <dgm:spPr/>
    </dgm:pt>
    <dgm:pt modelId="{62C5A958-2E8B-46E7-AACA-166EF692813A}" type="pres">
      <dgm:prSet presAssocID="{140D8020-8D6D-42CA-8437-6E013B454BAB}" presName="txShp" presStyleLbl="node1" presStyleIdx="4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5B831B8-A0AC-4877-9AAC-90E8BB5B1DAA}" type="pres">
      <dgm:prSet presAssocID="{64B85332-3C6D-467B-ABE6-2DCBF36A545D}" presName="spacing" presStyleCnt="0"/>
      <dgm:spPr/>
    </dgm:pt>
    <dgm:pt modelId="{DF307857-DCC3-4C54-8594-EA904A94CED4}" type="pres">
      <dgm:prSet presAssocID="{8C9C09F5-FA98-44C9-99F4-9D6988477EFD}" presName="composite" presStyleCnt="0"/>
      <dgm:spPr/>
    </dgm:pt>
    <dgm:pt modelId="{FBA1F381-9689-4222-88A9-B789E9B76CA9}" type="pres">
      <dgm:prSet presAssocID="{8C9C09F5-FA98-44C9-99F4-9D6988477EFD}" presName="imgShp" presStyleLbl="fgImgPlace1" presStyleIdx="5" presStyleCnt="9"/>
      <dgm:spPr/>
    </dgm:pt>
    <dgm:pt modelId="{65288CC8-7911-4797-8524-AC89B0167B43}" type="pres">
      <dgm:prSet presAssocID="{8C9C09F5-FA98-44C9-99F4-9D6988477EFD}" presName="txShp" presStyleLbl="node1" presStyleIdx="5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BCDC86E-83F1-4F6D-BA70-73E2EF5477F9}" type="pres">
      <dgm:prSet presAssocID="{C7F2A919-C78E-49D6-9559-DBEDA04CE25C}" presName="spacing" presStyleCnt="0"/>
      <dgm:spPr/>
    </dgm:pt>
    <dgm:pt modelId="{F2E46CD3-AC18-4F90-9600-32630969C5FA}" type="pres">
      <dgm:prSet presAssocID="{AC99ED88-AE8A-4673-9F0A-7582AAAF9B1B}" presName="composite" presStyleCnt="0"/>
      <dgm:spPr/>
    </dgm:pt>
    <dgm:pt modelId="{5077096C-AEEA-4722-9272-3AC605D1CBDD}" type="pres">
      <dgm:prSet presAssocID="{AC99ED88-AE8A-4673-9F0A-7582AAAF9B1B}" presName="imgShp" presStyleLbl="fgImgPlace1" presStyleIdx="6" presStyleCnt="9"/>
      <dgm:spPr/>
    </dgm:pt>
    <dgm:pt modelId="{769961D2-D681-404A-8954-3E50880879E2}" type="pres">
      <dgm:prSet presAssocID="{AC99ED88-AE8A-4673-9F0A-7582AAAF9B1B}" presName="txShp" presStyleLbl="node1" presStyleIdx="6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2D6A081D-D323-4221-8376-343D3B5B68AF}" type="pres">
      <dgm:prSet presAssocID="{0042C2CE-56EE-490B-AB94-B4D5AE53A797}" presName="spacing" presStyleCnt="0"/>
      <dgm:spPr/>
    </dgm:pt>
    <dgm:pt modelId="{86C1F874-1F96-41FD-8495-0CF4C0F34CF4}" type="pres">
      <dgm:prSet presAssocID="{F19DB334-1773-4A21-9FE7-E432372D9AAE}" presName="composite" presStyleCnt="0"/>
      <dgm:spPr/>
    </dgm:pt>
    <dgm:pt modelId="{F41B70C2-968E-42A3-8B70-895A4408AABE}" type="pres">
      <dgm:prSet presAssocID="{F19DB334-1773-4A21-9FE7-E432372D9AAE}" presName="imgShp" presStyleLbl="fgImgPlace1" presStyleIdx="7" presStyleCnt="9"/>
      <dgm:spPr/>
    </dgm:pt>
    <dgm:pt modelId="{033E503F-CAA4-4CD0-BB87-8F32658D0B47}" type="pres">
      <dgm:prSet presAssocID="{F19DB334-1773-4A21-9FE7-E432372D9AAE}" presName="txShp" presStyleLbl="node1" presStyleIdx="7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5C34D33-F405-48EC-94BF-492A3D86A7D6}" type="pres">
      <dgm:prSet presAssocID="{2CE72B91-9AB7-409D-8A85-3130FA16AD44}" presName="spacing" presStyleCnt="0"/>
      <dgm:spPr/>
    </dgm:pt>
    <dgm:pt modelId="{5E9BDFC6-1D6D-47C3-AAFC-60451A890260}" type="pres">
      <dgm:prSet presAssocID="{9600F208-9FFE-47B3-BFA8-5A8356E72672}" presName="composite" presStyleCnt="0"/>
      <dgm:spPr/>
    </dgm:pt>
    <dgm:pt modelId="{F8580DAB-5E2E-4A2F-B6E0-895F119377B9}" type="pres">
      <dgm:prSet presAssocID="{9600F208-9FFE-47B3-BFA8-5A8356E72672}" presName="imgShp" presStyleLbl="fgImgPlace1" presStyleIdx="8" presStyleCnt="9"/>
      <dgm:spPr/>
    </dgm:pt>
    <dgm:pt modelId="{8CEFE906-315B-49D5-9CBF-C1B8C2B68BEC}" type="pres">
      <dgm:prSet presAssocID="{9600F208-9FFE-47B3-BFA8-5A8356E72672}" presName="txShp" presStyleLbl="node1" presStyleIdx="8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73F235F5-4013-48CB-8F12-8B5ACD39B0C9}" srcId="{97C45F67-1852-4AE2-BAF3-495AA683ED34}" destId="{F19DB334-1773-4A21-9FE7-E432372D9AAE}" srcOrd="7" destOrd="0" parTransId="{DD2EE0EC-4807-4C3C-A5DE-61CE12E3D917}" sibTransId="{2CE72B91-9AB7-409D-8A85-3130FA16AD44}"/>
    <dgm:cxn modelId="{9728DB3F-7EDB-40DE-A8C5-BBAD984E161D}" srcId="{97C45F67-1852-4AE2-BAF3-495AA683ED34}" destId="{9600F208-9FFE-47B3-BFA8-5A8356E72672}" srcOrd="8" destOrd="0" parTransId="{7BE4DB22-4CD9-49EC-9740-ECCF120FB926}" sibTransId="{B0C22997-08E7-4EB3-B9C4-F6E22A527DE4}"/>
    <dgm:cxn modelId="{1B8AC6CA-3E0C-496B-B650-E02E7D49BB77}" type="presOf" srcId="{F19DB334-1773-4A21-9FE7-E432372D9AAE}" destId="{033E503F-CAA4-4CD0-BB87-8F32658D0B47}" srcOrd="0" destOrd="0" presId="urn:microsoft.com/office/officeart/2005/8/layout/vList3#1"/>
    <dgm:cxn modelId="{345AE386-21F1-4BC6-97D6-A840443DF5BA}" type="presOf" srcId="{8C9C09F5-FA98-44C9-99F4-9D6988477EFD}" destId="{65288CC8-7911-4797-8524-AC89B0167B43}" srcOrd="0" destOrd="0" presId="urn:microsoft.com/office/officeart/2005/8/layout/vList3#1"/>
    <dgm:cxn modelId="{40903D15-FDDF-4930-B209-58D410C2633B}" srcId="{97C45F67-1852-4AE2-BAF3-495AA683ED34}" destId="{AC99ED88-AE8A-4673-9F0A-7582AAAF9B1B}" srcOrd="6" destOrd="0" parTransId="{F66F428A-350D-4B04-9F5D-06DB61592882}" sibTransId="{0042C2CE-56EE-490B-AB94-B4D5AE53A797}"/>
    <dgm:cxn modelId="{58CD2DB1-8D66-4D3B-A551-8FA084F2F156}" type="presOf" srcId="{E684C00E-3035-4812-81F9-16F69C5E9439}" destId="{B3D7A7D8-15B0-4503-A193-8B7E9443E1B8}" srcOrd="0" destOrd="0" presId="urn:microsoft.com/office/officeart/2005/8/layout/vList3#1"/>
    <dgm:cxn modelId="{EA5AE103-638C-445A-AAF8-ACB902153DE9}" srcId="{97C45F67-1852-4AE2-BAF3-495AA683ED34}" destId="{F1DEF90C-3934-4280-B8BF-25CFD2B94945}" srcOrd="1" destOrd="0" parTransId="{2E70251D-3FE5-4469-B00D-B98D62EEE369}" sibTransId="{006B9AB2-78A2-43FC-B5F3-730064AE0F26}"/>
    <dgm:cxn modelId="{931B7433-C986-4E2F-9BE4-D9FC402226F4}" type="presOf" srcId="{F1DEF90C-3934-4280-B8BF-25CFD2B94945}" destId="{C525B3AE-F291-4C62-A1E5-0BB5574E677B}" srcOrd="0" destOrd="0" presId="urn:microsoft.com/office/officeart/2005/8/layout/vList3#1"/>
    <dgm:cxn modelId="{A6AD30A6-339D-42ED-849C-FE62AE10AA99}" srcId="{97C45F67-1852-4AE2-BAF3-495AA683ED34}" destId="{27957AAA-06C2-465A-A53C-E9B47B877D62}" srcOrd="2" destOrd="0" parTransId="{8BFFC131-2A20-43F7-B3EC-501634CE35FA}" sibTransId="{6220E09C-9F56-4224-A419-620460FB484B}"/>
    <dgm:cxn modelId="{BE5CB0CA-A9BE-4B79-8F70-BD4B53DAB856}" srcId="{97C45F67-1852-4AE2-BAF3-495AA683ED34}" destId="{3EB67AE4-B12C-49B5-863F-F9732F58A5F9}" srcOrd="3" destOrd="0" parTransId="{4D5891C5-BAFB-48DB-99AE-3BEB2D8F3BAC}" sibTransId="{0FD12CC8-7F80-4EC0-99DC-7E47BE3DCBE0}"/>
    <dgm:cxn modelId="{9010966B-BEED-4712-9B63-AEF3655DA89B}" srcId="{97C45F67-1852-4AE2-BAF3-495AA683ED34}" destId="{E684C00E-3035-4812-81F9-16F69C5E9439}" srcOrd="0" destOrd="0" parTransId="{A27C8E2B-266C-4599-AE4B-FAD9F0EA13A3}" sibTransId="{36356C78-F475-4FC5-9490-2B879B902D91}"/>
    <dgm:cxn modelId="{AFDAD138-89F4-4874-863D-43FEE2CD413D}" type="presOf" srcId="{AC99ED88-AE8A-4673-9F0A-7582AAAF9B1B}" destId="{769961D2-D681-404A-8954-3E50880879E2}" srcOrd="0" destOrd="0" presId="urn:microsoft.com/office/officeart/2005/8/layout/vList3#1"/>
    <dgm:cxn modelId="{6CE2C0BF-C784-43F1-8C95-F14909705D12}" srcId="{97C45F67-1852-4AE2-BAF3-495AA683ED34}" destId="{8C9C09F5-FA98-44C9-99F4-9D6988477EFD}" srcOrd="5" destOrd="0" parTransId="{9D8E7BC8-63C2-4253-AD51-2420A2FDA0C1}" sibTransId="{C7F2A919-C78E-49D6-9559-DBEDA04CE25C}"/>
    <dgm:cxn modelId="{59811F69-8610-4BEB-A66B-EDCC86A3CCC3}" type="presOf" srcId="{9600F208-9FFE-47B3-BFA8-5A8356E72672}" destId="{8CEFE906-315B-49D5-9CBF-C1B8C2B68BEC}" srcOrd="0" destOrd="0" presId="urn:microsoft.com/office/officeart/2005/8/layout/vList3#1"/>
    <dgm:cxn modelId="{FD93B6C6-BBBC-40A6-97F5-C94ABDB66BEE}" srcId="{97C45F67-1852-4AE2-BAF3-495AA683ED34}" destId="{140D8020-8D6D-42CA-8437-6E013B454BAB}" srcOrd="4" destOrd="0" parTransId="{F39089EA-E4FB-42B2-A15A-0CB3DDDAB844}" sibTransId="{64B85332-3C6D-467B-ABE6-2DCBF36A545D}"/>
    <dgm:cxn modelId="{56C503FB-5497-42AE-A2A9-563E2D18A116}" type="presOf" srcId="{97C45F67-1852-4AE2-BAF3-495AA683ED34}" destId="{6FDB281F-4149-456F-8E9A-72BA2AFC84BB}" srcOrd="0" destOrd="0" presId="urn:microsoft.com/office/officeart/2005/8/layout/vList3#1"/>
    <dgm:cxn modelId="{1B30F167-499E-40AF-A308-8CAC7E4A10D4}" type="presOf" srcId="{140D8020-8D6D-42CA-8437-6E013B454BAB}" destId="{62C5A958-2E8B-46E7-AACA-166EF692813A}" srcOrd="0" destOrd="0" presId="urn:microsoft.com/office/officeart/2005/8/layout/vList3#1"/>
    <dgm:cxn modelId="{17044DB5-9A74-44BA-B524-798B3F39F46C}" type="presOf" srcId="{27957AAA-06C2-465A-A53C-E9B47B877D62}" destId="{DC6022E7-922B-4661-992D-2B827B09F6DB}" srcOrd="0" destOrd="0" presId="urn:microsoft.com/office/officeart/2005/8/layout/vList3#1"/>
    <dgm:cxn modelId="{A2A67407-B905-476C-90EE-D919C9CE0F52}" type="presOf" srcId="{3EB67AE4-B12C-49B5-863F-F9732F58A5F9}" destId="{BD52D2DC-C8CB-4348-8DF4-00B51FD9EAA3}" srcOrd="0" destOrd="0" presId="urn:microsoft.com/office/officeart/2005/8/layout/vList3#1"/>
    <dgm:cxn modelId="{E7498BBD-EFB7-43E7-B3A9-866F37787ABE}" type="presParOf" srcId="{6FDB281F-4149-456F-8E9A-72BA2AFC84BB}" destId="{30AC6807-0217-49DB-8A0E-420A4075204E}" srcOrd="0" destOrd="0" presId="urn:microsoft.com/office/officeart/2005/8/layout/vList3#1"/>
    <dgm:cxn modelId="{53C36178-4CD1-4C86-93B0-1D94C4D70AFC}" type="presParOf" srcId="{30AC6807-0217-49DB-8A0E-420A4075204E}" destId="{DD71256B-6DAC-461B-8967-AEDA15D2A042}" srcOrd="0" destOrd="0" presId="urn:microsoft.com/office/officeart/2005/8/layout/vList3#1"/>
    <dgm:cxn modelId="{C42BABC3-4AA9-4D00-A4B7-28EA95C9EC75}" type="presParOf" srcId="{30AC6807-0217-49DB-8A0E-420A4075204E}" destId="{B3D7A7D8-15B0-4503-A193-8B7E9443E1B8}" srcOrd="1" destOrd="0" presId="urn:microsoft.com/office/officeart/2005/8/layout/vList3#1"/>
    <dgm:cxn modelId="{72D68EC7-A1E5-41AF-B681-97E0F62EAA0E}" type="presParOf" srcId="{6FDB281F-4149-456F-8E9A-72BA2AFC84BB}" destId="{B24CE801-DCC1-4CB3-80D6-C0521E25E5B3}" srcOrd="1" destOrd="0" presId="urn:microsoft.com/office/officeart/2005/8/layout/vList3#1"/>
    <dgm:cxn modelId="{44257286-99B6-4686-AC9D-3BFCEC5F46A9}" type="presParOf" srcId="{6FDB281F-4149-456F-8E9A-72BA2AFC84BB}" destId="{164D03D4-4506-4771-90A7-DEB0969241BD}" srcOrd="2" destOrd="0" presId="urn:microsoft.com/office/officeart/2005/8/layout/vList3#1"/>
    <dgm:cxn modelId="{91C4A441-B187-41C4-B930-B72C382DDB91}" type="presParOf" srcId="{164D03D4-4506-4771-90A7-DEB0969241BD}" destId="{62FFA432-3560-4F88-9C01-2E652BB62006}" srcOrd="0" destOrd="0" presId="urn:microsoft.com/office/officeart/2005/8/layout/vList3#1"/>
    <dgm:cxn modelId="{A7D4DF0D-4D19-4990-8E6C-C9B0DEB8869B}" type="presParOf" srcId="{164D03D4-4506-4771-90A7-DEB0969241BD}" destId="{C525B3AE-F291-4C62-A1E5-0BB5574E677B}" srcOrd="1" destOrd="0" presId="urn:microsoft.com/office/officeart/2005/8/layout/vList3#1"/>
    <dgm:cxn modelId="{1704CA14-CAB1-4F19-AD0D-C2A28848E722}" type="presParOf" srcId="{6FDB281F-4149-456F-8E9A-72BA2AFC84BB}" destId="{0B4F282C-64E6-4435-AD8F-12955F77861D}" srcOrd="3" destOrd="0" presId="urn:microsoft.com/office/officeart/2005/8/layout/vList3#1"/>
    <dgm:cxn modelId="{616B8FEC-D3C8-40BD-99BB-B0CBD0A0EA3B}" type="presParOf" srcId="{6FDB281F-4149-456F-8E9A-72BA2AFC84BB}" destId="{EB352A95-F275-459D-A34D-0650A7CFC205}" srcOrd="4" destOrd="0" presId="urn:microsoft.com/office/officeart/2005/8/layout/vList3#1"/>
    <dgm:cxn modelId="{FB7FF1EC-681A-4025-8A86-F24473A215C6}" type="presParOf" srcId="{EB352A95-F275-459D-A34D-0650A7CFC205}" destId="{A3D87FC9-4D5A-40EA-943A-C11985328F88}" srcOrd="0" destOrd="0" presId="urn:microsoft.com/office/officeart/2005/8/layout/vList3#1"/>
    <dgm:cxn modelId="{DB2D1DB9-C24E-40D7-9DC9-B6ED032F7983}" type="presParOf" srcId="{EB352A95-F275-459D-A34D-0650A7CFC205}" destId="{DC6022E7-922B-4661-992D-2B827B09F6DB}" srcOrd="1" destOrd="0" presId="urn:microsoft.com/office/officeart/2005/8/layout/vList3#1"/>
    <dgm:cxn modelId="{73BB2538-65E0-461B-99EE-6D354E15056C}" type="presParOf" srcId="{6FDB281F-4149-456F-8E9A-72BA2AFC84BB}" destId="{2E95912E-E9F1-491B-B533-251B6186E3DC}" srcOrd="5" destOrd="0" presId="urn:microsoft.com/office/officeart/2005/8/layout/vList3#1"/>
    <dgm:cxn modelId="{FA0A9E53-B0D1-49FD-BCDB-66E09710C082}" type="presParOf" srcId="{6FDB281F-4149-456F-8E9A-72BA2AFC84BB}" destId="{78706294-5A14-4C91-B549-6C1D0B264C23}" srcOrd="6" destOrd="0" presId="urn:microsoft.com/office/officeart/2005/8/layout/vList3#1"/>
    <dgm:cxn modelId="{F6EF1B62-24DF-4A9C-89F8-F75449236BF5}" type="presParOf" srcId="{78706294-5A14-4C91-B549-6C1D0B264C23}" destId="{61D89C0F-7C98-4097-89F8-521A04206B68}" srcOrd="0" destOrd="0" presId="urn:microsoft.com/office/officeart/2005/8/layout/vList3#1"/>
    <dgm:cxn modelId="{145DC45A-F296-4295-929A-B747FF513F17}" type="presParOf" srcId="{78706294-5A14-4C91-B549-6C1D0B264C23}" destId="{BD52D2DC-C8CB-4348-8DF4-00B51FD9EAA3}" srcOrd="1" destOrd="0" presId="urn:microsoft.com/office/officeart/2005/8/layout/vList3#1"/>
    <dgm:cxn modelId="{5534742B-3F81-438E-9457-1B8ABADA5D60}" type="presParOf" srcId="{6FDB281F-4149-456F-8E9A-72BA2AFC84BB}" destId="{F289EE56-268C-492D-8C99-A216449492B3}" srcOrd="7" destOrd="0" presId="urn:microsoft.com/office/officeart/2005/8/layout/vList3#1"/>
    <dgm:cxn modelId="{362CBC4F-CC66-4B93-B048-6C9EC918E2F7}" type="presParOf" srcId="{6FDB281F-4149-456F-8E9A-72BA2AFC84BB}" destId="{FD53D67C-7A1A-4DCC-8EDD-E740984A85A2}" srcOrd="8" destOrd="0" presId="urn:microsoft.com/office/officeart/2005/8/layout/vList3#1"/>
    <dgm:cxn modelId="{406D612A-22AD-44BB-8C6E-274CFE2674B8}" type="presParOf" srcId="{FD53D67C-7A1A-4DCC-8EDD-E740984A85A2}" destId="{905FE33A-05E3-4CF4-8D77-43009AD89A8A}" srcOrd="0" destOrd="0" presId="urn:microsoft.com/office/officeart/2005/8/layout/vList3#1"/>
    <dgm:cxn modelId="{4E4C3D21-5D52-40A1-B81D-CEC9AEBEE65C}" type="presParOf" srcId="{FD53D67C-7A1A-4DCC-8EDD-E740984A85A2}" destId="{62C5A958-2E8B-46E7-AACA-166EF692813A}" srcOrd="1" destOrd="0" presId="urn:microsoft.com/office/officeart/2005/8/layout/vList3#1"/>
    <dgm:cxn modelId="{53755DD9-DBCC-48C7-BDAC-8C2373C32138}" type="presParOf" srcId="{6FDB281F-4149-456F-8E9A-72BA2AFC84BB}" destId="{45B831B8-A0AC-4877-9AAC-90E8BB5B1DAA}" srcOrd="9" destOrd="0" presId="urn:microsoft.com/office/officeart/2005/8/layout/vList3#1"/>
    <dgm:cxn modelId="{DE0D4968-57AF-4F47-B512-9B4DED2392C6}" type="presParOf" srcId="{6FDB281F-4149-456F-8E9A-72BA2AFC84BB}" destId="{DF307857-DCC3-4C54-8594-EA904A94CED4}" srcOrd="10" destOrd="0" presId="urn:microsoft.com/office/officeart/2005/8/layout/vList3#1"/>
    <dgm:cxn modelId="{36AE0292-9F53-423C-BF0A-4A4C10E131ED}" type="presParOf" srcId="{DF307857-DCC3-4C54-8594-EA904A94CED4}" destId="{FBA1F381-9689-4222-88A9-B789E9B76CA9}" srcOrd="0" destOrd="0" presId="urn:microsoft.com/office/officeart/2005/8/layout/vList3#1"/>
    <dgm:cxn modelId="{08E552D1-566C-4999-A09E-619B583DED23}" type="presParOf" srcId="{DF307857-DCC3-4C54-8594-EA904A94CED4}" destId="{65288CC8-7911-4797-8524-AC89B0167B43}" srcOrd="1" destOrd="0" presId="urn:microsoft.com/office/officeart/2005/8/layout/vList3#1"/>
    <dgm:cxn modelId="{206F1AD5-A4E7-4591-9955-5DA0DD03FEDF}" type="presParOf" srcId="{6FDB281F-4149-456F-8E9A-72BA2AFC84BB}" destId="{0BCDC86E-83F1-4F6D-BA70-73E2EF5477F9}" srcOrd="11" destOrd="0" presId="urn:microsoft.com/office/officeart/2005/8/layout/vList3#1"/>
    <dgm:cxn modelId="{C460F4FE-0FB1-4CC0-9C74-E26EEEFE6BEB}" type="presParOf" srcId="{6FDB281F-4149-456F-8E9A-72BA2AFC84BB}" destId="{F2E46CD3-AC18-4F90-9600-32630969C5FA}" srcOrd="12" destOrd="0" presId="urn:microsoft.com/office/officeart/2005/8/layout/vList3#1"/>
    <dgm:cxn modelId="{54A500F1-4684-4F15-B180-436ED4A5ADB6}" type="presParOf" srcId="{F2E46CD3-AC18-4F90-9600-32630969C5FA}" destId="{5077096C-AEEA-4722-9272-3AC605D1CBDD}" srcOrd="0" destOrd="0" presId="urn:microsoft.com/office/officeart/2005/8/layout/vList3#1"/>
    <dgm:cxn modelId="{0D42E7B6-7E59-4C89-8589-8BBCBC63CD2F}" type="presParOf" srcId="{F2E46CD3-AC18-4F90-9600-32630969C5FA}" destId="{769961D2-D681-404A-8954-3E50880879E2}" srcOrd="1" destOrd="0" presId="urn:microsoft.com/office/officeart/2005/8/layout/vList3#1"/>
    <dgm:cxn modelId="{1E380EDF-F067-4BAB-A9B1-748D4EB377F0}" type="presParOf" srcId="{6FDB281F-4149-456F-8E9A-72BA2AFC84BB}" destId="{2D6A081D-D323-4221-8376-343D3B5B68AF}" srcOrd="13" destOrd="0" presId="urn:microsoft.com/office/officeart/2005/8/layout/vList3#1"/>
    <dgm:cxn modelId="{A362DEB0-534C-415A-AA12-6074D1F9D660}" type="presParOf" srcId="{6FDB281F-4149-456F-8E9A-72BA2AFC84BB}" destId="{86C1F874-1F96-41FD-8495-0CF4C0F34CF4}" srcOrd="14" destOrd="0" presId="urn:microsoft.com/office/officeart/2005/8/layout/vList3#1"/>
    <dgm:cxn modelId="{F3217FAA-8595-4494-AE2E-812B420ADE33}" type="presParOf" srcId="{86C1F874-1F96-41FD-8495-0CF4C0F34CF4}" destId="{F41B70C2-968E-42A3-8B70-895A4408AABE}" srcOrd="0" destOrd="0" presId="urn:microsoft.com/office/officeart/2005/8/layout/vList3#1"/>
    <dgm:cxn modelId="{0F112A16-7806-4297-90AF-FCB0D43BEA8B}" type="presParOf" srcId="{86C1F874-1F96-41FD-8495-0CF4C0F34CF4}" destId="{033E503F-CAA4-4CD0-BB87-8F32658D0B47}" srcOrd="1" destOrd="0" presId="urn:microsoft.com/office/officeart/2005/8/layout/vList3#1"/>
    <dgm:cxn modelId="{6E97FE44-24DD-4823-B191-1D9A87333FB4}" type="presParOf" srcId="{6FDB281F-4149-456F-8E9A-72BA2AFC84BB}" destId="{B5C34D33-F405-48EC-94BF-492A3D86A7D6}" srcOrd="15" destOrd="0" presId="urn:microsoft.com/office/officeart/2005/8/layout/vList3#1"/>
    <dgm:cxn modelId="{EF479DFD-DBEF-4035-88F0-3CAF450E6FD8}" type="presParOf" srcId="{6FDB281F-4149-456F-8E9A-72BA2AFC84BB}" destId="{5E9BDFC6-1D6D-47C3-AAFC-60451A890260}" srcOrd="16" destOrd="0" presId="urn:microsoft.com/office/officeart/2005/8/layout/vList3#1"/>
    <dgm:cxn modelId="{F770DD3D-E0A8-429E-9CF9-7B4DBF11F794}" type="presParOf" srcId="{5E9BDFC6-1D6D-47C3-AAFC-60451A890260}" destId="{F8580DAB-5E2E-4A2F-B6E0-895F119377B9}" srcOrd="0" destOrd="0" presId="urn:microsoft.com/office/officeart/2005/8/layout/vList3#1"/>
    <dgm:cxn modelId="{50191045-2729-422A-A9BB-603BB2C53A80}" type="presParOf" srcId="{5E9BDFC6-1D6D-47C3-AAFC-60451A890260}" destId="{8CEFE906-315B-49D5-9CBF-C1B8C2B68BEC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C3935E6-55B0-4650-B82A-CAD7E471F267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7472651C-A704-4322-A589-948F10D180CD}">
      <dgm:prSet phldrT="[نص]" custT="1"/>
      <dgm:spPr/>
      <dgm:t>
        <a:bodyPr/>
        <a:lstStyle/>
        <a:p>
          <a:pPr rtl="1"/>
          <a:r>
            <a:rPr lang="ar-SA" sz="2400" b="1" dirty="0" smtClean="0">
              <a:cs typeface="+mj-cs"/>
            </a:rPr>
            <a:t>1- التعرف على حاجات الطرف الآخر.</a:t>
          </a:r>
          <a:endParaRPr lang="ar-SA" sz="2400" b="1" dirty="0">
            <a:cs typeface="+mj-cs"/>
          </a:endParaRPr>
        </a:p>
      </dgm:t>
    </dgm:pt>
    <dgm:pt modelId="{00969737-C7CC-4AAB-8070-306AE703BF32}" type="parTrans" cxnId="{0C396204-3AD9-4F31-9971-A049C76835B6}">
      <dgm:prSet/>
      <dgm:spPr/>
      <dgm:t>
        <a:bodyPr/>
        <a:lstStyle/>
        <a:p>
          <a:pPr rtl="1"/>
          <a:endParaRPr lang="ar-SA" sz="2400" b="1">
            <a:cs typeface="+mj-cs"/>
          </a:endParaRPr>
        </a:p>
      </dgm:t>
    </dgm:pt>
    <dgm:pt modelId="{F2AA537E-234C-4F24-8671-99A97B2DB0A4}" type="sibTrans" cxnId="{0C396204-3AD9-4F31-9971-A049C76835B6}">
      <dgm:prSet/>
      <dgm:spPr/>
      <dgm:t>
        <a:bodyPr/>
        <a:lstStyle/>
        <a:p>
          <a:pPr rtl="1"/>
          <a:endParaRPr lang="ar-SA" sz="2400" b="1">
            <a:cs typeface="+mj-cs"/>
          </a:endParaRPr>
        </a:p>
      </dgm:t>
    </dgm:pt>
    <dgm:pt modelId="{B66647BF-221C-4190-A60F-A495E89C2FD6}">
      <dgm:prSet phldrT="[نص]" custT="1"/>
      <dgm:spPr/>
      <dgm:t>
        <a:bodyPr/>
        <a:lstStyle/>
        <a:p>
          <a:pPr rtl="1"/>
          <a:r>
            <a:rPr lang="ar-SA" sz="2400" b="1" dirty="0" smtClean="0">
              <a:cs typeface="+mj-cs"/>
            </a:rPr>
            <a:t>3- إيجاد الحركة.</a:t>
          </a:r>
          <a:endParaRPr lang="ar-SA" sz="2400" b="1" dirty="0">
            <a:cs typeface="+mj-cs"/>
          </a:endParaRPr>
        </a:p>
      </dgm:t>
    </dgm:pt>
    <dgm:pt modelId="{678A5C13-B642-4B1C-BE8E-9E9E425CED1C}" type="parTrans" cxnId="{C9088E38-8726-44DA-BC09-AB23C004148C}">
      <dgm:prSet/>
      <dgm:spPr/>
      <dgm:t>
        <a:bodyPr/>
        <a:lstStyle/>
        <a:p>
          <a:pPr rtl="1"/>
          <a:endParaRPr lang="ar-SA" sz="2400" b="1">
            <a:cs typeface="+mj-cs"/>
          </a:endParaRPr>
        </a:p>
      </dgm:t>
    </dgm:pt>
    <dgm:pt modelId="{3258AE54-68B9-4FDB-AF13-29758DB7DE3E}" type="sibTrans" cxnId="{C9088E38-8726-44DA-BC09-AB23C004148C}">
      <dgm:prSet/>
      <dgm:spPr/>
      <dgm:t>
        <a:bodyPr/>
        <a:lstStyle/>
        <a:p>
          <a:pPr rtl="1"/>
          <a:endParaRPr lang="ar-SA" sz="2400" b="1">
            <a:cs typeface="+mj-cs"/>
          </a:endParaRPr>
        </a:p>
      </dgm:t>
    </dgm:pt>
    <dgm:pt modelId="{5F70FDED-13A9-4BDB-8724-BED9D297ACA3}">
      <dgm:prSet phldrT="[نص]" custT="1"/>
      <dgm:spPr/>
      <dgm:t>
        <a:bodyPr/>
        <a:lstStyle/>
        <a:p>
          <a:pPr rtl="1"/>
          <a:r>
            <a:rPr lang="ar-SA" sz="2400" b="1" dirty="0" smtClean="0">
              <a:cs typeface="+mj-cs"/>
            </a:rPr>
            <a:t>2- بناء التوقعات.</a:t>
          </a:r>
          <a:endParaRPr lang="ar-SA" sz="2400" b="1" dirty="0">
            <a:cs typeface="+mj-cs"/>
          </a:endParaRPr>
        </a:p>
      </dgm:t>
    </dgm:pt>
    <dgm:pt modelId="{952CBF6A-54CE-438F-B60F-BD030F7B261D}" type="sibTrans" cxnId="{34F2B185-9560-45AF-A0B9-FA7144012D71}">
      <dgm:prSet/>
      <dgm:spPr/>
      <dgm:t>
        <a:bodyPr/>
        <a:lstStyle/>
        <a:p>
          <a:pPr rtl="1"/>
          <a:endParaRPr lang="ar-SA" sz="2400" b="1">
            <a:cs typeface="+mj-cs"/>
          </a:endParaRPr>
        </a:p>
      </dgm:t>
    </dgm:pt>
    <dgm:pt modelId="{44AB3266-43E7-4E4B-8048-74CFEBD87EDA}" type="parTrans" cxnId="{34F2B185-9560-45AF-A0B9-FA7144012D71}">
      <dgm:prSet/>
      <dgm:spPr/>
      <dgm:t>
        <a:bodyPr/>
        <a:lstStyle/>
        <a:p>
          <a:pPr rtl="1"/>
          <a:endParaRPr lang="ar-SA" sz="2400" b="1">
            <a:cs typeface="+mj-cs"/>
          </a:endParaRPr>
        </a:p>
      </dgm:t>
    </dgm:pt>
    <dgm:pt modelId="{4D15770D-6F34-46F0-8F29-3A7915205788}">
      <dgm:prSet phldrT="[نص]" custT="1"/>
      <dgm:spPr/>
      <dgm:t>
        <a:bodyPr/>
        <a:lstStyle/>
        <a:p>
          <a:pPr rtl="1"/>
          <a:r>
            <a:rPr lang="ar-SA" sz="2400" b="1" dirty="0" smtClean="0">
              <a:cs typeface="+mj-cs"/>
            </a:rPr>
            <a:t>4- التوصل إلى اتفاق.</a:t>
          </a:r>
          <a:endParaRPr lang="ar-SA" sz="2400" b="1" dirty="0">
            <a:cs typeface="+mj-cs"/>
          </a:endParaRPr>
        </a:p>
      </dgm:t>
    </dgm:pt>
    <dgm:pt modelId="{01ACABE1-8248-4A4C-B22B-A2935C762F4E}" type="parTrans" cxnId="{6ED07DA2-9FA7-43DA-BE16-407E3CB6AC2E}">
      <dgm:prSet/>
      <dgm:spPr/>
      <dgm:t>
        <a:bodyPr/>
        <a:lstStyle/>
        <a:p>
          <a:pPr rtl="1"/>
          <a:endParaRPr lang="ar-SA" sz="2400" b="1">
            <a:cs typeface="+mj-cs"/>
          </a:endParaRPr>
        </a:p>
      </dgm:t>
    </dgm:pt>
    <dgm:pt modelId="{4397423C-5522-454F-BA18-0882F6772A1F}" type="sibTrans" cxnId="{6ED07DA2-9FA7-43DA-BE16-407E3CB6AC2E}">
      <dgm:prSet/>
      <dgm:spPr/>
      <dgm:t>
        <a:bodyPr/>
        <a:lstStyle/>
        <a:p>
          <a:pPr rtl="1"/>
          <a:endParaRPr lang="ar-SA" sz="2400" b="1">
            <a:cs typeface="+mj-cs"/>
          </a:endParaRPr>
        </a:p>
      </dgm:t>
    </dgm:pt>
    <dgm:pt modelId="{2851EE76-7AC4-4F8F-BA52-E7D60D2CBBDE}">
      <dgm:prSet phldrT="[نص]" custT="1"/>
      <dgm:spPr/>
      <dgm:t>
        <a:bodyPr/>
        <a:lstStyle/>
        <a:p>
          <a:pPr rtl="1"/>
          <a:r>
            <a:rPr lang="ar-SA" sz="2400" b="1" dirty="0" smtClean="0">
              <a:cs typeface="+mj-cs"/>
            </a:rPr>
            <a:t>5- مراجعة الاتفاقية.</a:t>
          </a:r>
          <a:endParaRPr lang="ar-SA" sz="2400" b="1" dirty="0">
            <a:cs typeface="+mj-cs"/>
          </a:endParaRPr>
        </a:p>
      </dgm:t>
    </dgm:pt>
    <dgm:pt modelId="{D3AAE3B4-A9C7-4126-B822-B2AB4925CEB1}" type="parTrans" cxnId="{434E7B07-BCC5-43A0-89A5-6EBFB38FBFB1}">
      <dgm:prSet/>
      <dgm:spPr/>
      <dgm:t>
        <a:bodyPr/>
        <a:lstStyle/>
        <a:p>
          <a:pPr rtl="1"/>
          <a:endParaRPr lang="ar-SA" sz="2400" b="1">
            <a:cs typeface="+mj-cs"/>
          </a:endParaRPr>
        </a:p>
      </dgm:t>
    </dgm:pt>
    <dgm:pt modelId="{19691C0D-DAA4-429A-BA34-6468E84A08F3}" type="sibTrans" cxnId="{434E7B07-BCC5-43A0-89A5-6EBFB38FBFB1}">
      <dgm:prSet/>
      <dgm:spPr/>
      <dgm:t>
        <a:bodyPr/>
        <a:lstStyle/>
        <a:p>
          <a:pPr rtl="1"/>
          <a:endParaRPr lang="ar-SA" sz="2400" b="1">
            <a:cs typeface="+mj-cs"/>
          </a:endParaRPr>
        </a:p>
      </dgm:t>
    </dgm:pt>
    <dgm:pt modelId="{A32584B4-E20E-4239-9803-89BB15D5E42F}" type="pres">
      <dgm:prSet presAssocID="{BC3935E6-55B0-4650-B82A-CAD7E471F267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5A797B0C-38EA-4054-B5A0-475A0BC0C8E4}" type="pres">
      <dgm:prSet presAssocID="{7472651C-A704-4322-A589-948F10D180CD}" presName="comp" presStyleCnt="0"/>
      <dgm:spPr/>
    </dgm:pt>
    <dgm:pt modelId="{A4145D3F-56B4-4335-8087-3F876B68CF4B}" type="pres">
      <dgm:prSet presAssocID="{7472651C-A704-4322-A589-948F10D180CD}" presName="box" presStyleLbl="node1" presStyleIdx="0" presStyleCnt="5"/>
      <dgm:spPr/>
      <dgm:t>
        <a:bodyPr/>
        <a:lstStyle/>
        <a:p>
          <a:pPr rtl="1"/>
          <a:endParaRPr lang="ar-SA"/>
        </a:p>
      </dgm:t>
    </dgm:pt>
    <dgm:pt modelId="{A449CDF4-B683-41C2-A4B4-5284BDB90CEE}" type="pres">
      <dgm:prSet presAssocID="{7472651C-A704-4322-A589-948F10D180CD}" presName="img" presStyleLbl="fgImgPlace1" presStyleIdx="0" presStyleCnt="5"/>
      <dgm:spPr/>
    </dgm:pt>
    <dgm:pt modelId="{994E8B76-3EC9-484E-A4A0-1AF1DF7E545D}" type="pres">
      <dgm:prSet presAssocID="{7472651C-A704-4322-A589-948F10D180CD}" presName="text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6F66187-7029-4E67-BC90-BBD5221DD311}" type="pres">
      <dgm:prSet presAssocID="{F2AA537E-234C-4F24-8671-99A97B2DB0A4}" presName="spacer" presStyleCnt="0"/>
      <dgm:spPr/>
    </dgm:pt>
    <dgm:pt modelId="{D1E09090-FF94-42A0-BBB3-C9B473C22238}" type="pres">
      <dgm:prSet presAssocID="{5F70FDED-13A9-4BDB-8724-BED9D297ACA3}" presName="comp" presStyleCnt="0"/>
      <dgm:spPr/>
    </dgm:pt>
    <dgm:pt modelId="{EFF4A532-0AFD-44D5-B16A-C0BF50CBAB72}" type="pres">
      <dgm:prSet presAssocID="{5F70FDED-13A9-4BDB-8724-BED9D297ACA3}" presName="box" presStyleLbl="node1" presStyleIdx="1" presStyleCnt="5" custLinFactNeighborY="4895"/>
      <dgm:spPr/>
      <dgm:t>
        <a:bodyPr/>
        <a:lstStyle/>
        <a:p>
          <a:pPr rtl="1"/>
          <a:endParaRPr lang="ar-SA"/>
        </a:p>
      </dgm:t>
    </dgm:pt>
    <dgm:pt modelId="{56E5426D-72D2-49B2-8CA8-B36FD847B37F}" type="pres">
      <dgm:prSet presAssocID="{5F70FDED-13A9-4BDB-8724-BED9D297ACA3}" presName="img" presStyleLbl="fgImgPlace1" presStyleIdx="1" presStyleCnt="5"/>
      <dgm:spPr/>
    </dgm:pt>
    <dgm:pt modelId="{F9E55671-F736-44EC-8DBC-B17BCEF57991}" type="pres">
      <dgm:prSet presAssocID="{5F70FDED-13A9-4BDB-8724-BED9D297ACA3}" presName="text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882B982-C935-4720-9371-ADB6ECEEC6CC}" type="pres">
      <dgm:prSet presAssocID="{952CBF6A-54CE-438F-B60F-BD030F7B261D}" presName="spacer" presStyleCnt="0"/>
      <dgm:spPr/>
    </dgm:pt>
    <dgm:pt modelId="{669F8C91-FBE9-4D2F-BCA5-4B76C4D721AC}" type="pres">
      <dgm:prSet presAssocID="{B66647BF-221C-4190-A60F-A495E89C2FD6}" presName="comp" presStyleCnt="0"/>
      <dgm:spPr/>
    </dgm:pt>
    <dgm:pt modelId="{63781645-6DD4-495F-8323-2A69DA2289D5}" type="pres">
      <dgm:prSet presAssocID="{B66647BF-221C-4190-A60F-A495E89C2FD6}" presName="box" presStyleLbl="node1" presStyleIdx="2" presStyleCnt="5" custLinFactNeighborY="214"/>
      <dgm:spPr/>
      <dgm:t>
        <a:bodyPr/>
        <a:lstStyle/>
        <a:p>
          <a:pPr rtl="1"/>
          <a:endParaRPr lang="ar-SA"/>
        </a:p>
      </dgm:t>
    </dgm:pt>
    <dgm:pt modelId="{B8F6ADE2-3F29-4E41-BA6D-2CBCBD42DCCB}" type="pres">
      <dgm:prSet presAssocID="{B66647BF-221C-4190-A60F-A495E89C2FD6}" presName="img" presStyleLbl="fgImgPlace1" presStyleIdx="2" presStyleCnt="5"/>
      <dgm:spPr/>
    </dgm:pt>
    <dgm:pt modelId="{DD042DC7-CFD5-4F91-A38A-5AD914D1DDAE}" type="pres">
      <dgm:prSet presAssocID="{B66647BF-221C-4190-A60F-A495E89C2FD6}" presName="text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988640F-332B-4F82-9871-92082992821A}" type="pres">
      <dgm:prSet presAssocID="{3258AE54-68B9-4FDB-AF13-29758DB7DE3E}" presName="spacer" presStyleCnt="0"/>
      <dgm:spPr/>
    </dgm:pt>
    <dgm:pt modelId="{8C6D2A2B-6EC6-4A67-BFE4-A6337B93BB19}" type="pres">
      <dgm:prSet presAssocID="{4D15770D-6F34-46F0-8F29-3A7915205788}" presName="comp" presStyleCnt="0"/>
      <dgm:spPr/>
    </dgm:pt>
    <dgm:pt modelId="{0566BEC5-EB27-4477-B60C-C47BAD01AA37}" type="pres">
      <dgm:prSet presAssocID="{4D15770D-6F34-46F0-8F29-3A7915205788}" presName="box" presStyleLbl="node1" presStyleIdx="3" presStyleCnt="5"/>
      <dgm:spPr/>
      <dgm:t>
        <a:bodyPr/>
        <a:lstStyle/>
        <a:p>
          <a:pPr rtl="1"/>
          <a:endParaRPr lang="ar-SA"/>
        </a:p>
      </dgm:t>
    </dgm:pt>
    <dgm:pt modelId="{6F6F7542-7020-43F3-B4F2-66562FD2E8AA}" type="pres">
      <dgm:prSet presAssocID="{4D15770D-6F34-46F0-8F29-3A7915205788}" presName="img" presStyleLbl="fgImgPlace1" presStyleIdx="3" presStyleCnt="5"/>
      <dgm:spPr/>
    </dgm:pt>
    <dgm:pt modelId="{76C51AB5-40A7-45EC-A04A-3A9373F22438}" type="pres">
      <dgm:prSet presAssocID="{4D15770D-6F34-46F0-8F29-3A7915205788}" presName="text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4C97202-2F95-45B7-A2FF-BB743B4A0357}" type="pres">
      <dgm:prSet presAssocID="{4397423C-5522-454F-BA18-0882F6772A1F}" presName="spacer" presStyleCnt="0"/>
      <dgm:spPr/>
    </dgm:pt>
    <dgm:pt modelId="{C60FF655-B955-494F-BB57-2976B1C7268B}" type="pres">
      <dgm:prSet presAssocID="{2851EE76-7AC4-4F8F-BA52-E7D60D2CBBDE}" presName="comp" presStyleCnt="0"/>
      <dgm:spPr/>
    </dgm:pt>
    <dgm:pt modelId="{C8AF660C-D6CA-407E-A7F8-35F4570405D9}" type="pres">
      <dgm:prSet presAssocID="{2851EE76-7AC4-4F8F-BA52-E7D60D2CBBDE}" presName="box" presStyleLbl="node1" presStyleIdx="4" presStyleCnt="5"/>
      <dgm:spPr/>
      <dgm:t>
        <a:bodyPr/>
        <a:lstStyle/>
        <a:p>
          <a:pPr rtl="1"/>
          <a:endParaRPr lang="ar-SA"/>
        </a:p>
      </dgm:t>
    </dgm:pt>
    <dgm:pt modelId="{71283E1F-998C-4DAB-95FC-178F3FADE88F}" type="pres">
      <dgm:prSet presAssocID="{2851EE76-7AC4-4F8F-BA52-E7D60D2CBBDE}" presName="img" presStyleLbl="fgImgPlace1" presStyleIdx="4" presStyleCnt="5"/>
      <dgm:spPr/>
    </dgm:pt>
    <dgm:pt modelId="{F029FCEF-4AE2-4681-AD32-6B0B89841225}" type="pres">
      <dgm:prSet presAssocID="{2851EE76-7AC4-4F8F-BA52-E7D60D2CBBDE}" presName="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AFFCF44F-1785-43B8-9839-F725D80E6719}" type="presOf" srcId="{2851EE76-7AC4-4F8F-BA52-E7D60D2CBBDE}" destId="{F029FCEF-4AE2-4681-AD32-6B0B89841225}" srcOrd="1" destOrd="0" presId="urn:microsoft.com/office/officeart/2005/8/layout/vList4"/>
    <dgm:cxn modelId="{839A3A67-20DD-4B0A-AF56-17C9C0F50AE6}" type="presOf" srcId="{5F70FDED-13A9-4BDB-8724-BED9D297ACA3}" destId="{EFF4A532-0AFD-44D5-B16A-C0BF50CBAB72}" srcOrd="0" destOrd="0" presId="urn:microsoft.com/office/officeart/2005/8/layout/vList4"/>
    <dgm:cxn modelId="{DCD6E70D-C39A-4346-8F8D-F89910CA87A7}" type="presOf" srcId="{BC3935E6-55B0-4650-B82A-CAD7E471F267}" destId="{A32584B4-E20E-4239-9803-89BB15D5E42F}" srcOrd="0" destOrd="0" presId="urn:microsoft.com/office/officeart/2005/8/layout/vList4"/>
    <dgm:cxn modelId="{52BAF29D-1F7F-4649-9CE5-B90E7869817B}" type="presOf" srcId="{4D15770D-6F34-46F0-8F29-3A7915205788}" destId="{76C51AB5-40A7-45EC-A04A-3A9373F22438}" srcOrd="1" destOrd="0" presId="urn:microsoft.com/office/officeart/2005/8/layout/vList4"/>
    <dgm:cxn modelId="{C7118500-6E67-4FC8-8080-D88221691DAC}" type="presOf" srcId="{B66647BF-221C-4190-A60F-A495E89C2FD6}" destId="{DD042DC7-CFD5-4F91-A38A-5AD914D1DDAE}" srcOrd="1" destOrd="0" presId="urn:microsoft.com/office/officeart/2005/8/layout/vList4"/>
    <dgm:cxn modelId="{434E7B07-BCC5-43A0-89A5-6EBFB38FBFB1}" srcId="{BC3935E6-55B0-4650-B82A-CAD7E471F267}" destId="{2851EE76-7AC4-4F8F-BA52-E7D60D2CBBDE}" srcOrd="4" destOrd="0" parTransId="{D3AAE3B4-A9C7-4126-B822-B2AB4925CEB1}" sibTransId="{19691C0D-DAA4-429A-BA34-6468E84A08F3}"/>
    <dgm:cxn modelId="{3B1B7BEE-5EF9-4803-856F-9B1623D6BE51}" type="presOf" srcId="{7472651C-A704-4322-A589-948F10D180CD}" destId="{994E8B76-3EC9-484E-A4A0-1AF1DF7E545D}" srcOrd="1" destOrd="0" presId="urn:microsoft.com/office/officeart/2005/8/layout/vList4"/>
    <dgm:cxn modelId="{6ED07DA2-9FA7-43DA-BE16-407E3CB6AC2E}" srcId="{BC3935E6-55B0-4650-B82A-CAD7E471F267}" destId="{4D15770D-6F34-46F0-8F29-3A7915205788}" srcOrd="3" destOrd="0" parTransId="{01ACABE1-8248-4A4C-B22B-A2935C762F4E}" sibTransId="{4397423C-5522-454F-BA18-0882F6772A1F}"/>
    <dgm:cxn modelId="{E50780A5-EC9C-4A2A-AD60-12D3AA16CA2B}" type="presOf" srcId="{4D15770D-6F34-46F0-8F29-3A7915205788}" destId="{0566BEC5-EB27-4477-B60C-C47BAD01AA37}" srcOrd="0" destOrd="0" presId="urn:microsoft.com/office/officeart/2005/8/layout/vList4"/>
    <dgm:cxn modelId="{0C396204-3AD9-4F31-9971-A049C76835B6}" srcId="{BC3935E6-55B0-4650-B82A-CAD7E471F267}" destId="{7472651C-A704-4322-A589-948F10D180CD}" srcOrd="0" destOrd="0" parTransId="{00969737-C7CC-4AAB-8070-306AE703BF32}" sibTransId="{F2AA537E-234C-4F24-8671-99A97B2DB0A4}"/>
    <dgm:cxn modelId="{BF4B5FFA-0B52-492F-A8EF-5A271C8E5F05}" type="presOf" srcId="{5F70FDED-13A9-4BDB-8724-BED9D297ACA3}" destId="{F9E55671-F736-44EC-8DBC-B17BCEF57991}" srcOrd="1" destOrd="0" presId="urn:microsoft.com/office/officeart/2005/8/layout/vList4"/>
    <dgm:cxn modelId="{49CA4296-AD26-4481-834D-97098E7FE1A2}" type="presOf" srcId="{2851EE76-7AC4-4F8F-BA52-E7D60D2CBBDE}" destId="{C8AF660C-D6CA-407E-A7F8-35F4570405D9}" srcOrd="0" destOrd="0" presId="urn:microsoft.com/office/officeart/2005/8/layout/vList4"/>
    <dgm:cxn modelId="{C9088E38-8726-44DA-BC09-AB23C004148C}" srcId="{BC3935E6-55B0-4650-B82A-CAD7E471F267}" destId="{B66647BF-221C-4190-A60F-A495E89C2FD6}" srcOrd="2" destOrd="0" parTransId="{678A5C13-B642-4B1C-BE8E-9E9E425CED1C}" sibTransId="{3258AE54-68B9-4FDB-AF13-29758DB7DE3E}"/>
    <dgm:cxn modelId="{95916515-6887-445A-B024-2FBD1742BC21}" type="presOf" srcId="{7472651C-A704-4322-A589-948F10D180CD}" destId="{A4145D3F-56B4-4335-8087-3F876B68CF4B}" srcOrd="0" destOrd="0" presId="urn:microsoft.com/office/officeart/2005/8/layout/vList4"/>
    <dgm:cxn modelId="{34F2B185-9560-45AF-A0B9-FA7144012D71}" srcId="{BC3935E6-55B0-4650-B82A-CAD7E471F267}" destId="{5F70FDED-13A9-4BDB-8724-BED9D297ACA3}" srcOrd="1" destOrd="0" parTransId="{44AB3266-43E7-4E4B-8048-74CFEBD87EDA}" sibTransId="{952CBF6A-54CE-438F-B60F-BD030F7B261D}"/>
    <dgm:cxn modelId="{1CF5D167-4AE3-4F38-8D0C-053A89BB5508}" type="presOf" srcId="{B66647BF-221C-4190-A60F-A495E89C2FD6}" destId="{63781645-6DD4-495F-8323-2A69DA2289D5}" srcOrd="0" destOrd="0" presId="urn:microsoft.com/office/officeart/2005/8/layout/vList4"/>
    <dgm:cxn modelId="{0FF0BC3A-2A2E-470F-B13E-55C507B6F25D}" type="presParOf" srcId="{A32584B4-E20E-4239-9803-89BB15D5E42F}" destId="{5A797B0C-38EA-4054-B5A0-475A0BC0C8E4}" srcOrd="0" destOrd="0" presId="urn:microsoft.com/office/officeart/2005/8/layout/vList4"/>
    <dgm:cxn modelId="{8F76DD1E-16A2-4FBC-A490-2D7EC9B461E8}" type="presParOf" srcId="{5A797B0C-38EA-4054-B5A0-475A0BC0C8E4}" destId="{A4145D3F-56B4-4335-8087-3F876B68CF4B}" srcOrd="0" destOrd="0" presId="urn:microsoft.com/office/officeart/2005/8/layout/vList4"/>
    <dgm:cxn modelId="{8D6A2E67-46E4-4905-8612-0789791FD553}" type="presParOf" srcId="{5A797B0C-38EA-4054-B5A0-475A0BC0C8E4}" destId="{A449CDF4-B683-41C2-A4B4-5284BDB90CEE}" srcOrd="1" destOrd="0" presId="urn:microsoft.com/office/officeart/2005/8/layout/vList4"/>
    <dgm:cxn modelId="{B9E9D199-A608-46DB-B26E-1AAB4C05ED13}" type="presParOf" srcId="{5A797B0C-38EA-4054-B5A0-475A0BC0C8E4}" destId="{994E8B76-3EC9-484E-A4A0-1AF1DF7E545D}" srcOrd="2" destOrd="0" presId="urn:microsoft.com/office/officeart/2005/8/layout/vList4"/>
    <dgm:cxn modelId="{383F114A-24F1-4C9E-82B0-930F6B21376A}" type="presParOf" srcId="{A32584B4-E20E-4239-9803-89BB15D5E42F}" destId="{A6F66187-7029-4E67-BC90-BBD5221DD311}" srcOrd="1" destOrd="0" presId="urn:microsoft.com/office/officeart/2005/8/layout/vList4"/>
    <dgm:cxn modelId="{1531214A-609E-44E9-864A-DABEEE91CFEC}" type="presParOf" srcId="{A32584B4-E20E-4239-9803-89BB15D5E42F}" destId="{D1E09090-FF94-42A0-BBB3-C9B473C22238}" srcOrd="2" destOrd="0" presId="urn:microsoft.com/office/officeart/2005/8/layout/vList4"/>
    <dgm:cxn modelId="{1ACA2AC1-7747-4AE4-89B3-BFA771A561BB}" type="presParOf" srcId="{D1E09090-FF94-42A0-BBB3-C9B473C22238}" destId="{EFF4A532-0AFD-44D5-B16A-C0BF50CBAB72}" srcOrd="0" destOrd="0" presId="urn:microsoft.com/office/officeart/2005/8/layout/vList4"/>
    <dgm:cxn modelId="{EC215440-165A-4145-8BC2-5E85216264F6}" type="presParOf" srcId="{D1E09090-FF94-42A0-BBB3-C9B473C22238}" destId="{56E5426D-72D2-49B2-8CA8-B36FD847B37F}" srcOrd="1" destOrd="0" presId="urn:microsoft.com/office/officeart/2005/8/layout/vList4"/>
    <dgm:cxn modelId="{18213ECB-D05B-4EF5-92D7-91A2F8939EB5}" type="presParOf" srcId="{D1E09090-FF94-42A0-BBB3-C9B473C22238}" destId="{F9E55671-F736-44EC-8DBC-B17BCEF57991}" srcOrd="2" destOrd="0" presId="urn:microsoft.com/office/officeart/2005/8/layout/vList4"/>
    <dgm:cxn modelId="{9B741A72-0E7D-441F-8734-9FA785227398}" type="presParOf" srcId="{A32584B4-E20E-4239-9803-89BB15D5E42F}" destId="{9882B982-C935-4720-9371-ADB6ECEEC6CC}" srcOrd="3" destOrd="0" presId="urn:microsoft.com/office/officeart/2005/8/layout/vList4"/>
    <dgm:cxn modelId="{DA7F1044-2B0D-4F62-94B4-8822CC7A8134}" type="presParOf" srcId="{A32584B4-E20E-4239-9803-89BB15D5E42F}" destId="{669F8C91-FBE9-4D2F-BCA5-4B76C4D721AC}" srcOrd="4" destOrd="0" presId="urn:microsoft.com/office/officeart/2005/8/layout/vList4"/>
    <dgm:cxn modelId="{9C77A4DD-0204-41EF-A50E-8ECAED5BC554}" type="presParOf" srcId="{669F8C91-FBE9-4D2F-BCA5-4B76C4D721AC}" destId="{63781645-6DD4-495F-8323-2A69DA2289D5}" srcOrd="0" destOrd="0" presId="urn:microsoft.com/office/officeart/2005/8/layout/vList4"/>
    <dgm:cxn modelId="{380D5548-57C3-4804-970E-9D86BFB17342}" type="presParOf" srcId="{669F8C91-FBE9-4D2F-BCA5-4B76C4D721AC}" destId="{B8F6ADE2-3F29-4E41-BA6D-2CBCBD42DCCB}" srcOrd="1" destOrd="0" presId="urn:microsoft.com/office/officeart/2005/8/layout/vList4"/>
    <dgm:cxn modelId="{3A072199-03DA-4E80-840C-6FE5546D07FF}" type="presParOf" srcId="{669F8C91-FBE9-4D2F-BCA5-4B76C4D721AC}" destId="{DD042DC7-CFD5-4F91-A38A-5AD914D1DDAE}" srcOrd="2" destOrd="0" presId="urn:microsoft.com/office/officeart/2005/8/layout/vList4"/>
    <dgm:cxn modelId="{8BB59535-0A4D-4D44-8321-99BCAE2DDF96}" type="presParOf" srcId="{A32584B4-E20E-4239-9803-89BB15D5E42F}" destId="{8988640F-332B-4F82-9871-92082992821A}" srcOrd="5" destOrd="0" presId="urn:microsoft.com/office/officeart/2005/8/layout/vList4"/>
    <dgm:cxn modelId="{4C953782-406A-4EAB-9915-9EA7F05B1B6B}" type="presParOf" srcId="{A32584B4-E20E-4239-9803-89BB15D5E42F}" destId="{8C6D2A2B-6EC6-4A67-BFE4-A6337B93BB19}" srcOrd="6" destOrd="0" presId="urn:microsoft.com/office/officeart/2005/8/layout/vList4"/>
    <dgm:cxn modelId="{E663B22A-8C7D-4A87-BFE2-3A6E86B73129}" type="presParOf" srcId="{8C6D2A2B-6EC6-4A67-BFE4-A6337B93BB19}" destId="{0566BEC5-EB27-4477-B60C-C47BAD01AA37}" srcOrd="0" destOrd="0" presId="urn:microsoft.com/office/officeart/2005/8/layout/vList4"/>
    <dgm:cxn modelId="{78B15164-83A9-4C33-A185-8387FF3A2F49}" type="presParOf" srcId="{8C6D2A2B-6EC6-4A67-BFE4-A6337B93BB19}" destId="{6F6F7542-7020-43F3-B4F2-66562FD2E8AA}" srcOrd="1" destOrd="0" presId="urn:microsoft.com/office/officeart/2005/8/layout/vList4"/>
    <dgm:cxn modelId="{27536DEE-DAAE-4C49-987F-CDA02C5DDA29}" type="presParOf" srcId="{8C6D2A2B-6EC6-4A67-BFE4-A6337B93BB19}" destId="{76C51AB5-40A7-45EC-A04A-3A9373F22438}" srcOrd="2" destOrd="0" presId="urn:microsoft.com/office/officeart/2005/8/layout/vList4"/>
    <dgm:cxn modelId="{2E4B89AB-BADC-4556-B22C-682B408864D7}" type="presParOf" srcId="{A32584B4-E20E-4239-9803-89BB15D5E42F}" destId="{F4C97202-2F95-45B7-A2FF-BB743B4A0357}" srcOrd="7" destOrd="0" presId="urn:microsoft.com/office/officeart/2005/8/layout/vList4"/>
    <dgm:cxn modelId="{7B2857B4-3E21-4044-8A43-39A1C40F3E63}" type="presParOf" srcId="{A32584B4-E20E-4239-9803-89BB15D5E42F}" destId="{C60FF655-B955-494F-BB57-2976B1C7268B}" srcOrd="8" destOrd="0" presId="urn:microsoft.com/office/officeart/2005/8/layout/vList4"/>
    <dgm:cxn modelId="{D35D43D9-C32B-43DE-964E-9FE18A2FA4FC}" type="presParOf" srcId="{C60FF655-B955-494F-BB57-2976B1C7268B}" destId="{C8AF660C-D6CA-407E-A7F8-35F4570405D9}" srcOrd="0" destOrd="0" presId="urn:microsoft.com/office/officeart/2005/8/layout/vList4"/>
    <dgm:cxn modelId="{DBFCBB48-944C-4D3F-86A8-C003C0AA60D2}" type="presParOf" srcId="{C60FF655-B955-494F-BB57-2976B1C7268B}" destId="{71283E1F-998C-4DAB-95FC-178F3FADE88F}" srcOrd="1" destOrd="0" presId="urn:microsoft.com/office/officeart/2005/8/layout/vList4"/>
    <dgm:cxn modelId="{6410B87E-612A-4DB0-9F4A-46B018770389}" type="presParOf" srcId="{C60FF655-B955-494F-BB57-2976B1C7268B}" destId="{F029FCEF-4AE2-4681-AD32-6B0B89841225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8205B38-3965-4CFB-A1D8-31854046B352}" type="doc">
      <dgm:prSet loTypeId="urn:microsoft.com/office/officeart/2005/8/layout/chevron2" loCatId="process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pPr rtl="1"/>
          <a:endParaRPr lang="ar-SA"/>
        </a:p>
      </dgm:t>
    </dgm:pt>
    <dgm:pt modelId="{49B376DC-296A-4268-AD72-5CBCB3E3F9A3}">
      <dgm:prSet phldrT="[نص]" phldr="1"/>
      <dgm:spPr/>
      <dgm:t>
        <a:bodyPr/>
        <a:lstStyle/>
        <a:p>
          <a:pPr rtl="1"/>
          <a:endParaRPr lang="ar-SA" dirty="0">
            <a:cs typeface="+mj-cs"/>
          </a:endParaRPr>
        </a:p>
      </dgm:t>
    </dgm:pt>
    <dgm:pt modelId="{CD5FA642-DC7D-4D85-B9F7-C8AC2E92A5A5}" type="parTrans" cxnId="{9B37A679-3845-4EDB-B886-03BE93027E5E}">
      <dgm:prSet/>
      <dgm:spPr/>
      <dgm:t>
        <a:bodyPr/>
        <a:lstStyle/>
        <a:p>
          <a:pPr rtl="1"/>
          <a:endParaRPr lang="ar-SA">
            <a:cs typeface="+mj-cs"/>
          </a:endParaRPr>
        </a:p>
      </dgm:t>
    </dgm:pt>
    <dgm:pt modelId="{B8A7C55B-A471-484B-8D46-C0E6498F758B}" type="sibTrans" cxnId="{9B37A679-3845-4EDB-B886-03BE93027E5E}">
      <dgm:prSet/>
      <dgm:spPr/>
      <dgm:t>
        <a:bodyPr/>
        <a:lstStyle/>
        <a:p>
          <a:pPr rtl="1"/>
          <a:endParaRPr lang="ar-SA">
            <a:cs typeface="+mj-cs"/>
          </a:endParaRPr>
        </a:p>
      </dgm:t>
    </dgm:pt>
    <dgm:pt modelId="{2E5B60A0-8546-4C6F-BA46-A6E92CA6E372}">
      <dgm:prSet phldrT="[نص]"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pPr rtl="1"/>
          <a:r>
            <a:rPr lang="ar-SA" sz="3200" dirty="0" smtClean="0">
              <a:solidFill>
                <a:schemeClr val="accent1">
                  <a:lumMod val="75000"/>
                </a:schemeClr>
              </a:solidFill>
              <a:cs typeface="+mj-cs"/>
            </a:rPr>
            <a:t>خطأ المنظور.</a:t>
          </a:r>
          <a:endParaRPr lang="ar-SA" sz="3200" dirty="0">
            <a:solidFill>
              <a:schemeClr val="accent1">
                <a:lumMod val="75000"/>
              </a:schemeClr>
            </a:solidFill>
            <a:cs typeface="+mj-cs"/>
          </a:endParaRPr>
        </a:p>
      </dgm:t>
    </dgm:pt>
    <dgm:pt modelId="{09D8C720-B2B8-4C1E-9F91-31E411D5C3E0}" type="parTrans" cxnId="{D3DE0EAA-06E6-435F-BB01-B73827F81665}">
      <dgm:prSet/>
      <dgm:spPr/>
      <dgm:t>
        <a:bodyPr/>
        <a:lstStyle/>
        <a:p>
          <a:pPr rtl="1"/>
          <a:endParaRPr lang="ar-SA">
            <a:cs typeface="+mj-cs"/>
          </a:endParaRPr>
        </a:p>
      </dgm:t>
    </dgm:pt>
    <dgm:pt modelId="{EA0E33D4-779E-4EC6-860C-4F224A5D81BF}" type="sibTrans" cxnId="{D3DE0EAA-06E6-435F-BB01-B73827F81665}">
      <dgm:prSet/>
      <dgm:spPr/>
      <dgm:t>
        <a:bodyPr/>
        <a:lstStyle/>
        <a:p>
          <a:pPr rtl="1"/>
          <a:endParaRPr lang="ar-SA">
            <a:cs typeface="+mj-cs"/>
          </a:endParaRPr>
        </a:p>
      </dgm:t>
    </dgm:pt>
    <dgm:pt modelId="{18B3019A-E0A3-45BB-8A8B-F734B6C2CC31}">
      <dgm:prSet phldrT="[نص]" phldr="1"/>
      <dgm:spPr/>
      <dgm:t>
        <a:bodyPr/>
        <a:lstStyle/>
        <a:p>
          <a:pPr rtl="1"/>
          <a:endParaRPr lang="ar-SA" dirty="0">
            <a:cs typeface="+mj-cs"/>
          </a:endParaRPr>
        </a:p>
      </dgm:t>
    </dgm:pt>
    <dgm:pt modelId="{2BD2D811-4312-4944-ACE3-B88F1EDEB19C}" type="parTrans" cxnId="{76E36F61-E85E-4E64-B3A0-C55E5CC6F4A1}">
      <dgm:prSet/>
      <dgm:spPr/>
      <dgm:t>
        <a:bodyPr/>
        <a:lstStyle/>
        <a:p>
          <a:pPr rtl="1"/>
          <a:endParaRPr lang="ar-SA">
            <a:cs typeface="+mj-cs"/>
          </a:endParaRPr>
        </a:p>
      </dgm:t>
    </dgm:pt>
    <dgm:pt modelId="{5E6E8927-F9C1-49A8-9998-7D07CFEDA9A3}" type="sibTrans" cxnId="{76E36F61-E85E-4E64-B3A0-C55E5CC6F4A1}">
      <dgm:prSet/>
      <dgm:spPr/>
      <dgm:t>
        <a:bodyPr/>
        <a:lstStyle/>
        <a:p>
          <a:pPr rtl="1"/>
          <a:endParaRPr lang="ar-SA">
            <a:cs typeface="+mj-cs"/>
          </a:endParaRPr>
        </a:p>
      </dgm:t>
    </dgm:pt>
    <dgm:pt modelId="{889925A9-8B5F-41DB-931A-7FE3BB0D20A7}">
      <dgm:prSet phldrT="[نص]"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pPr rtl="1"/>
          <a:r>
            <a:rPr lang="ar-SA" sz="3200" dirty="0" smtClean="0">
              <a:solidFill>
                <a:schemeClr val="accent1">
                  <a:lumMod val="75000"/>
                </a:schemeClr>
              </a:solidFill>
              <a:cs typeface="+mj-cs"/>
            </a:rPr>
            <a:t>خطأ الفهم.</a:t>
          </a:r>
          <a:endParaRPr lang="ar-SA" sz="3200" dirty="0">
            <a:solidFill>
              <a:schemeClr val="accent1">
                <a:lumMod val="75000"/>
              </a:schemeClr>
            </a:solidFill>
            <a:cs typeface="+mj-cs"/>
          </a:endParaRPr>
        </a:p>
      </dgm:t>
    </dgm:pt>
    <dgm:pt modelId="{2E2BDB08-E42C-4F02-828C-9774599A3ADE}" type="parTrans" cxnId="{525BD52B-BD83-4663-83A8-18D229108E24}">
      <dgm:prSet/>
      <dgm:spPr/>
      <dgm:t>
        <a:bodyPr/>
        <a:lstStyle/>
        <a:p>
          <a:pPr rtl="1"/>
          <a:endParaRPr lang="ar-SA">
            <a:cs typeface="+mj-cs"/>
          </a:endParaRPr>
        </a:p>
      </dgm:t>
    </dgm:pt>
    <dgm:pt modelId="{F63E7F44-AF66-472A-AB3C-A14A2DE84284}" type="sibTrans" cxnId="{525BD52B-BD83-4663-83A8-18D229108E24}">
      <dgm:prSet/>
      <dgm:spPr/>
      <dgm:t>
        <a:bodyPr/>
        <a:lstStyle/>
        <a:p>
          <a:pPr rtl="1"/>
          <a:endParaRPr lang="ar-SA">
            <a:cs typeface="+mj-cs"/>
          </a:endParaRPr>
        </a:p>
      </dgm:t>
    </dgm:pt>
    <dgm:pt modelId="{979FD528-CE64-4E0A-97E1-D58568707EF5}">
      <dgm:prSet phldrT="[نص]" phldr="1"/>
      <dgm:spPr/>
      <dgm:t>
        <a:bodyPr/>
        <a:lstStyle/>
        <a:p>
          <a:pPr rtl="1"/>
          <a:endParaRPr lang="ar-SA" dirty="0">
            <a:cs typeface="+mj-cs"/>
          </a:endParaRPr>
        </a:p>
      </dgm:t>
    </dgm:pt>
    <dgm:pt modelId="{BB5845E4-35E4-4822-AD9D-27344E54FC59}" type="parTrans" cxnId="{C77272D2-C769-43D8-BCF0-D98AAA892637}">
      <dgm:prSet/>
      <dgm:spPr/>
      <dgm:t>
        <a:bodyPr/>
        <a:lstStyle/>
        <a:p>
          <a:pPr rtl="1"/>
          <a:endParaRPr lang="ar-SA">
            <a:cs typeface="+mj-cs"/>
          </a:endParaRPr>
        </a:p>
      </dgm:t>
    </dgm:pt>
    <dgm:pt modelId="{A27B92EC-FAB3-483A-9B6A-CD238F4A0450}" type="sibTrans" cxnId="{C77272D2-C769-43D8-BCF0-D98AAA892637}">
      <dgm:prSet/>
      <dgm:spPr/>
      <dgm:t>
        <a:bodyPr/>
        <a:lstStyle/>
        <a:p>
          <a:pPr rtl="1"/>
          <a:endParaRPr lang="ar-SA">
            <a:cs typeface="+mj-cs"/>
          </a:endParaRPr>
        </a:p>
      </dgm:t>
    </dgm:pt>
    <dgm:pt modelId="{05B8C917-DA56-4D15-8E4D-076E7391DC45}">
      <dgm:prSet phldrT="[نص]" custT="1"/>
      <dgm:spPr>
        <a:solidFill>
          <a:srgbClr val="FFC000">
            <a:alpha val="90000"/>
          </a:srgbClr>
        </a:solidFill>
      </dgm:spPr>
      <dgm:t>
        <a:bodyPr/>
        <a:lstStyle/>
        <a:p>
          <a:pPr rtl="1"/>
          <a:r>
            <a:rPr lang="ar-SA" sz="3200" dirty="0" smtClean="0">
              <a:solidFill>
                <a:schemeClr val="accent1">
                  <a:lumMod val="75000"/>
                </a:schemeClr>
              </a:solidFill>
              <a:cs typeface="+mj-cs"/>
            </a:rPr>
            <a:t>خطأ المنفعة.</a:t>
          </a:r>
          <a:endParaRPr lang="ar-SA" sz="3200" dirty="0">
            <a:solidFill>
              <a:schemeClr val="accent1">
                <a:lumMod val="75000"/>
              </a:schemeClr>
            </a:solidFill>
            <a:cs typeface="+mj-cs"/>
          </a:endParaRPr>
        </a:p>
      </dgm:t>
    </dgm:pt>
    <dgm:pt modelId="{94DF6F7A-5735-4A61-9D90-ED55858EF6EF}" type="parTrans" cxnId="{6830F055-FF72-4993-B34D-FD5D41835925}">
      <dgm:prSet/>
      <dgm:spPr/>
      <dgm:t>
        <a:bodyPr/>
        <a:lstStyle/>
        <a:p>
          <a:pPr rtl="1"/>
          <a:endParaRPr lang="ar-SA">
            <a:cs typeface="+mj-cs"/>
          </a:endParaRPr>
        </a:p>
      </dgm:t>
    </dgm:pt>
    <dgm:pt modelId="{F875EB2C-23DD-44F3-A5AF-B56AEDA29B3F}" type="sibTrans" cxnId="{6830F055-FF72-4993-B34D-FD5D41835925}">
      <dgm:prSet/>
      <dgm:spPr/>
      <dgm:t>
        <a:bodyPr/>
        <a:lstStyle/>
        <a:p>
          <a:pPr rtl="1"/>
          <a:endParaRPr lang="ar-SA">
            <a:cs typeface="+mj-cs"/>
          </a:endParaRPr>
        </a:p>
      </dgm:t>
    </dgm:pt>
    <dgm:pt modelId="{D59AE545-1F34-4CAB-929A-149E74E03379}" type="pres">
      <dgm:prSet presAssocID="{88205B38-3965-4CFB-A1D8-31854046B35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B7EC2241-448E-4D0B-9B56-D7A195B54076}" type="pres">
      <dgm:prSet presAssocID="{49B376DC-296A-4268-AD72-5CBCB3E3F9A3}" presName="composite" presStyleCnt="0"/>
      <dgm:spPr/>
    </dgm:pt>
    <dgm:pt modelId="{5648D346-7E4C-4DED-9E46-EF2B57E5EC4A}" type="pres">
      <dgm:prSet presAssocID="{49B376DC-296A-4268-AD72-5CBCB3E3F9A3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203EB634-3B4B-4A8E-8C0C-8E35ADB79948}" type="pres">
      <dgm:prSet presAssocID="{49B376DC-296A-4268-AD72-5CBCB3E3F9A3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C0A9AD5-58F5-4DA7-B7EC-2686F82C8531}" type="pres">
      <dgm:prSet presAssocID="{B8A7C55B-A471-484B-8D46-C0E6498F758B}" presName="sp" presStyleCnt="0"/>
      <dgm:spPr/>
    </dgm:pt>
    <dgm:pt modelId="{353D0117-2ED1-4AB0-A6EF-AEB367222FD7}" type="pres">
      <dgm:prSet presAssocID="{18B3019A-E0A3-45BB-8A8B-F734B6C2CC31}" presName="composite" presStyleCnt="0"/>
      <dgm:spPr/>
    </dgm:pt>
    <dgm:pt modelId="{9B4E0B00-3E14-4C9E-8AB7-771496DC2214}" type="pres">
      <dgm:prSet presAssocID="{18B3019A-E0A3-45BB-8A8B-F734B6C2CC31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60FF70D-163F-42EC-AF1B-22A13D4FDFE3}" type="pres">
      <dgm:prSet presAssocID="{18B3019A-E0A3-45BB-8A8B-F734B6C2CC31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77BBFE3-0BBF-4F63-A3EB-4512F35A1B15}" type="pres">
      <dgm:prSet presAssocID="{5E6E8927-F9C1-49A8-9998-7D07CFEDA9A3}" presName="sp" presStyleCnt="0"/>
      <dgm:spPr/>
    </dgm:pt>
    <dgm:pt modelId="{58170218-2FF2-46A3-A296-982B05BB5A9C}" type="pres">
      <dgm:prSet presAssocID="{979FD528-CE64-4E0A-97E1-D58568707EF5}" presName="composite" presStyleCnt="0"/>
      <dgm:spPr/>
    </dgm:pt>
    <dgm:pt modelId="{5351B018-5EB6-40A9-842E-159A520FDCB5}" type="pres">
      <dgm:prSet presAssocID="{979FD528-CE64-4E0A-97E1-D58568707EF5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25050DEE-1B7C-4145-B24E-E6BD017942AE}" type="pres">
      <dgm:prSet presAssocID="{979FD528-CE64-4E0A-97E1-D58568707EF5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76E36F61-E85E-4E64-B3A0-C55E5CC6F4A1}" srcId="{88205B38-3965-4CFB-A1D8-31854046B352}" destId="{18B3019A-E0A3-45BB-8A8B-F734B6C2CC31}" srcOrd="1" destOrd="0" parTransId="{2BD2D811-4312-4944-ACE3-B88F1EDEB19C}" sibTransId="{5E6E8927-F9C1-49A8-9998-7D07CFEDA9A3}"/>
    <dgm:cxn modelId="{898E2BE9-61E4-45DF-B0BA-B85723407FBE}" type="presOf" srcId="{49B376DC-296A-4268-AD72-5CBCB3E3F9A3}" destId="{5648D346-7E4C-4DED-9E46-EF2B57E5EC4A}" srcOrd="0" destOrd="0" presId="urn:microsoft.com/office/officeart/2005/8/layout/chevron2"/>
    <dgm:cxn modelId="{4400EC68-FB06-4DF4-914D-BB5C6CED2A2C}" type="presOf" srcId="{05B8C917-DA56-4D15-8E4D-076E7391DC45}" destId="{25050DEE-1B7C-4145-B24E-E6BD017942AE}" srcOrd="0" destOrd="0" presId="urn:microsoft.com/office/officeart/2005/8/layout/chevron2"/>
    <dgm:cxn modelId="{C77272D2-C769-43D8-BCF0-D98AAA892637}" srcId="{88205B38-3965-4CFB-A1D8-31854046B352}" destId="{979FD528-CE64-4E0A-97E1-D58568707EF5}" srcOrd="2" destOrd="0" parTransId="{BB5845E4-35E4-4822-AD9D-27344E54FC59}" sibTransId="{A27B92EC-FAB3-483A-9B6A-CD238F4A0450}"/>
    <dgm:cxn modelId="{9B37A679-3845-4EDB-B886-03BE93027E5E}" srcId="{88205B38-3965-4CFB-A1D8-31854046B352}" destId="{49B376DC-296A-4268-AD72-5CBCB3E3F9A3}" srcOrd="0" destOrd="0" parTransId="{CD5FA642-DC7D-4D85-B9F7-C8AC2E92A5A5}" sibTransId="{B8A7C55B-A471-484B-8D46-C0E6498F758B}"/>
    <dgm:cxn modelId="{2FF09685-D08C-45F5-9975-4961A057418A}" type="presOf" srcId="{88205B38-3965-4CFB-A1D8-31854046B352}" destId="{D59AE545-1F34-4CAB-929A-149E74E03379}" srcOrd="0" destOrd="0" presId="urn:microsoft.com/office/officeart/2005/8/layout/chevron2"/>
    <dgm:cxn modelId="{525BD52B-BD83-4663-83A8-18D229108E24}" srcId="{18B3019A-E0A3-45BB-8A8B-F734B6C2CC31}" destId="{889925A9-8B5F-41DB-931A-7FE3BB0D20A7}" srcOrd="0" destOrd="0" parTransId="{2E2BDB08-E42C-4F02-828C-9774599A3ADE}" sibTransId="{F63E7F44-AF66-472A-AB3C-A14A2DE84284}"/>
    <dgm:cxn modelId="{F63667BC-0BF6-49AA-A501-CC43824835C2}" type="presOf" srcId="{2E5B60A0-8546-4C6F-BA46-A6E92CA6E372}" destId="{203EB634-3B4B-4A8E-8C0C-8E35ADB79948}" srcOrd="0" destOrd="0" presId="urn:microsoft.com/office/officeart/2005/8/layout/chevron2"/>
    <dgm:cxn modelId="{DA19B5EF-6801-48FE-8219-8F3D79AB0F3F}" type="presOf" srcId="{18B3019A-E0A3-45BB-8A8B-F734B6C2CC31}" destId="{9B4E0B00-3E14-4C9E-8AB7-771496DC2214}" srcOrd="0" destOrd="0" presId="urn:microsoft.com/office/officeart/2005/8/layout/chevron2"/>
    <dgm:cxn modelId="{D3DE0EAA-06E6-435F-BB01-B73827F81665}" srcId="{49B376DC-296A-4268-AD72-5CBCB3E3F9A3}" destId="{2E5B60A0-8546-4C6F-BA46-A6E92CA6E372}" srcOrd="0" destOrd="0" parTransId="{09D8C720-B2B8-4C1E-9F91-31E411D5C3E0}" sibTransId="{EA0E33D4-779E-4EC6-860C-4F224A5D81BF}"/>
    <dgm:cxn modelId="{B1B4C629-893B-4C09-BA0D-97AB88A34DE5}" type="presOf" srcId="{889925A9-8B5F-41DB-931A-7FE3BB0D20A7}" destId="{160FF70D-163F-42EC-AF1B-22A13D4FDFE3}" srcOrd="0" destOrd="0" presId="urn:microsoft.com/office/officeart/2005/8/layout/chevron2"/>
    <dgm:cxn modelId="{6830F055-FF72-4993-B34D-FD5D41835925}" srcId="{979FD528-CE64-4E0A-97E1-D58568707EF5}" destId="{05B8C917-DA56-4D15-8E4D-076E7391DC45}" srcOrd="0" destOrd="0" parTransId="{94DF6F7A-5735-4A61-9D90-ED55858EF6EF}" sibTransId="{F875EB2C-23DD-44F3-A5AF-B56AEDA29B3F}"/>
    <dgm:cxn modelId="{70DA2D4B-0C8F-4E64-8458-CDA7BAFA9982}" type="presOf" srcId="{979FD528-CE64-4E0A-97E1-D58568707EF5}" destId="{5351B018-5EB6-40A9-842E-159A520FDCB5}" srcOrd="0" destOrd="0" presId="urn:microsoft.com/office/officeart/2005/8/layout/chevron2"/>
    <dgm:cxn modelId="{ACA92CD7-677B-4BE8-8F07-53908FDB468C}" type="presParOf" srcId="{D59AE545-1F34-4CAB-929A-149E74E03379}" destId="{B7EC2241-448E-4D0B-9B56-D7A195B54076}" srcOrd="0" destOrd="0" presId="urn:microsoft.com/office/officeart/2005/8/layout/chevron2"/>
    <dgm:cxn modelId="{2C93B3FB-A851-49EB-AB8C-F3BF55A52CF5}" type="presParOf" srcId="{B7EC2241-448E-4D0B-9B56-D7A195B54076}" destId="{5648D346-7E4C-4DED-9E46-EF2B57E5EC4A}" srcOrd="0" destOrd="0" presId="urn:microsoft.com/office/officeart/2005/8/layout/chevron2"/>
    <dgm:cxn modelId="{824901D8-ED9D-434D-8790-198EECB82C80}" type="presParOf" srcId="{B7EC2241-448E-4D0B-9B56-D7A195B54076}" destId="{203EB634-3B4B-4A8E-8C0C-8E35ADB79948}" srcOrd="1" destOrd="0" presId="urn:microsoft.com/office/officeart/2005/8/layout/chevron2"/>
    <dgm:cxn modelId="{4BA3A97C-DDBB-48F8-8546-0B422740E528}" type="presParOf" srcId="{D59AE545-1F34-4CAB-929A-149E74E03379}" destId="{5C0A9AD5-58F5-4DA7-B7EC-2686F82C8531}" srcOrd="1" destOrd="0" presId="urn:microsoft.com/office/officeart/2005/8/layout/chevron2"/>
    <dgm:cxn modelId="{3CE3C591-43FA-4352-A442-580EF97BFB69}" type="presParOf" srcId="{D59AE545-1F34-4CAB-929A-149E74E03379}" destId="{353D0117-2ED1-4AB0-A6EF-AEB367222FD7}" srcOrd="2" destOrd="0" presId="urn:microsoft.com/office/officeart/2005/8/layout/chevron2"/>
    <dgm:cxn modelId="{DFD1564C-9390-4DD1-B329-1134182E8FB1}" type="presParOf" srcId="{353D0117-2ED1-4AB0-A6EF-AEB367222FD7}" destId="{9B4E0B00-3E14-4C9E-8AB7-771496DC2214}" srcOrd="0" destOrd="0" presId="urn:microsoft.com/office/officeart/2005/8/layout/chevron2"/>
    <dgm:cxn modelId="{B3BF4062-FDA4-4827-852E-078BE29E6EB6}" type="presParOf" srcId="{353D0117-2ED1-4AB0-A6EF-AEB367222FD7}" destId="{160FF70D-163F-42EC-AF1B-22A13D4FDFE3}" srcOrd="1" destOrd="0" presId="urn:microsoft.com/office/officeart/2005/8/layout/chevron2"/>
    <dgm:cxn modelId="{6778BBBE-6BCC-42CA-8AF9-DC5F87D0FD04}" type="presParOf" srcId="{D59AE545-1F34-4CAB-929A-149E74E03379}" destId="{377BBFE3-0BBF-4F63-A3EB-4512F35A1B15}" srcOrd="3" destOrd="0" presId="urn:microsoft.com/office/officeart/2005/8/layout/chevron2"/>
    <dgm:cxn modelId="{1895B172-5845-436F-95B9-78D2F93AE0B8}" type="presParOf" srcId="{D59AE545-1F34-4CAB-929A-149E74E03379}" destId="{58170218-2FF2-46A3-A296-982B05BB5A9C}" srcOrd="4" destOrd="0" presId="urn:microsoft.com/office/officeart/2005/8/layout/chevron2"/>
    <dgm:cxn modelId="{9137F009-6513-4DE4-AC3C-08777A13BB3E}" type="presParOf" srcId="{58170218-2FF2-46A3-A296-982B05BB5A9C}" destId="{5351B018-5EB6-40A9-842E-159A520FDCB5}" srcOrd="0" destOrd="0" presId="urn:microsoft.com/office/officeart/2005/8/layout/chevron2"/>
    <dgm:cxn modelId="{37D21992-9524-4579-96B2-9C88181FED32}" type="presParOf" srcId="{58170218-2FF2-46A3-A296-982B05BB5A9C}" destId="{25050DEE-1B7C-4145-B24E-E6BD017942A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D02300F-1712-455B-8FEF-B604EA74288F}" type="doc">
      <dgm:prSet loTypeId="urn:microsoft.com/office/officeart/2005/8/layout/hProcess9" loCatId="process" qsTypeId="urn:microsoft.com/office/officeart/2005/8/quickstyle/simple5" qsCatId="simple" csTypeId="urn:microsoft.com/office/officeart/2005/8/colors/accent1_4" csCatId="accent1" phldr="1"/>
      <dgm:spPr/>
      <dgm:t>
        <a:bodyPr/>
        <a:lstStyle/>
        <a:p>
          <a:pPr rtl="1"/>
          <a:endParaRPr lang="ar-SA"/>
        </a:p>
      </dgm:t>
    </dgm:pt>
    <dgm:pt modelId="{0ED9C875-78B5-4D2D-9701-643F7C8EA2D6}">
      <dgm:prSet/>
      <dgm:spPr/>
      <dgm:t>
        <a:bodyPr/>
        <a:lstStyle/>
        <a:p>
          <a:pPr rtl="1"/>
          <a:r>
            <a:rPr lang="ar-SA" dirty="0" smtClean="0"/>
            <a:t>أولاً : جمع البيانات وتنظيمها</a:t>
          </a:r>
          <a:endParaRPr lang="ar-SA" dirty="0"/>
        </a:p>
      </dgm:t>
    </dgm:pt>
    <dgm:pt modelId="{B88B0491-387B-4105-B1AF-A45277D59571}" type="parTrans" cxnId="{8C6E759E-1B7A-408A-8C2E-EA8EEBE4C95D}">
      <dgm:prSet/>
      <dgm:spPr/>
      <dgm:t>
        <a:bodyPr/>
        <a:lstStyle/>
        <a:p>
          <a:pPr rtl="1"/>
          <a:endParaRPr lang="ar-SA"/>
        </a:p>
      </dgm:t>
    </dgm:pt>
    <dgm:pt modelId="{22699196-7EBB-4111-B2C8-BD6B9C30FF90}" type="sibTrans" cxnId="{8C6E759E-1B7A-408A-8C2E-EA8EEBE4C95D}">
      <dgm:prSet/>
      <dgm:spPr/>
      <dgm:t>
        <a:bodyPr/>
        <a:lstStyle/>
        <a:p>
          <a:pPr rtl="1"/>
          <a:endParaRPr lang="ar-SA"/>
        </a:p>
      </dgm:t>
    </dgm:pt>
    <dgm:pt modelId="{4861F1E9-0B5C-40A7-9EA5-DD88B3355BC6}">
      <dgm:prSet/>
      <dgm:spPr/>
      <dgm:t>
        <a:bodyPr/>
        <a:lstStyle/>
        <a:p>
          <a:pPr rtl="1"/>
          <a:r>
            <a:rPr lang="ar-SA" dirty="0" smtClean="0"/>
            <a:t>ثانياً : تحديد الأسئلة </a:t>
          </a:r>
          <a:endParaRPr lang="ar-SA" dirty="0"/>
        </a:p>
      </dgm:t>
    </dgm:pt>
    <dgm:pt modelId="{211757C7-EF86-4371-A6D4-94EA278C8DFA}" type="parTrans" cxnId="{543522E4-B236-4458-90D4-4B6DA77A6EC2}">
      <dgm:prSet/>
      <dgm:spPr/>
      <dgm:t>
        <a:bodyPr/>
        <a:lstStyle/>
        <a:p>
          <a:pPr rtl="1"/>
          <a:endParaRPr lang="ar-SA"/>
        </a:p>
      </dgm:t>
    </dgm:pt>
    <dgm:pt modelId="{7E4B4B56-B4DF-4DE9-89EB-1CA73FFCB292}" type="sibTrans" cxnId="{543522E4-B236-4458-90D4-4B6DA77A6EC2}">
      <dgm:prSet/>
      <dgm:spPr/>
      <dgm:t>
        <a:bodyPr/>
        <a:lstStyle/>
        <a:p>
          <a:pPr rtl="1"/>
          <a:endParaRPr lang="ar-SA"/>
        </a:p>
      </dgm:t>
    </dgm:pt>
    <dgm:pt modelId="{F23F9F77-B536-47FC-A4EA-3807FDC92E6D}">
      <dgm:prSet/>
      <dgm:spPr/>
      <dgm:t>
        <a:bodyPr/>
        <a:lstStyle/>
        <a:p>
          <a:pPr rtl="1"/>
          <a:r>
            <a:rPr lang="ar-SA" dirty="0" smtClean="0"/>
            <a:t>ثالثاً : مراجعة البيانات وتنظيم الموقف </a:t>
          </a:r>
          <a:endParaRPr lang="ar-SA" dirty="0"/>
        </a:p>
      </dgm:t>
    </dgm:pt>
    <dgm:pt modelId="{3E881413-14E3-4BD1-BF83-D9D37B54546B}" type="parTrans" cxnId="{25EBFA86-1504-434E-8D8E-A3A9D888E4C8}">
      <dgm:prSet/>
      <dgm:spPr/>
      <dgm:t>
        <a:bodyPr/>
        <a:lstStyle/>
        <a:p>
          <a:pPr rtl="1"/>
          <a:endParaRPr lang="ar-SA"/>
        </a:p>
      </dgm:t>
    </dgm:pt>
    <dgm:pt modelId="{EF6A28EC-837F-4358-975E-CA9BDE0E0329}" type="sibTrans" cxnId="{25EBFA86-1504-434E-8D8E-A3A9D888E4C8}">
      <dgm:prSet/>
      <dgm:spPr/>
      <dgm:t>
        <a:bodyPr/>
        <a:lstStyle/>
        <a:p>
          <a:pPr rtl="1"/>
          <a:endParaRPr lang="ar-SA"/>
        </a:p>
      </dgm:t>
    </dgm:pt>
    <dgm:pt modelId="{903BA9F1-19CA-46AE-8364-D41F9C674E74}" type="pres">
      <dgm:prSet presAssocID="{6D02300F-1712-455B-8FEF-B604EA74288F}" presName="CompostProcess" presStyleCnt="0">
        <dgm:presLayoutVars>
          <dgm:dir val="rev"/>
          <dgm:resizeHandles val="exact"/>
        </dgm:presLayoutVars>
      </dgm:prSet>
      <dgm:spPr/>
    </dgm:pt>
    <dgm:pt modelId="{C97FDDED-B5D1-4655-AF1E-16BFB8C20879}" type="pres">
      <dgm:prSet presAssocID="{6D02300F-1712-455B-8FEF-B604EA74288F}" presName="arrow" presStyleLbl="bgShp" presStyleIdx="0" presStyleCnt="1"/>
      <dgm:spPr/>
    </dgm:pt>
    <dgm:pt modelId="{BCF27239-6DA2-494B-A208-E9F33C497CF6}" type="pres">
      <dgm:prSet presAssocID="{6D02300F-1712-455B-8FEF-B604EA74288F}" presName="linearProcess" presStyleCnt="0"/>
      <dgm:spPr/>
    </dgm:pt>
    <dgm:pt modelId="{8E304BBF-F20D-4690-8A5F-0B1DE00C86C4}" type="pres">
      <dgm:prSet presAssocID="{0ED9C875-78B5-4D2D-9701-643F7C8EA2D6}" presName="textNode" presStyleLbl="node1" presStyleIdx="0" presStyleCnt="3">
        <dgm:presLayoutVars>
          <dgm:bulletEnabled val="1"/>
        </dgm:presLayoutVars>
      </dgm:prSet>
      <dgm:spPr/>
    </dgm:pt>
    <dgm:pt modelId="{3F4FD372-F6FC-4032-A49E-48F13AAD8046}" type="pres">
      <dgm:prSet presAssocID="{22699196-7EBB-4111-B2C8-BD6B9C30FF90}" presName="sibTrans" presStyleCnt="0"/>
      <dgm:spPr/>
    </dgm:pt>
    <dgm:pt modelId="{BA1B7012-4B87-464F-A69F-1454AA4A31C4}" type="pres">
      <dgm:prSet presAssocID="{4861F1E9-0B5C-40A7-9EA5-DD88B3355BC6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DACBAA3-F827-4914-95AF-9420E71D0757}" type="pres">
      <dgm:prSet presAssocID="{7E4B4B56-B4DF-4DE9-89EB-1CA73FFCB292}" presName="sibTrans" presStyleCnt="0"/>
      <dgm:spPr/>
    </dgm:pt>
    <dgm:pt modelId="{5E83A9EF-17D6-4B55-8CFE-345531DA8DE1}" type="pres">
      <dgm:prSet presAssocID="{F23F9F77-B536-47FC-A4EA-3807FDC92E6D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E53B0CC6-CEB9-4098-A19F-AD5EA65D24A7}" type="presOf" srcId="{6D02300F-1712-455B-8FEF-B604EA74288F}" destId="{903BA9F1-19CA-46AE-8364-D41F9C674E74}" srcOrd="0" destOrd="0" presId="urn:microsoft.com/office/officeart/2005/8/layout/hProcess9"/>
    <dgm:cxn modelId="{8C6E759E-1B7A-408A-8C2E-EA8EEBE4C95D}" srcId="{6D02300F-1712-455B-8FEF-B604EA74288F}" destId="{0ED9C875-78B5-4D2D-9701-643F7C8EA2D6}" srcOrd="0" destOrd="0" parTransId="{B88B0491-387B-4105-B1AF-A45277D59571}" sibTransId="{22699196-7EBB-4111-B2C8-BD6B9C30FF90}"/>
    <dgm:cxn modelId="{A2ACBA86-3CF8-413E-B24B-3BBC5118B9A5}" type="presOf" srcId="{F23F9F77-B536-47FC-A4EA-3807FDC92E6D}" destId="{5E83A9EF-17D6-4B55-8CFE-345531DA8DE1}" srcOrd="0" destOrd="0" presId="urn:microsoft.com/office/officeart/2005/8/layout/hProcess9"/>
    <dgm:cxn modelId="{C53B16AB-53DF-404D-8517-FD0B9026F937}" type="presOf" srcId="{0ED9C875-78B5-4D2D-9701-643F7C8EA2D6}" destId="{8E304BBF-F20D-4690-8A5F-0B1DE00C86C4}" srcOrd="0" destOrd="0" presId="urn:microsoft.com/office/officeart/2005/8/layout/hProcess9"/>
    <dgm:cxn modelId="{543522E4-B236-4458-90D4-4B6DA77A6EC2}" srcId="{6D02300F-1712-455B-8FEF-B604EA74288F}" destId="{4861F1E9-0B5C-40A7-9EA5-DD88B3355BC6}" srcOrd="1" destOrd="0" parTransId="{211757C7-EF86-4371-A6D4-94EA278C8DFA}" sibTransId="{7E4B4B56-B4DF-4DE9-89EB-1CA73FFCB292}"/>
    <dgm:cxn modelId="{3450F15B-8BF1-407C-B5C7-D7EE5DD5905F}" type="presOf" srcId="{4861F1E9-0B5C-40A7-9EA5-DD88B3355BC6}" destId="{BA1B7012-4B87-464F-A69F-1454AA4A31C4}" srcOrd="0" destOrd="0" presId="urn:microsoft.com/office/officeart/2005/8/layout/hProcess9"/>
    <dgm:cxn modelId="{25EBFA86-1504-434E-8D8E-A3A9D888E4C8}" srcId="{6D02300F-1712-455B-8FEF-B604EA74288F}" destId="{F23F9F77-B536-47FC-A4EA-3807FDC92E6D}" srcOrd="2" destOrd="0" parTransId="{3E881413-14E3-4BD1-BF83-D9D37B54546B}" sibTransId="{EF6A28EC-837F-4358-975E-CA9BDE0E0329}"/>
    <dgm:cxn modelId="{56D2F514-9D3E-48B8-96FD-30B2074ABB92}" type="presParOf" srcId="{903BA9F1-19CA-46AE-8364-D41F9C674E74}" destId="{C97FDDED-B5D1-4655-AF1E-16BFB8C20879}" srcOrd="0" destOrd="0" presId="urn:microsoft.com/office/officeart/2005/8/layout/hProcess9"/>
    <dgm:cxn modelId="{CCF84CC6-A062-4D53-BBE5-4177B7881F1E}" type="presParOf" srcId="{903BA9F1-19CA-46AE-8364-D41F9C674E74}" destId="{BCF27239-6DA2-494B-A208-E9F33C497CF6}" srcOrd="1" destOrd="0" presId="urn:microsoft.com/office/officeart/2005/8/layout/hProcess9"/>
    <dgm:cxn modelId="{BDF4DA18-C78F-4C79-B14F-F9F7F5B2A8FE}" type="presParOf" srcId="{BCF27239-6DA2-494B-A208-E9F33C497CF6}" destId="{8E304BBF-F20D-4690-8A5F-0B1DE00C86C4}" srcOrd="0" destOrd="0" presId="urn:microsoft.com/office/officeart/2005/8/layout/hProcess9"/>
    <dgm:cxn modelId="{EC9CF6F7-9DC3-406A-A818-817EF8D4B1A4}" type="presParOf" srcId="{BCF27239-6DA2-494B-A208-E9F33C497CF6}" destId="{3F4FD372-F6FC-4032-A49E-48F13AAD8046}" srcOrd="1" destOrd="0" presId="urn:microsoft.com/office/officeart/2005/8/layout/hProcess9"/>
    <dgm:cxn modelId="{16306BFF-F5DF-4687-9943-A6357D6E35F1}" type="presParOf" srcId="{BCF27239-6DA2-494B-A208-E9F33C497CF6}" destId="{BA1B7012-4B87-464F-A69F-1454AA4A31C4}" srcOrd="2" destOrd="0" presId="urn:microsoft.com/office/officeart/2005/8/layout/hProcess9"/>
    <dgm:cxn modelId="{CF24E366-3EF6-41B8-B4C2-4386CBFFB13D}" type="presParOf" srcId="{BCF27239-6DA2-494B-A208-E9F33C497CF6}" destId="{0DACBAA3-F827-4914-95AF-9420E71D0757}" srcOrd="3" destOrd="0" presId="urn:microsoft.com/office/officeart/2005/8/layout/hProcess9"/>
    <dgm:cxn modelId="{2EBDE312-DCF3-4F3E-8F01-2D93D957C095}" type="presParOf" srcId="{BCF27239-6DA2-494B-A208-E9F33C497CF6}" destId="{5E83A9EF-17D6-4B55-8CFE-345531DA8DE1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7808803-ABF5-4144-A38C-6B98764DD112}" type="doc">
      <dgm:prSet loTypeId="urn:microsoft.com/office/officeart/2005/8/layout/vList3" loCatId="list" qsTypeId="urn:microsoft.com/office/officeart/2005/8/quickstyle/simple5" qsCatId="simple" csTypeId="urn:microsoft.com/office/officeart/2005/8/colors/colorful2" csCatId="colorful"/>
      <dgm:spPr/>
      <dgm:t>
        <a:bodyPr/>
        <a:lstStyle/>
        <a:p>
          <a:pPr rtl="1"/>
          <a:endParaRPr lang="ar-SA"/>
        </a:p>
      </dgm:t>
    </dgm:pt>
    <dgm:pt modelId="{DB4EEBA7-56C2-48D4-9622-EF2F74A77E7A}">
      <dgm:prSet/>
      <dgm:spPr/>
      <dgm:t>
        <a:bodyPr/>
        <a:lstStyle/>
        <a:p>
          <a:pPr rtl="1"/>
          <a:r>
            <a:rPr lang="ar-SA" dirty="0" smtClean="0"/>
            <a:t>التفاوض بالضغط</a:t>
          </a:r>
          <a:endParaRPr lang="ar-SA" dirty="0"/>
        </a:p>
      </dgm:t>
    </dgm:pt>
    <dgm:pt modelId="{9D7286CC-CB04-439A-BB19-CA4C063A6AA6}" type="parTrans" cxnId="{9FB4DB69-7EB2-46DB-8674-D75B1B883267}">
      <dgm:prSet/>
      <dgm:spPr/>
      <dgm:t>
        <a:bodyPr/>
        <a:lstStyle/>
        <a:p>
          <a:pPr rtl="1"/>
          <a:endParaRPr lang="ar-SA"/>
        </a:p>
      </dgm:t>
    </dgm:pt>
    <dgm:pt modelId="{BD6442FA-1345-44FD-8EFE-1DD9DF8E3814}" type="sibTrans" cxnId="{9FB4DB69-7EB2-46DB-8674-D75B1B883267}">
      <dgm:prSet/>
      <dgm:spPr/>
      <dgm:t>
        <a:bodyPr/>
        <a:lstStyle/>
        <a:p>
          <a:pPr rtl="1"/>
          <a:endParaRPr lang="ar-SA"/>
        </a:p>
      </dgm:t>
    </dgm:pt>
    <dgm:pt modelId="{83CEA0D3-84DC-4AC7-BEDC-500A06F3F5A1}">
      <dgm:prSet/>
      <dgm:spPr/>
      <dgm:t>
        <a:bodyPr/>
        <a:lstStyle/>
        <a:p>
          <a:pPr rtl="1"/>
          <a:r>
            <a:rPr lang="ar-SA" dirty="0" smtClean="0"/>
            <a:t>التفاوض بالإقناع</a:t>
          </a:r>
          <a:endParaRPr lang="ar-SA" dirty="0"/>
        </a:p>
      </dgm:t>
    </dgm:pt>
    <dgm:pt modelId="{1295C4CF-8C0A-47D0-8C0D-BB6F57BFD7D3}" type="parTrans" cxnId="{AC856E8F-CC5A-4FC1-B311-407950E9AF84}">
      <dgm:prSet/>
      <dgm:spPr/>
      <dgm:t>
        <a:bodyPr/>
        <a:lstStyle/>
        <a:p>
          <a:pPr rtl="1"/>
          <a:endParaRPr lang="ar-SA"/>
        </a:p>
      </dgm:t>
    </dgm:pt>
    <dgm:pt modelId="{03BBFED1-B67E-4775-B284-6E7B48B4AA09}" type="sibTrans" cxnId="{AC856E8F-CC5A-4FC1-B311-407950E9AF84}">
      <dgm:prSet/>
      <dgm:spPr/>
      <dgm:t>
        <a:bodyPr/>
        <a:lstStyle/>
        <a:p>
          <a:pPr rtl="1"/>
          <a:endParaRPr lang="ar-SA"/>
        </a:p>
      </dgm:t>
    </dgm:pt>
    <dgm:pt modelId="{4030EDAE-C7CC-4B5F-AD19-4F175A4F79B6}">
      <dgm:prSet/>
      <dgm:spPr/>
      <dgm:t>
        <a:bodyPr/>
        <a:lstStyle/>
        <a:p>
          <a:pPr rtl="1"/>
          <a:r>
            <a:rPr lang="ar-SA" dirty="0" smtClean="0"/>
            <a:t>التفاوض بطريقة فوز- فوز</a:t>
          </a:r>
          <a:endParaRPr lang="ar-SA" dirty="0"/>
        </a:p>
      </dgm:t>
    </dgm:pt>
    <dgm:pt modelId="{19FA58F6-04FC-45BC-AD24-56173F958D2C}" type="parTrans" cxnId="{708AD97F-7261-4B04-97B8-8ECFF702AB85}">
      <dgm:prSet/>
      <dgm:spPr/>
      <dgm:t>
        <a:bodyPr/>
        <a:lstStyle/>
        <a:p>
          <a:pPr rtl="1"/>
          <a:endParaRPr lang="ar-SA"/>
        </a:p>
      </dgm:t>
    </dgm:pt>
    <dgm:pt modelId="{3FB8679E-FDC3-4274-8EFF-E9EAF21B7719}" type="sibTrans" cxnId="{708AD97F-7261-4B04-97B8-8ECFF702AB85}">
      <dgm:prSet/>
      <dgm:spPr/>
      <dgm:t>
        <a:bodyPr/>
        <a:lstStyle/>
        <a:p>
          <a:pPr rtl="1"/>
          <a:endParaRPr lang="ar-SA"/>
        </a:p>
      </dgm:t>
    </dgm:pt>
    <dgm:pt modelId="{78D1C9B2-1842-4D6F-B3FC-2D93CB410A35}" type="pres">
      <dgm:prSet presAssocID="{57808803-ABF5-4144-A38C-6B98764DD112}" presName="linearFlow" presStyleCnt="0">
        <dgm:presLayoutVars>
          <dgm:dir/>
          <dgm:resizeHandles val="exact"/>
        </dgm:presLayoutVars>
      </dgm:prSet>
      <dgm:spPr/>
    </dgm:pt>
    <dgm:pt modelId="{C724498B-D0EA-46E9-9BF3-8501AAC2815F}" type="pres">
      <dgm:prSet presAssocID="{DB4EEBA7-56C2-48D4-9622-EF2F74A77E7A}" presName="composite" presStyleCnt="0"/>
      <dgm:spPr/>
    </dgm:pt>
    <dgm:pt modelId="{260D775B-EC64-4363-B574-79AAD39CE4E6}" type="pres">
      <dgm:prSet presAssocID="{DB4EEBA7-56C2-48D4-9622-EF2F74A77E7A}" presName="imgShp" presStyleLbl="fgImgPlace1" presStyleIdx="0" presStyleCnt="3"/>
      <dgm:spPr/>
    </dgm:pt>
    <dgm:pt modelId="{DFAA5199-D4C9-466E-97DD-4E900F137E65}" type="pres">
      <dgm:prSet presAssocID="{DB4EEBA7-56C2-48D4-9622-EF2F74A77E7A}" presName="txShp" presStyleLbl="node1" presStyleIdx="0" presStyleCnt="3">
        <dgm:presLayoutVars>
          <dgm:bulletEnabled val="1"/>
        </dgm:presLayoutVars>
      </dgm:prSet>
      <dgm:spPr/>
    </dgm:pt>
    <dgm:pt modelId="{FADBE8F6-C70D-4DFA-8311-BD7457645E39}" type="pres">
      <dgm:prSet presAssocID="{BD6442FA-1345-44FD-8EFE-1DD9DF8E3814}" presName="spacing" presStyleCnt="0"/>
      <dgm:spPr/>
    </dgm:pt>
    <dgm:pt modelId="{61BF205A-2898-4D4C-86E8-E8FF7A8C3393}" type="pres">
      <dgm:prSet presAssocID="{83CEA0D3-84DC-4AC7-BEDC-500A06F3F5A1}" presName="composite" presStyleCnt="0"/>
      <dgm:spPr/>
    </dgm:pt>
    <dgm:pt modelId="{C50D3E18-AC58-4D92-BA8E-D36557D96A14}" type="pres">
      <dgm:prSet presAssocID="{83CEA0D3-84DC-4AC7-BEDC-500A06F3F5A1}" presName="imgShp" presStyleLbl="fgImgPlace1" presStyleIdx="1" presStyleCnt="3"/>
      <dgm:spPr/>
    </dgm:pt>
    <dgm:pt modelId="{929754B2-6E9C-4D04-BAD0-EADA9594B451}" type="pres">
      <dgm:prSet presAssocID="{83CEA0D3-84DC-4AC7-BEDC-500A06F3F5A1}" presName="txShp" presStyleLbl="node1" presStyleIdx="1" presStyleCnt="3">
        <dgm:presLayoutVars>
          <dgm:bulletEnabled val="1"/>
        </dgm:presLayoutVars>
      </dgm:prSet>
      <dgm:spPr/>
    </dgm:pt>
    <dgm:pt modelId="{A11D4AEC-26C6-4CAF-9205-E5B6C4D1F169}" type="pres">
      <dgm:prSet presAssocID="{03BBFED1-B67E-4775-B284-6E7B48B4AA09}" presName="spacing" presStyleCnt="0"/>
      <dgm:spPr/>
    </dgm:pt>
    <dgm:pt modelId="{360D1957-095B-451C-A20C-FA3E32A9FBA2}" type="pres">
      <dgm:prSet presAssocID="{4030EDAE-C7CC-4B5F-AD19-4F175A4F79B6}" presName="composite" presStyleCnt="0"/>
      <dgm:spPr/>
    </dgm:pt>
    <dgm:pt modelId="{00705B05-2616-480D-8C35-F017328612B8}" type="pres">
      <dgm:prSet presAssocID="{4030EDAE-C7CC-4B5F-AD19-4F175A4F79B6}" presName="imgShp" presStyleLbl="fgImgPlace1" presStyleIdx="2" presStyleCnt="3"/>
      <dgm:spPr/>
    </dgm:pt>
    <dgm:pt modelId="{3CF0E341-211C-4C81-A959-81B0D8D4FFD4}" type="pres">
      <dgm:prSet presAssocID="{4030EDAE-C7CC-4B5F-AD19-4F175A4F79B6}" presName="txShp" presStyleLbl="node1" presStyleIdx="2" presStyleCnt="3">
        <dgm:presLayoutVars>
          <dgm:bulletEnabled val="1"/>
        </dgm:presLayoutVars>
      </dgm:prSet>
      <dgm:spPr/>
    </dgm:pt>
  </dgm:ptLst>
  <dgm:cxnLst>
    <dgm:cxn modelId="{8F62A632-AEC1-4525-AB9A-B16E3B023731}" type="presOf" srcId="{DB4EEBA7-56C2-48D4-9622-EF2F74A77E7A}" destId="{DFAA5199-D4C9-466E-97DD-4E900F137E65}" srcOrd="0" destOrd="0" presId="urn:microsoft.com/office/officeart/2005/8/layout/vList3"/>
    <dgm:cxn modelId="{9FB4DB69-7EB2-46DB-8674-D75B1B883267}" srcId="{57808803-ABF5-4144-A38C-6B98764DD112}" destId="{DB4EEBA7-56C2-48D4-9622-EF2F74A77E7A}" srcOrd="0" destOrd="0" parTransId="{9D7286CC-CB04-439A-BB19-CA4C063A6AA6}" sibTransId="{BD6442FA-1345-44FD-8EFE-1DD9DF8E3814}"/>
    <dgm:cxn modelId="{708AD97F-7261-4B04-97B8-8ECFF702AB85}" srcId="{57808803-ABF5-4144-A38C-6B98764DD112}" destId="{4030EDAE-C7CC-4B5F-AD19-4F175A4F79B6}" srcOrd="2" destOrd="0" parTransId="{19FA58F6-04FC-45BC-AD24-56173F958D2C}" sibTransId="{3FB8679E-FDC3-4274-8EFF-E9EAF21B7719}"/>
    <dgm:cxn modelId="{F816F795-E37A-409D-BED8-07ACBBF54CDC}" type="presOf" srcId="{83CEA0D3-84DC-4AC7-BEDC-500A06F3F5A1}" destId="{929754B2-6E9C-4D04-BAD0-EADA9594B451}" srcOrd="0" destOrd="0" presId="urn:microsoft.com/office/officeart/2005/8/layout/vList3"/>
    <dgm:cxn modelId="{DEA47258-BC57-4224-9DEC-5A96A9A56E2C}" type="presOf" srcId="{4030EDAE-C7CC-4B5F-AD19-4F175A4F79B6}" destId="{3CF0E341-211C-4C81-A959-81B0D8D4FFD4}" srcOrd="0" destOrd="0" presId="urn:microsoft.com/office/officeart/2005/8/layout/vList3"/>
    <dgm:cxn modelId="{AC856E8F-CC5A-4FC1-B311-407950E9AF84}" srcId="{57808803-ABF5-4144-A38C-6B98764DD112}" destId="{83CEA0D3-84DC-4AC7-BEDC-500A06F3F5A1}" srcOrd="1" destOrd="0" parTransId="{1295C4CF-8C0A-47D0-8C0D-BB6F57BFD7D3}" sibTransId="{03BBFED1-B67E-4775-B284-6E7B48B4AA09}"/>
    <dgm:cxn modelId="{5B2888C8-7A77-446F-BD9C-F3EF1D51E5A1}" type="presOf" srcId="{57808803-ABF5-4144-A38C-6B98764DD112}" destId="{78D1C9B2-1842-4D6F-B3FC-2D93CB410A35}" srcOrd="0" destOrd="0" presId="urn:microsoft.com/office/officeart/2005/8/layout/vList3"/>
    <dgm:cxn modelId="{4FCA19FD-EAB1-4E23-B013-5B08D6D04017}" type="presParOf" srcId="{78D1C9B2-1842-4D6F-B3FC-2D93CB410A35}" destId="{C724498B-D0EA-46E9-9BF3-8501AAC2815F}" srcOrd="0" destOrd="0" presId="urn:microsoft.com/office/officeart/2005/8/layout/vList3"/>
    <dgm:cxn modelId="{1A3D9D5C-42D2-481C-B21B-90AE6FC14D74}" type="presParOf" srcId="{C724498B-D0EA-46E9-9BF3-8501AAC2815F}" destId="{260D775B-EC64-4363-B574-79AAD39CE4E6}" srcOrd="0" destOrd="0" presId="urn:microsoft.com/office/officeart/2005/8/layout/vList3"/>
    <dgm:cxn modelId="{03F386E4-B29E-48B2-B2C9-54F364A75B23}" type="presParOf" srcId="{C724498B-D0EA-46E9-9BF3-8501AAC2815F}" destId="{DFAA5199-D4C9-466E-97DD-4E900F137E65}" srcOrd="1" destOrd="0" presId="urn:microsoft.com/office/officeart/2005/8/layout/vList3"/>
    <dgm:cxn modelId="{6775EBA2-0363-4DC0-A0BF-26A4652EE8EB}" type="presParOf" srcId="{78D1C9B2-1842-4D6F-B3FC-2D93CB410A35}" destId="{FADBE8F6-C70D-4DFA-8311-BD7457645E39}" srcOrd="1" destOrd="0" presId="urn:microsoft.com/office/officeart/2005/8/layout/vList3"/>
    <dgm:cxn modelId="{D312A842-FA2A-49AA-89B6-BF8CDB1E83CA}" type="presParOf" srcId="{78D1C9B2-1842-4D6F-B3FC-2D93CB410A35}" destId="{61BF205A-2898-4D4C-86E8-E8FF7A8C3393}" srcOrd="2" destOrd="0" presId="urn:microsoft.com/office/officeart/2005/8/layout/vList3"/>
    <dgm:cxn modelId="{BA9287C8-4586-4432-AEC4-D6E1A0DC7927}" type="presParOf" srcId="{61BF205A-2898-4D4C-86E8-E8FF7A8C3393}" destId="{C50D3E18-AC58-4D92-BA8E-D36557D96A14}" srcOrd="0" destOrd="0" presId="urn:microsoft.com/office/officeart/2005/8/layout/vList3"/>
    <dgm:cxn modelId="{462BA265-A82F-4FDA-9C8A-8DE859832DA4}" type="presParOf" srcId="{61BF205A-2898-4D4C-86E8-E8FF7A8C3393}" destId="{929754B2-6E9C-4D04-BAD0-EADA9594B451}" srcOrd="1" destOrd="0" presId="urn:microsoft.com/office/officeart/2005/8/layout/vList3"/>
    <dgm:cxn modelId="{AA968333-FA61-4AD2-A311-5A00B677DE75}" type="presParOf" srcId="{78D1C9B2-1842-4D6F-B3FC-2D93CB410A35}" destId="{A11D4AEC-26C6-4CAF-9205-E5B6C4D1F169}" srcOrd="3" destOrd="0" presId="urn:microsoft.com/office/officeart/2005/8/layout/vList3"/>
    <dgm:cxn modelId="{38256B18-6700-4BC4-84AD-E1B702B94299}" type="presParOf" srcId="{78D1C9B2-1842-4D6F-B3FC-2D93CB410A35}" destId="{360D1957-095B-451C-A20C-FA3E32A9FBA2}" srcOrd="4" destOrd="0" presId="urn:microsoft.com/office/officeart/2005/8/layout/vList3"/>
    <dgm:cxn modelId="{11A63F36-8DB1-459C-802B-8DF0597FBB58}" type="presParOf" srcId="{360D1957-095B-451C-A20C-FA3E32A9FBA2}" destId="{00705B05-2616-480D-8C35-F017328612B8}" srcOrd="0" destOrd="0" presId="urn:microsoft.com/office/officeart/2005/8/layout/vList3"/>
    <dgm:cxn modelId="{C82F075F-30F2-4B83-BCDB-A1B7299F28F8}" type="presParOf" srcId="{360D1957-095B-451C-A20C-FA3E32A9FBA2}" destId="{3CF0E341-211C-4C81-A959-81B0D8D4FFD4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007C8AC-C5C5-4811-A89C-DDE5E683076C}" type="doc">
      <dgm:prSet loTypeId="urn:microsoft.com/office/officeart/2005/8/layout/hList6" loCatId="list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pPr rtl="1"/>
          <a:endParaRPr lang="ar-SA"/>
        </a:p>
      </dgm:t>
    </dgm:pt>
    <dgm:pt modelId="{D9ADB329-B532-4547-8F1F-E65FA3C425C7}">
      <dgm:prSet phldrT="[Text]"/>
      <dgm:spPr/>
      <dgm:t>
        <a:bodyPr/>
        <a:lstStyle/>
        <a:p>
          <a:pPr rtl="1"/>
          <a:r>
            <a:rPr lang="ar-SA" dirty="0" smtClean="0"/>
            <a:t>تفاوض من أجل مد اتفاقيات</a:t>
          </a:r>
          <a:endParaRPr lang="ar-SA" dirty="0"/>
        </a:p>
      </dgm:t>
    </dgm:pt>
    <dgm:pt modelId="{A91EB873-6E35-4436-890E-ED430E9954F9}" type="parTrans" cxnId="{99F228B3-9D36-4562-9B99-F332978106BF}">
      <dgm:prSet/>
      <dgm:spPr/>
      <dgm:t>
        <a:bodyPr/>
        <a:lstStyle/>
        <a:p>
          <a:pPr rtl="1"/>
          <a:endParaRPr lang="ar-SA"/>
        </a:p>
      </dgm:t>
    </dgm:pt>
    <dgm:pt modelId="{C071C1DE-A2C3-4782-AED9-82F81CDEA5FF}" type="sibTrans" cxnId="{99F228B3-9D36-4562-9B99-F332978106BF}">
      <dgm:prSet/>
      <dgm:spPr/>
      <dgm:t>
        <a:bodyPr/>
        <a:lstStyle/>
        <a:p>
          <a:pPr rtl="1"/>
          <a:endParaRPr lang="ar-SA"/>
        </a:p>
      </dgm:t>
    </dgm:pt>
    <dgm:pt modelId="{4EB0875B-845A-4854-91BA-4370C0EF039F}">
      <dgm:prSet/>
      <dgm:spPr/>
      <dgm:t>
        <a:bodyPr/>
        <a:lstStyle/>
        <a:p>
          <a:pPr rtl="1"/>
          <a:r>
            <a:rPr lang="ar-SA" dirty="0" smtClean="0"/>
            <a:t>التفاوض الابتكاري.</a:t>
          </a:r>
          <a:endParaRPr lang="ar-SA" dirty="0"/>
        </a:p>
      </dgm:t>
    </dgm:pt>
    <dgm:pt modelId="{F97AF7C0-A94D-4AA6-A77B-5CBE0E1F109D}" type="parTrans" cxnId="{535E51D7-7B22-4DED-B76F-91DEFC79EAFC}">
      <dgm:prSet/>
      <dgm:spPr/>
      <dgm:t>
        <a:bodyPr/>
        <a:lstStyle/>
        <a:p>
          <a:pPr rtl="1"/>
          <a:endParaRPr lang="ar-SA"/>
        </a:p>
      </dgm:t>
    </dgm:pt>
    <dgm:pt modelId="{0AC4CC05-5388-4950-B063-12E2A89EB8CE}" type="sibTrans" cxnId="{535E51D7-7B22-4DED-B76F-91DEFC79EAFC}">
      <dgm:prSet/>
      <dgm:spPr/>
      <dgm:t>
        <a:bodyPr/>
        <a:lstStyle/>
        <a:p>
          <a:pPr rtl="1"/>
          <a:endParaRPr lang="ar-SA"/>
        </a:p>
      </dgm:t>
    </dgm:pt>
    <dgm:pt modelId="{5970FA0A-7943-4A5B-8347-EF7AE361796A}">
      <dgm:prSet phldrT="[Text]"/>
      <dgm:spPr/>
      <dgm:t>
        <a:bodyPr/>
        <a:lstStyle/>
        <a:p>
          <a:pPr rtl="1"/>
          <a:r>
            <a:rPr lang="ar-SA" dirty="0" smtClean="0"/>
            <a:t>تفاوض من اجل تطبيع العلاقات </a:t>
          </a:r>
          <a:endParaRPr lang="ar-SA" dirty="0"/>
        </a:p>
      </dgm:t>
    </dgm:pt>
    <dgm:pt modelId="{7746A432-FC6E-4ED7-8C9C-E3D7BFE77A13}" type="parTrans" cxnId="{531E73DD-24C4-48C7-AA9E-334CFC23CD56}">
      <dgm:prSet/>
      <dgm:spPr/>
      <dgm:t>
        <a:bodyPr/>
        <a:lstStyle/>
        <a:p>
          <a:pPr rtl="1"/>
          <a:endParaRPr lang="ar-SA"/>
        </a:p>
      </dgm:t>
    </dgm:pt>
    <dgm:pt modelId="{8DA205CC-E8DD-487B-BE38-1BC228020E1E}" type="sibTrans" cxnId="{531E73DD-24C4-48C7-AA9E-334CFC23CD56}">
      <dgm:prSet/>
      <dgm:spPr/>
      <dgm:t>
        <a:bodyPr/>
        <a:lstStyle/>
        <a:p>
          <a:pPr rtl="1"/>
          <a:endParaRPr lang="ar-SA"/>
        </a:p>
      </dgm:t>
    </dgm:pt>
    <dgm:pt modelId="{FC056DBB-DF2B-4113-94B0-0CF12CC14807}">
      <dgm:prSet phldrT="[Text]"/>
      <dgm:spPr/>
      <dgm:t>
        <a:bodyPr/>
        <a:lstStyle/>
        <a:p>
          <a:pPr rtl="1"/>
          <a:r>
            <a:rPr lang="ar-SA" dirty="0" smtClean="0"/>
            <a:t>تفاوض تغيير اوضاع ما لصالح طرف ما.</a:t>
          </a:r>
          <a:endParaRPr lang="ar-SA" dirty="0"/>
        </a:p>
      </dgm:t>
    </dgm:pt>
    <dgm:pt modelId="{8147D569-0E24-47EE-B3CD-1DEA75818CD2}" type="parTrans" cxnId="{AA3C965F-6B3C-43BC-9A05-A22297AA6A50}">
      <dgm:prSet/>
      <dgm:spPr/>
      <dgm:t>
        <a:bodyPr/>
        <a:lstStyle/>
        <a:p>
          <a:pPr rtl="1"/>
          <a:endParaRPr lang="ar-SA"/>
        </a:p>
      </dgm:t>
    </dgm:pt>
    <dgm:pt modelId="{68308B0C-75EE-487A-888C-DFAE48007E1E}" type="sibTrans" cxnId="{AA3C965F-6B3C-43BC-9A05-A22297AA6A50}">
      <dgm:prSet/>
      <dgm:spPr/>
      <dgm:t>
        <a:bodyPr/>
        <a:lstStyle/>
        <a:p>
          <a:pPr rtl="1"/>
          <a:endParaRPr lang="ar-SA"/>
        </a:p>
      </dgm:t>
    </dgm:pt>
    <dgm:pt modelId="{A31BC635-91E4-476D-8F95-C8D7E3666ECD}" type="pres">
      <dgm:prSet presAssocID="{A007C8AC-C5C5-4811-A89C-DDE5E683076C}" presName="Name0" presStyleCnt="0">
        <dgm:presLayoutVars>
          <dgm:dir val="rev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4D2D9011-6574-40DE-9CEE-3C5698EB6109}" type="pres">
      <dgm:prSet presAssocID="{D9ADB329-B532-4547-8F1F-E65FA3C425C7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210990A2-855A-4A09-8354-B21B49E4774C}" type="pres">
      <dgm:prSet presAssocID="{C071C1DE-A2C3-4782-AED9-82F81CDEA5FF}" presName="sibTrans" presStyleCnt="0"/>
      <dgm:spPr/>
    </dgm:pt>
    <dgm:pt modelId="{57573256-8C86-4D9D-8B64-7A3730CE406C}" type="pres">
      <dgm:prSet presAssocID="{5970FA0A-7943-4A5B-8347-EF7AE361796A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CE86FD8-73BE-4301-AD7A-AD0BEEEE0743}" type="pres">
      <dgm:prSet presAssocID="{8DA205CC-E8DD-487B-BE38-1BC228020E1E}" presName="sibTrans" presStyleCnt="0"/>
      <dgm:spPr/>
    </dgm:pt>
    <dgm:pt modelId="{5C5B4FCE-DDFB-4C3F-82AA-951CD05EBBD5}" type="pres">
      <dgm:prSet presAssocID="{FC056DBB-DF2B-4113-94B0-0CF12CC14807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A6DBA3A-2339-4C68-946B-D1E313B97807}" type="pres">
      <dgm:prSet presAssocID="{68308B0C-75EE-487A-888C-DFAE48007E1E}" presName="sibTrans" presStyleCnt="0"/>
      <dgm:spPr/>
    </dgm:pt>
    <dgm:pt modelId="{DC3A6EA0-FAC2-4023-BF8A-3E26328F264B}" type="pres">
      <dgm:prSet presAssocID="{4EB0875B-845A-4854-91BA-4370C0EF039F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535E51D7-7B22-4DED-B76F-91DEFC79EAFC}" srcId="{A007C8AC-C5C5-4811-A89C-DDE5E683076C}" destId="{4EB0875B-845A-4854-91BA-4370C0EF039F}" srcOrd="3" destOrd="0" parTransId="{F97AF7C0-A94D-4AA6-A77B-5CBE0E1F109D}" sibTransId="{0AC4CC05-5388-4950-B063-12E2A89EB8CE}"/>
    <dgm:cxn modelId="{AD678FEA-29DC-4EDB-8AC9-6193958F315C}" type="presOf" srcId="{A007C8AC-C5C5-4811-A89C-DDE5E683076C}" destId="{A31BC635-91E4-476D-8F95-C8D7E3666ECD}" srcOrd="0" destOrd="0" presId="urn:microsoft.com/office/officeart/2005/8/layout/hList6"/>
    <dgm:cxn modelId="{99F228B3-9D36-4562-9B99-F332978106BF}" srcId="{A007C8AC-C5C5-4811-A89C-DDE5E683076C}" destId="{D9ADB329-B532-4547-8F1F-E65FA3C425C7}" srcOrd="0" destOrd="0" parTransId="{A91EB873-6E35-4436-890E-ED430E9954F9}" sibTransId="{C071C1DE-A2C3-4782-AED9-82F81CDEA5FF}"/>
    <dgm:cxn modelId="{7C159814-AF07-4414-BEA1-9BE1DDE6E8DF}" type="presOf" srcId="{D9ADB329-B532-4547-8F1F-E65FA3C425C7}" destId="{4D2D9011-6574-40DE-9CEE-3C5698EB6109}" srcOrd="0" destOrd="0" presId="urn:microsoft.com/office/officeart/2005/8/layout/hList6"/>
    <dgm:cxn modelId="{AA672D56-8EC6-4937-88B3-B87364DE53EF}" type="presOf" srcId="{5970FA0A-7943-4A5B-8347-EF7AE361796A}" destId="{57573256-8C86-4D9D-8B64-7A3730CE406C}" srcOrd="0" destOrd="0" presId="urn:microsoft.com/office/officeart/2005/8/layout/hList6"/>
    <dgm:cxn modelId="{640BB464-1748-4321-9CE4-AAEA3EBB89CC}" type="presOf" srcId="{FC056DBB-DF2B-4113-94B0-0CF12CC14807}" destId="{5C5B4FCE-DDFB-4C3F-82AA-951CD05EBBD5}" srcOrd="0" destOrd="0" presId="urn:microsoft.com/office/officeart/2005/8/layout/hList6"/>
    <dgm:cxn modelId="{73553C25-BF17-4380-AB23-679967A093D1}" type="presOf" srcId="{4EB0875B-845A-4854-91BA-4370C0EF039F}" destId="{DC3A6EA0-FAC2-4023-BF8A-3E26328F264B}" srcOrd="0" destOrd="0" presId="urn:microsoft.com/office/officeart/2005/8/layout/hList6"/>
    <dgm:cxn modelId="{AA3C965F-6B3C-43BC-9A05-A22297AA6A50}" srcId="{A007C8AC-C5C5-4811-A89C-DDE5E683076C}" destId="{FC056DBB-DF2B-4113-94B0-0CF12CC14807}" srcOrd="2" destOrd="0" parTransId="{8147D569-0E24-47EE-B3CD-1DEA75818CD2}" sibTransId="{68308B0C-75EE-487A-888C-DFAE48007E1E}"/>
    <dgm:cxn modelId="{531E73DD-24C4-48C7-AA9E-334CFC23CD56}" srcId="{A007C8AC-C5C5-4811-A89C-DDE5E683076C}" destId="{5970FA0A-7943-4A5B-8347-EF7AE361796A}" srcOrd="1" destOrd="0" parTransId="{7746A432-FC6E-4ED7-8C9C-E3D7BFE77A13}" sibTransId="{8DA205CC-E8DD-487B-BE38-1BC228020E1E}"/>
    <dgm:cxn modelId="{79DA5300-FE8F-4C45-9CE9-525FDCCF5DDC}" type="presParOf" srcId="{A31BC635-91E4-476D-8F95-C8D7E3666ECD}" destId="{4D2D9011-6574-40DE-9CEE-3C5698EB6109}" srcOrd="0" destOrd="0" presId="urn:microsoft.com/office/officeart/2005/8/layout/hList6"/>
    <dgm:cxn modelId="{51F061F4-1A74-43AD-8861-02838ECE79FA}" type="presParOf" srcId="{A31BC635-91E4-476D-8F95-C8D7E3666ECD}" destId="{210990A2-855A-4A09-8354-B21B49E4774C}" srcOrd="1" destOrd="0" presId="urn:microsoft.com/office/officeart/2005/8/layout/hList6"/>
    <dgm:cxn modelId="{39ABC63A-E9C2-40E1-873F-059F5B5D85E1}" type="presParOf" srcId="{A31BC635-91E4-476D-8F95-C8D7E3666ECD}" destId="{57573256-8C86-4D9D-8B64-7A3730CE406C}" srcOrd="2" destOrd="0" presId="urn:microsoft.com/office/officeart/2005/8/layout/hList6"/>
    <dgm:cxn modelId="{5393258F-EE3D-4CFD-AAFC-294F92832007}" type="presParOf" srcId="{A31BC635-91E4-476D-8F95-C8D7E3666ECD}" destId="{8CE86FD8-73BE-4301-AD7A-AD0BEEEE0743}" srcOrd="3" destOrd="0" presId="urn:microsoft.com/office/officeart/2005/8/layout/hList6"/>
    <dgm:cxn modelId="{4DF06862-13D4-4191-80F6-FC6589209D4F}" type="presParOf" srcId="{A31BC635-91E4-476D-8F95-C8D7E3666ECD}" destId="{5C5B4FCE-DDFB-4C3F-82AA-951CD05EBBD5}" srcOrd="4" destOrd="0" presId="urn:microsoft.com/office/officeart/2005/8/layout/hList6"/>
    <dgm:cxn modelId="{BA967C6D-CBC2-49A9-85B6-02ACCFEC9D25}" type="presParOf" srcId="{A31BC635-91E4-476D-8F95-C8D7E3666ECD}" destId="{AA6DBA3A-2339-4C68-946B-D1E313B97807}" srcOrd="5" destOrd="0" presId="urn:microsoft.com/office/officeart/2005/8/layout/hList6"/>
    <dgm:cxn modelId="{EEE423B4-E851-4288-89EC-53DFE6AF742D}" type="presParOf" srcId="{A31BC635-91E4-476D-8F95-C8D7E3666ECD}" destId="{DC3A6EA0-FAC2-4023-BF8A-3E26328F264B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6718E9C-2C8E-4632-9AA0-5CC1DDA37EDD}" type="doc">
      <dgm:prSet loTypeId="urn:microsoft.com/office/officeart/2005/8/layout/process4" loCatId="list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pPr rtl="1"/>
          <a:endParaRPr lang="ar-SA"/>
        </a:p>
      </dgm:t>
    </dgm:pt>
    <dgm:pt modelId="{F858E778-4494-4FA7-9320-70C4E2487193}">
      <dgm:prSet/>
      <dgm:spPr/>
      <dgm:t>
        <a:bodyPr/>
        <a:lstStyle/>
        <a:p>
          <a:pPr rtl="1"/>
          <a:r>
            <a:rPr lang="ar-SA" smtClean="0"/>
            <a:t>اولا- مبادئ تتعلق بالمفاوض نفسه:</a:t>
          </a:r>
          <a:endParaRPr lang="ar-SA"/>
        </a:p>
      </dgm:t>
    </dgm:pt>
    <dgm:pt modelId="{0ECBC27C-FE6F-4E4C-98C1-7E7E8A381F58}" type="parTrans" cxnId="{D0E27208-D527-45F2-B2B8-F261AD2B6327}">
      <dgm:prSet/>
      <dgm:spPr/>
      <dgm:t>
        <a:bodyPr/>
        <a:lstStyle/>
        <a:p>
          <a:pPr rtl="1"/>
          <a:endParaRPr lang="ar-SA"/>
        </a:p>
      </dgm:t>
    </dgm:pt>
    <dgm:pt modelId="{9BD8A8D8-17A7-4C3C-803A-5B5E771C8CAB}" type="sibTrans" cxnId="{D0E27208-D527-45F2-B2B8-F261AD2B6327}">
      <dgm:prSet/>
      <dgm:spPr/>
      <dgm:t>
        <a:bodyPr/>
        <a:lstStyle/>
        <a:p>
          <a:pPr rtl="1"/>
          <a:endParaRPr lang="ar-SA"/>
        </a:p>
      </dgm:t>
    </dgm:pt>
    <dgm:pt modelId="{51A83ACA-DC73-48A1-B1A6-4A8D20102880}">
      <dgm:prSet/>
      <dgm:spPr/>
      <dgm:t>
        <a:bodyPr/>
        <a:lstStyle/>
        <a:p>
          <a:pPr rtl="1"/>
          <a:r>
            <a:rPr lang="ar-SA" smtClean="0"/>
            <a:t>ثانيا-مبادئ تتعلق بالسلوك التفاوضي:</a:t>
          </a:r>
          <a:endParaRPr lang="ar-SA"/>
        </a:p>
      </dgm:t>
    </dgm:pt>
    <dgm:pt modelId="{6901B54D-92C3-4594-A731-6E8900CB5877}" type="parTrans" cxnId="{034449BD-92A4-4C91-8BC6-5CB9FEFC9DEA}">
      <dgm:prSet/>
      <dgm:spPr/>
      <dgm:t>
        <a:bodyPr/>
        <a:lstStyle/>
        <a:p>
          <a:pPr rtl="1"/>
          <a:endParaRPr lang="ar-SA"/>
        </a:p>
      </dgm:t>
    </dgm:pt>
    <dgm:pt modelId="{BC88A26E-271E-4C50-BA85-5838C7E342B9}" type="sibTrans" cxnId="{034449BD-92A4-4C91-8BC6-5CB9FEFC9DEA}">
      <dgm:prSet/>
      <dgm:spPr/>
      <dgm:t>
        <a:bodyPr/>
        <a:lstStyle/>
        <a:p>
          <a:pPr rtl="1"/>
          <a:endParaRPr lang="ar-SA"/>
        </a:p>
      </dgm:t>
    </dgm:pt>
    <dgm:pt modelId="{4BD9DA75-BB31-43CC-9505-71D9A7F7D225}">
      <dgm:prSet/>
      <dgm:spPr/>
      <dgm:t>
        <a:bodyPr/>
        <a:lstStyle/>
        <a:p>
          <a:pPr rtl="1"/>
          <a:r>
            <a:rPr lang="ar-SA" dirty="0" smtClean="0"/>
            <a:t>ثالثا - مبادئ تتعلق بنظام العمل في المفاوضات:</a:t>
          </a:r>
          <a:endParaRPr lang="ar-SA" dirty="0"/>
        </a:p>
      </dgm:t>
    </dgm:pt>
    <dgm:pt modelId="{6848C85C-68BE-4AC2-843B-2F4D6CB615E8}" type="parTrans" cxnId="{32843729-F8F8-4EA3-9532-5F7EF66E4CC4}">
      <dgm:prSet/>
      <dgm:spPr/>
      <dgm:t>
        <a:bodyPr/>
        <a:lstStyle/>
        <a:p>
          <a:pPr rtl="1"/>
          <a:endParaRPr lang="ar-SA"/>
        </a:p>
      </dgm:t>
    </dgm:pt>
    <dgm:pt modelId="{648747A4-E62C-45C1-AE9C-F1FEE8B39F73}" type="sibTrans" cxnId="{32843729-F8F8-4EA3-9532-5F7EF66E4CC4}">
      <dgm:prSet/>
      <dgm:spPr/>
      <dgm:t>
        <a:bodyPr/>
        <a:lstStyle/>
        <a:p>
          <a:pPr rtl="1"/>
          <a:endParaRPr lang="ar-SA"/>
        </a:p>
      </dgm:t>
    </dgm:pt>
    <dgm:pt modelId="{8B12D360-01B4-41A2-B326-9EC4FE78FC68}">
      <dgm:prSet/>
      <dgm:spPr/>
      <dgm:t>
        <a:bodyPr/>
        <a:lstStyle/>
        <a:p>
          <a:pPr rtl="1"/>
          <a:r>
            <a:rPr lang="ar-SA" smtClean="0"/>
            <a:t>رابعا- مبادئ تتعلق بالتكتيكات التفاوضية:</a:t>
          </a:r>
          <a:endParaRPr lang="ar-SA" dirty="0"/>
        </a:p>
      </dgm:t>
    </dgm:pt>
    <dgm:pt modelId="{F1931512-A8A6-419C-9FF0-21875B51C99B}" type="parTrans" cxnId="{D8F6447C-0121-44CC-86AF-4F242A4A70D9}">
      <dgm:prSet/>
      <dgm:spPr/>
    </dgm:pt>
    <dgm:pt modelId="{860E804B-6BB6-4C41-B3EF-F788C4C57F22}" type="sibTrans" cxnId="{D8F6447C-0121-44CC-86AF-4F242A4A70D9}">
      <dgm:prSet/>
      <dgm:spPr/>
    </dgm:pt>
    <dgm:pt modelId="{F92C2B53-8A36-421B-907F-0A140C4BA6D8}" type="pres">
      <dgm:prSet presAssocID="{C6718E9C-2C8E-4632-9AA0-5CC1DDA37ED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B438EC71-0C99-4616-9106-EFB73772B0C6}" type="pres">
      <dgm:prSet presAssocID="{8B12D360-01B4-41A2-B326-9EC4FE78FC68}" presName="boxAndChildren" presStyleCnt="0"/>
      <dgm:spPr/>
    </dgm:pt>
    <dgm:pt modelId="{B9EB7F20-6DBC-4779-808A-58246E188F97}" type="pres">
      <dgm:prSet presAssocID="{8B12D360-01B4-41A2-B326-9EC4FE78FC68}" presName="parentTextBox" presStyleLbl="node1" presStyleIdx="0" presStyleCnt="4"/>
      <dgm:spPr/>
      <dgm:t>
        <a:bodyPr/>
        <a:lstStyle/>
        <a:p>
          <a:pPr rtl="1"/>
          <a:endParaRPr lang="ar-SA"/>
        </a:p>
      </dgm:t>
    </dgm:pt>
    <dgm:pt modelId="{055834BF-1FA4-4E3A-BE2F-25915947285D}" type="pres">
      <dgm:prSet presAssocID="{648747A4-E62C-45C1-AE9C-F1FEE8B39F73}" presName="sp" presStyleCnt="0"/>
      <dgm:spPr/>
    </dgm:pt>
    <dgm:pt modelId="{B4901FC5-F5E3-4B39-BFE6-EDB2EDA253D8}" type="pres">
      <dgm:prSet presAssocID="{4BD9DA75-BB31-43CC-9505-71D9A7F7D225}" presName="arrowAndChildren" presStyleCnt="0"/>
      <dgm:spPr/>
    </dgm:pt>
    <dgm:pt modelId="{F2A99F7C-4ACF-495B-9581-166A27FB62D5}" type="pres">
      <dgm:prSet presAssocID="{4BD9DA75-BB31-43CC-9505-71D9A7F7D225}" presName="parentTextArrow" presStyleLbl="node1" presStyleIdx="1" presStyleCnt="4"/>
      <dgm:spPr/>
      <dgm:t>
        <a:bodyPr/>
        <a:lstStyle/>
        <a:p>
          <a:pPr rtl="1"/>
          <a:endParaRPr lang="ar-SA"/>
        </a:p>
      </dgm:t>
    </dgm:pt>
    <dgm:pt modelId="{0C5FB19C-A4D1-429E-9967-E809F58EC29C}" type="pres">
      <dgm:prSet presAssocID="{BC88A26E-271E-4C50-BA85-5838C7E342B9}" presName="sp" presStyleCnt="0"/>
      <dgm:spPr/>
    </dgm:pt>
    <dgm:pt modelId="{4B4033CE-B644-43C2-A11D-5AF63029FEF4}" type="pres">
      <dgm:prSet presAssocID="{51A83ACA-DC73-48A1-B1A6-4A8D20102880}" presName="arrowAndChildren" presStyleCnt="0"/>
      <dgm:spPr/>
    </dgm:pt>
    <dgm:pt modelId="{3418D83A-FCC1-408B-A0C1-F9DB62CA86E6}" type="pres">
      <dgm:prSet presAssocID="{51A83ACA-DC73-48A1-B1A6-4A8D20102880}" presName="parentTextArrow" presStyleLbl="node1" presStyleIdx="2" presStyleCnt="4"/>
      <dgm:spPr/>
      <dgm:t>
        <a:bodyPr/>
        <a:lstStyle/>
        <a:p>
          <a:pPr rtl="1"/>
          <a:endParaRPr lang="ar-SA"/>
        </a:p>
      </dgm:t>
    </dgm:pt>
    <dgm:pt modelId="{9C16EA54-FBBA-4573-A39B-9B277E245C82}" type="pres">
      <dgm:prSet presAssocID="{9BD8A8D8-17A7-4C3C-803A-5B5E771C8CAB}" presName="sp" presStyleCnt="0"/>
      <dgm:spPr/>
    </dgm:pt>
    <dgm:pt modelId="{D705641F-B7D3-4E0D-816C-A62F8BB0CE2F}" type="pres">
      <dgm:prSet presAssocID="{F858E778-4494-4FA7-9320-70C4E2487193}" presName="arrowAndChildren" presStyleCnt="0"/>
      <dgm:spPr/>
    </dgm:pt>
    <dgm:pt modelId="{24FC7207-3BC2-485D-8264-C44B38F11AF7}" type="pres">
      <dgm:prSet presAssocID="{F858E778-4494-4FA7-9320-70C4E2487193}" presName="parentTextArrow" presStyleLbl="node1" presStyleIdx="3" presStyleCnt="4"/>
      <dgm:spPr/>
      <dgm:t>
        <a:bodyPr/>
        <a:lstStyle/>
        <a:p>
          <a:pPr rtl="1"/>
          <a:endParaRPr lang="ar-SA"/>
        </a:p>
      </dgm:t>
    </dgm:pt>
  </dgm:ptLst>
  <dgm:cxnLst>
    <dgm:cxn modelId="{EC31AB69-226E-4F0F-9D11-B853738A80B5}" type="presOf" srcId="{8B12D360-01B4-41A2-B326-9EC4FE78FC68}" destId="{B9EB7F20-6DBC-4779-808A-58246E188F97}" srcOrd="0" destOrd="0" presId="urn:microsoft.com/office/officeart/2005/8/layout/process4"/>
    <dgm:cxn modelId="{D8F6447C-0121-44CC-86AF-4F242A4A70D9}" srcId="{C6718E9C-2C8E-4632-9AA0-5CC1DDA37EDD}" destId="{8B12D360-01B4-41A2-B326-9EC4FE78FC68}" srcOrd="3" destOrd="0" parTransId="{F1931512-A8A6-419C-9FF0-21875B51C99B}" sibTransId="{860E804B-6BB6-4C41-B3EF-F788C4C57F22}"/>
    <dgm:cxn modelId="{26D438A6-7332-47FF-9028-05D5F6BE4376}" type="presOf" srcId="{C6718E9C-2C8E-4632-9AA0-5CC1DDA37EDD}" destId="{F92C2B53-8A36-421B-907F-0A140C4BA6D8}" srcOrd="0" destOrd="0" presId="urn:microsoft.com/office/officeart/2005/8/layout/process4"/>
    <dgm:cxn modelId="{32843729-F8F8-4EA3-9532-5F7EF66E4CC4}" srcId="{C6718E9C-2C8E-4632-9AA0-5CC1DDA37EDD}" destId="{4BD9DA75-BB31-43CC-9505-71D9A7F7D225}" srcOrd="2" destOrd="0" parTransId="{6848C85C-68BE-4AC2-843B-2F4D6CB615E8}" sibTransId="{648747A4-E62C-45C1-AE9C-F1FEE8B39F73}"/>
    <dgm:cxn modelId="{24010CA9-A5C6-459A-A89F-4ED7B888A103}" type="presOf" srcId="{4BD9DA75-BB31-43CC-9505-71D9A7F7D225}" destId="{F2A99F7C-4ACF-495B-9581-166A27FB62D5}" srcOrd="0" destOrd="0" presId="urn:microsoft.com/office/officeart/2005/8/layout/process4"/>
    <dgm:cxn modelId="{48486DB2-2718-4F08-822A-8D847D790CDC}" type="presOf" srcId="{F858E778-4494-4FA7-9320-70C4E2487193}" destId="{24FC7207-3BC2-485D-8264-C44B38F11AF7}" srcOrd="0" destOrd="0" presId="urn:microsoft.com/office/officeart/2005/8/layout/process4"/>
    <dgm:cxn modelId="{33EFFE1E-1E7B-461D-9575-21E6CC451FB1}" type="presOf" srcId="{51A83ACA-DC73-48A1-B1A6-4A8D20102880}" destId="{3418D83A-FCC1-408B-A0C1-F9DB62CA86E6}" srcOrd="0" destOrd="0" presId="urn:microsoft.com/office/officeart/2005/8/layout/process4"/>
    <dgm:cxn modelId="{D0E27208-D527-45F2-B2B8-F261AD2B6327}" srcId="{C6718E9C-2C8E-4632-9AA0-5CC1DDA37EDD}" destId="{F858E778-4494-4FA7-9320-70C4E2487193}" srcOrd="0" destOrd="0" parTransId="{0ECBC27C-FE6F-4E4C-98C1-7E7E8A381F58}" sibTransId="{9BD8A8D8-17A7-4C3C-803A-5B5E771C8CAB}"/>
    <dgm:cxn modelId="{034449BD-92A4-4C91-8BC6-5CB9FEFC9DEA}" srcId="{C6718E9C-2C8E-4632-9AA0-5CC1DDA37EDD}" destId="{51A83ACA-DC73-48A1-B1A6-4A8D20102880}" srcOrd="1" destOrd="0" parTransId="{6901B54D-92C3-4594-A731-6E8900CB5877}" sibTransId="{BC88A26E-271E-4C50-BA85-5838C7E342B9}"/>
    <dgm:cxn modelId="{E4C057B2-6BC4-46AA-8850-71FCC852D42D}" type="presParOf" srcId="{F92C2B53-8A36-421B-907F-0A140C4BA6D8}" destId="{B438EC71-0C99-4616-9106-EFB73772B0C6}" srcOrd="0" destOrd="0" presId="urn:microsoft.com/office/officeart/2005/8/layout/process4"/>
    <dgm:cxn modelId="{285A6F02-CA51-4179-81EB-91D540667077}" type="presParOf" srcId="{B438EC71-0C99-4616-9106-EFB73772B0C6}" destId="{B9EB7F20-6DBC-4779-808A-58246E188F97}" srcOrd="0" destOrd="0" presId="urn:microsoft.com/office/officeart/2005/8/layout/process4"/>
    <dgm:cxn modelId="{59A67E5D-CAAF-4BB0-A06E-6E1A051C0007}" type="presParOf" srcId="{F92C2B53-8A36-421B-907F-0A140C4BA6D8}" destId="{055834BF-1FA4-4E3A-BE2F-25915947285D}" srcOrd="1" destOrd="0" presId="urn:microsoft.com/office/officeart/2005/8/layout/process4"/>
    <dgm:cxn modelId="{98955038-A7CF-40B5-A5CD-1942983662EE}" type="presParOf" srcId="{F92C2B53-8A36-421B-907F-0A140C4BA6D8}" destId="{B4901FC5-F5E3-4B39-BFE6-EDB2EDA253D8}" srcOrd="2" destOrd="0" presId="urn:microsoft.com/office/officeart/2005/8/layout/process4"/>
    <dgm:cxn modelId="{17EF0DE1-D287-48F7-924C-44D4FD50359A}" type="presParOf" srcId="{B4901FC5-F5E3-4B39-BFE6-EDB2EDA253D8}" destId="{F2A99F7C-4ACF-495B-9581-166A27FB62D5}" srcOrd="0" destOrd="0" presId="urn:microsoft.com/office/officeart/2005/8/layout/process4"/>
    <dgm:cxn modelId="{27D7932A-0B5C-4C44-9AC2-B28A38460ADD}" type="presParOf" srcId="{F92C2B53-8A36-421B-907F-0A140C4BA6D8}" destId="{0C5FB19C-A4D1-429E-9967-E809F58EC29C}" srcOrd="3" destOrd="0" presId="urn:microsoft.com/office/officeart/2005/8/layout/process4"/>
    <dgm:cxn modelId="{E54E3641-A44E-4580-AC3A-87B21025F20A}" type="presParOf" srcId="{F92C2B53-8A36-421B-907F-0A140C4BA6D8}" destId="{4B4033CE-B644-43C2-A11D-5AF63029FEF4}" srcOrd="4" destOrd="0" presId="urn:microsoft.com/office/officeart/2005/8/layout/process4"/>
    <dgm:cxn modelId="{A8B28F77-2E52-4A31-BF97-E75815B3B47A}" type="presParOf" srcId="{4B4033CE-B644-43C2-A11D-5AF63029FEF4}" destId="{3418D83A-FCC1-408B-A0C1-F9DB62CA86E6}" srcOrd="0" destOrd="0" presId="urn:microsoft.com/office/officeart/2005/8/layout/process4"/>
    <dgm:cxn modelId="{5BC5E598-17F8-46E2-8C23-F556C03E2B6F}" type="presParOf" srcId="{F92C2B53-8A36-421B-907F-0A140C4BA6D8}" destId="{9C16EA54-FBBA-4573-A39B-9B277E245C82}" srcOrd="5" destOrd="0" presId="urn:microsoft.com/office/officeart/2005/8/layout/process4"/>
    <dgm:cxn modelId="{69674D05-A320-4239-A860-595DB7939F1C}" type="presParOf" srcId="{F92C2B53-8A36-421B-907F-0A140C4BA6D8}" destId="{D705641F-B7D3-4E0D-816C-A62F8BB0CE2F}" srcOrd="6" destOrd="0" presId="urn:microsoft.com/office/officeart/2005/8/layout/process4"/>
    <dgm:cxn modelId="{9789BCC1-1B6B-43D5-A965-D0B0C362F30B}" type="presParOf" srcId="{D705641F-B7D3-4E0D-816C-A62F8BB0CE2F}" destId="{24FC7207-3BC2-485D-8264-C44B38F11AF7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CD9DD8E-62D9-4778-B24E-9C6E4E587AD3}" type="doc">
      <dgm:prSet loTypeId="urn:microsoft.com/office/officeart/2005/8/layout/chevron1" loCatId="process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pPr rtl="1"/>
          <a:endParaRPr lang="ar-SA"/>
        </a:p>
      </dgm:t>
    </dgm:pt>
    <dgm:pt modelId="{06FB7B6F-DEFD-462C-A74D-E0CB0F77D5A7}">
      <dgm:prSet/>
      <dgm:spPr/>
      <dgm:t>
        <a:bodyPr/>
        <a:lstStyle/>
        <a:p>
          <a:pPr rtl="1"/>
          <a:r>
            <a:rPr lang="ar-SA" dirty="0" smtClean="0"/>
            <a:t>الأرضية المشتركة </a:t>
          </a:r>
          <a:endParaRPr lang="ar-SA" dirty="0"/>
        </a:p>
      </dgm:t>
    </dgm:pt>
    <dgm:pt modelId="{29563501-8E8E-4275-AA20-E6547415632A}" type="parTrans" cxnId="{1468A4A7-E5D1-4F6B-94C8-F1DD34152B11}">
      <dgm:prSet/>
      <dgm:spPr/>
      <dgm:t>
        <a:bodyPr/>
        <a:lstStyle/>
        <a:p>
          <a:pPr rtl="1"/>
          <a:endParaRPr lang="ar-SA"/>
        </a:p>
      </dgm:t>
    </dgm:pt>
    <dgm:pt modelId="{EC1D84C6-8727-4C47-9FEA-E10871084A0E}" type="sibTrans" cxnId="{1468A4A7-E5D1-4F6B-94C8-F1DD34152B11}">
      <dgm:prSet/>
      <dgm:spPr/>
      <dgm:t>
        <a:bodyPr/>
        <a:lstStyle/>
        <a:p>
          <a:pPr rtl="1"/>
          <a:endParaRPr lang="ar-SA"/>
        </a:p>
      </dgm:t>
    </dgm:pt>
    <dgm:pt modelId="{8DA9F375-BD42-424A-A482-A87B9AB23698}">
      <dgm:prSet/>
      <dgm:spPr/>
      <dgm:t>
        <a:bodyPr/>
        <a:lstStyle/>
        <a:p>
          <a:pPr rtl="1"/>
          <a:r>
            <a:rPr lang="ar-SA" dirty="0" smtClean="0"/>
            <a:t>الاختلافات الكبرى </a:t>
          </a:r>
          <a:endParaRPr lang="ar-SA" dirty="0"/>
        </a:p>
      </dgm:t>
    </dgm:pt>
    <dgm:pt modelId="{DE04120A-3BDB-43AE-BD40-7356B467D5FB}" type="parTrans" cxnId="{330E6DA7-9343-42E3-8AE1-E4F9D442B1A3}">
      <dgm:prSet/>
      <dgm:spPr/>
      <dgm:t>
        <a:bodyPr/>
        <a:lstStyle/>
        <a:p>
          <a:pPr rtl="1"/>
          <a:endParaRPr lang="ar-SA"/>
        </a:p>
      </dgm:t>
    </dgm:pt>
    <dgm:pt modelId="{3FC9C157-922B-41D2-A416-4C34921C89C2}" type="sibTrans" cxnId="{330E6DA7-9343-42E3-8AE1-E4F9D442B1A3}">
      <dgm:prSet/>
      <dgm:spPr/>
      <dgm:t>
        <a:bodyPr/>
        <a:lstStyle/>
        <a:p>
          <a:pPr rtl="1"/>
          <a:endParaRPr lang="ar-SA"/>
        </a:p>
      </dgm:t>
    </dgm:pt>
    <dgm:pt modelId="{FE2D89BC-666C-42D5-BEE2-B1909CDB571A}">
      <dgm:prSet/>
      <dgm:spPr/>
      <dgm:t>
        <a:bodyPr/>
        <a:lstStyle/>
        <a:p>
          <a:pPr rtl="1"/>
          <a:r>
            <a:rPr lang="ar-SA" dirty="0" smtClean="0"/>
            <a:t>تقليص الاختلافات الصغرى</a:t>
          </a:r>
          <a:endParaRPr lang="ar-SA" dirty="0"/>
        </a:p>
      </dgm:t>
    </dgm:pt>
    <dgm:pt modelId="{B1D8AD7B-7FBC-4705-B2C8-469F63B98138}" type="parTrans" cxnId="{F21FC16E-0EA8-4153-B73D-E01590159AAF}">
      <dgm:prSet/>
      <dgm:spPr/>
      <dgm:t>
        <a:bodyPr/>
        <a:lstStyle/>
        <a:p>
          <a:pPr rtl="1"/>
          <a:endParaRPr lang="ar-SA"/>
        </a:p>
      </dgm:t>
    </dgm:pt>
    <dgm:pt modelId="{4B071277-5268-4012-B317-373CE8A829E3}" type="sibTrans" cxnId="{F21FC16E-0EA8-4153-B73D-E01590159AAF}">
      <dgm:prSet/>
      <dgm:spPr/>
      <dgm:t>
        <a:bodyPr/>
        <a:lstStyle/>
        <a:p>
          <a:pPr rtl="1"/>
          <a:endParaRPr lang="ar-SA"/>
        </a:p>
      </dgm:t>
    </dgm:pt>
    <dgm:pt modelId="{6CD2D2AD-689F-4FB0-8655-F944BCABBF43}" type="pres">
      <dgm:prSet presAssocID="{8CD9DD8E-62D9-4778-B24E-9C6E4E587AD3}" presName="Name0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55D12ACA-74BE-464C-9224-F062EC4D1866}" type="pres">
      <dgm:prSet presAssocID="{06FB7B6F-DEFD-462C-A74D-E0CB0F77D5A7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07A1A12-9704-410E-9C95-7A462E781DFD}" type="pres">
      <dgm:prSet presAssocID="{EC1D84C6-8727-4C47-9FEA-E10871084A0E}" presName="parTxOnlySpace" presStyleCnt="0"/>
      <dgm:spPr/>
    </dgm:pt>
    <dgm:pt modelId="{89569F49-FACA-44E1-8168-91BCF1740632}" type="pres">
      <dgm:prSet presAssocID="{FE2D89BC-666C-42D5-BEE2-B1909CDB571A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0F8A4DF-8754-4616-98AF-65767DC3CBD2}" type="pres">
      <dgm:prSet presAssocID="{4B071277-5268-4012-B317-373CE8A829E3}" presName="parTxOnlySpace" presStyleCnt="0"/>
      <dgm:spPr/>
    </dgm:pt>
    <dgm:pt modelId="{EA8E3BF4-DC85-409E-B97B-643C02138E08}" type="pres">
      <dgm:prSet presAssocID="{8DA9F375-BD42-424A-A482-A87B9AB23698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D86168E4-E98D-4421-B63A-F09C265422F3}" type="presOf" srcId="{8DA9F375-BD42-424A-A482-A87B9AB23698}" destId="{EA8E3BF4-DC85-409E-B97B-643C02138E08}" srcOrd="0" destOrd="0" presId="urn:microsoft.com/office/officeart/2005/8/layout/chevron1"/>
    <dgm:cxn modelId="{14D5198B-38EB-4086-995E-FA3B2614665E}" type="presOf" srcId="{8CD9DD8E-62D9-4778-B24E-9C6E4E587AD3}" destId="{6CD2D2AD-689F-4FB0-8655-F944BCABBF43}" srcOrd="0" destOrd="0" presId="urn:microsoft.com/office/officeart/2005/8/layout/chevron1"/>
    <dgm:cxn modelId="{F21FC16E-0EA8-4153-B73D-E01590159AAF}" srcId="{8CD9DD8E-62D9-4778-B24E-9C6E4E587AD3}" destId="{FE2D89BC-666C-42D5-BEE2-B1909CDB571A}" srcOrd="1" destOrd="0" parTransId="{B1D8AD7B-7FBC-4705-B2C8-469F63B98138}" sibTransId="{4B071277-5268-4012-B317-373CE8A829E3}"/>
    <dgm:cxn modelId="{B6719611-DE82-47B4-9A80-526C0A533472}" type="presOf" srcId="{06FB7B6F-DEFD-462C-A74D-E0CB0F77D5A7}" destId="{55D12ACA-74BE-464C-9224-F062EC4D1866}" srcOrd="0" destOrd="0" presId="urn:microsoft.com/office/officeart/2005/8/layout/chevron1"/>
    <dgm:cxn modelId="{1CAC77CE-FF41-4128-ACB2-67773BAD0A2A}" type="presOf" srcId="{FE2D89BC-666C-42D5-BEE2-B1909CDB571A}" destId="{89569F49-FACA-44E1-8168-91BCF1740632}" srcOrd="0" destOrd="0" presId="urn:microsoft.com/office/officeart/2005/8/layout/chevron1"/>
    <dgm:cxn modelId="{1468A4A7-E5D1-4F6B-94C8-F1DD34152B11}" srcId="{8CD9DD8E-62D9-4778-B24E-9C6E4E587AD3}" destId="{06FB7B6F-DEFD-462C-A74D-E0CB0F77D5A7}" srcOrd="0" destOrd="0" parTransId="{29563501-8E8E-4275-AA20-E6547415632A}" sibTransId="{EC1D84C6-8727-4C47-9FEA-E10871084A0E}"/>
    <dgm:cxn modelId="{330E6DA7-9343-42E3-8AE1-E4F9D442B1A3}" srcId="{8CD9DD8E-62D9-4778-B24E-9C6E4E587AD3}" destId="{8DA9F375-BD42-424A-A482-A87B9AB23698}" srcOrd="2" destOrd="0" parTransId="{DE04120A-3BDB-43AE-BD40-7356B467D5FB}" sibTransId="{3FC9C157-922B-41D2-A416-4C34921C89C2}"/>
    <dgm:cxn modelId="{33582155-95EB-4FD6-A672-924F08B646B1}" type="presParOf" srcId="{6CD2D2AD-689F-4FB0-8655-F944BCABBF43}" destId="{55D12ACA-74BE-464C-9224-F062EC4D1866}" srcOrd="0" destOrd="0" presId="urn:microsoft.com/office/officeart/2005/8/layout/chevron1"/>
    <dgm:cxn modelId="{110E6F00-67DE-4ABE-BB9B-1F37A810EB27}" type="presParOf" srcId="{6CD2D2AD-689F-4FB0-8655-F944BCABBF43}" destId="{C07A1A12-9704-410E-9C95-7A462E781DFD}" srcOrd="1" destOrd="0" presId="urn:microsoft.com/office/officeart/2005/8/layout/chevron1"/>
    <dgm:cxn modelId="{0D7919DD-04BD-45D3-BA33-DE6BA62614BE}" type="presParOf" srcId="{6CD2D2AD-689F-4FB0-8655-F944BCABBF43}" destId="{89569F49-FACA-44E1-8168-91BCF1740632}" srcOrd="2" destOrd="0" presId="urn:microsoft.com/office/officeart/2005/8/layout/chevron1"/>
    <dgm:cxn modelId="{B6C3DC88-CAEB-4A1B-9F44-8BD86DA2C9CE}" type="presParOf" srcId="{6CD2D2AD-689F-4FB0-8655-F944BCABBF43}" destId="{A0F8A4DF-8754-4616-98AF-65767DC3CBD2}" srcOrd="3" destOrd="0" presId="urn:microsoft.com/office/officeart/2005/8/layout/chevron1"/>
    <dgm:cxn modelId="{FC4250F9-56D0-477E-93A3-55162E16732F}" type="presParOf" srcId="{6CD2D2AD-689F-4FB0-8655-F944BCABBF43}" destId="{EA8E3BF4-DC85-409E-B97B-643C02138E08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48533F0-2E3F-4F90-8201-0717872102DC}" type="doc">
      <dgm:prSet loTypeId="urn:microsoft.com/office/officeart/2005/8/layout/pyramid1" loCatId="pyramid" qsTypeId="urn:microsoft.com/office/officeart/2005/8/quickstyle/simple5" qsCatId="simple" csTypeId="urn:microsoft.com/office/officeart/2005/8/colors/colorful2" csCatId="colorful" phldr="1"/>
      <dgm:spPr/>
    </dgm:pt>
    <dgm:pt modelId="{23AC15CA-C03C-4F0E-A30C-4281D4C56D54}">
      <dgm:prSet phldrT="[Text]" custT="1"/>
      <dgm:spPr/>
      <dgm:t>
        <a:bodyPr/>
        <a:lstStyle/>
        <a:p>
          <a:pPr rtl="1"/>
          <a:r>
            <a:rPr lang="ar-SA" sz="1800" dirty="0" smtClean="0"/>
            <a:t>تحقيق الذات</a:t>
          </a:r>
          <a:endParaRPr lang="ar-SA" sz="1800" dirty="0"/>
        </a:p>
      </dgm:t>
    </dgm:pt>
    <dgm:pt modelId="{443F0105-8D0F-4036-8DC4-9EF01A501733}" type="parTrans" cxnId="{9899B05A-D110-4974-A6C8-07A5459DFA29}">
      <dgm:prSet/>
      <dgm:spPr/>
      <dgm:t>
        <a:bodyPr/>
        <a:lstStyle/>
        <a:p>
          <a:pPr rtl="1"/>
          <a:endParaRPr lang="ar-SA"/>
        </a:p>
      </dgm:t>
    </dgm:pt>
    <dgm:pt modelId="{30E48946-908B-44A7-84EB-B44080AC6CFB}" type="sibTrans" cxnId="{9899B05A-D110-4974-A6C8-07A5459DFA29}">
      <dgm:prSet/>
      <dgm:spPr/>
      <dgm:t>
        <a:bodyPr/>
        <a:lstStyle/>
        <a:p>
          <a:pPr rtl="1"/>
          <a:endParaRPr lang="ar-SA"/>
        </a:p>
      </dgm:t>
    </dgm:pt>
    <dgm:pt modelId="{724F5013-B942-49F2-BD40-BDC9978B362F}">
      <dgm:prSet phldrT="[Text]"/>
      <dgm:spPr/>
      <dgm:t>
        <a:bodyPr/>
        <a:lstStyle/>
        <a:p>
          <a:pPr rtl="1"/>
          <a:r>
            <a:rPr lang="ar-SA" dirty="0" smtClean="0"/>
            <a:t>المركز والمكانة</a:t>
          </a:r>
          <a:endParaRPr lang="ar-SA" dirty="0"/>
        </a:p>
      </dgm:t>
    </dgm:pt>
    <dgm:pt modelId="{544551BA-B94E-44D4-A19D-DE23B9A6B1DB}" type="parTrans" cxnId="{92DA4C14-417D-4578-B381-1DB37DCE0042}">
      <dgm:prSet/>
      <dgm:spPr/>
      <dgm:t>
        <a:bodyPr/>
        <a:lstStyle/>
        <a:p>
          <a:pPr rtl="1"/>
          <a:endParaRPr lang="ar-SA"/>
        </a:p>
      </dgm:t>
    </dgm:pt>
    <dgm:pt modelId="{10539758-FD08-4B53-A353-AAA4E04C1444}" type="sibTrans" cxnId="{92DA4C14-417D-4578-B381-1DB37DCE0042}">
      <dgm:prSet/>
      <dgm:spPr/>
      <dgm:t>
        <a:bodyPr/>
        <a:lstStyle/>
        <a:p>
          <a:pPr rtl="1"/>
          <a:endParaRPr lang="ar-SA"/>
        </a:p>
      </dgm:t>
    </dgm:pt>
    <dgm:pt modelId="{E7B19228-618A-41CF-BBF7-FA6702DC7E70}">
      <dgm:prSet phldrT="[Text]"/>
      <dgm:spPr/>
      <dgm:t>
        <a:bodyPr/>
        <a:lstStyle/>
        <a:p>
          <a:pPr rtl="1"/>
          <a:r>
            <a:rPr lang="ar-SA" dirty="0" smtClean="0"/>
            <a:t>الحاجات الاجتماعية</a:t>
          </a:r>
        </a:p>
        <a:p>
          <a:pPr rtl="1"/>
          <a:r>
            <a:rPr lang="ar-SA" dirty="0" smtClean="0"/>
            <a:t>حاجات الأمان</a:t>
          </a:r>
          <a:endParaRPr lang="ar-SA" dirty="0"/>
        </a:p>
      </dgm:t>
    </dgm:pt>
    <dgm:pt modelId="{CEF7DA3A-4A60-4F15-9FCC-0C11BBE5E9B7}" type="parTrans" cxnId="{7B030679-09B7-434D-A802-997C87A3A192}">
      <dgm:prSet/>
      <dgm:spPr/>
      <dgm:t>
        <a:bodyPr/>
        <a:lstStyle/>
        <a:p>
          <a:pPr rtl="1"/>
          <a:endParaRPr lang="ar-SA"/>
        </a:p>
      </dgm:t>
    </dgm:pt>
    <dgm:pt modelId="{32442F57-26E5-481D-8113-E223A1B8C0FB}" type="sibTrans" cxnId="{7B030679-09B7-434D-A802-997C87A3A192}">
      <dgm:prSet/>
      <dgm:spPr/>
      <dgm:t>
        <a:bodyPr/>
        <a:lstStyle/>
        <a:p>
          <a:pPr rtl="1"/>
          <a:endParaRPr lang="ar-SA"/>
        </a:p>
      </dgm:t>
    </dgm:pt>
    <dgm:pt modelId="{8B7C0973-0717-4478-BF8B-31A62C49148A}">
      <dgm:prSet phldrT="[Text]"/>
      <dgm:spPr/>
      <dgm:t>
        <a:bodyPr/>
        <a:lstStyle/>
        <a:p>
          <a:pPr rtl="1"/>
          <a:r>
            <a:rPr lang="ar-SA" dirty="0" smtClean="0"/>
            <a:t>الحاجات الفسيولوجية</a:t>
          </a:r>
          <a:endParaRPr lang="ar-SA" dirty="0"/>
        </a:p>
      </dgm:t>
    </dgm:pt>
    <dgm:pt modelId="{D172C917-020D-4853-BBDB-6342E51037AF}" type="parTrans" cxnId="{3CD11633-2DDE-44A2-BB8C-104CCF0CA694}">
      <dgm:prSet/>
      <dgm:spPr/>
      <dgm:t>
        <a:bodyPr/>
        <a:lstStyle/>
        <a:p>
          <a:pPr rtl="1"/>
          <a:endParaRPr lang="ar-SA"/>
        </a:p>
      </dgm:t>
    </dgm:pt>
    <dgm:pt modelId="{AE64FC08-57EC-488E-B761-EE894CE3347B}" type="sibTrans" cxnId="{3CD11633-2DDE-44A2-BB8C-104CCF0CA694}">
      <dgm:prSet/>
      <dgm:spPr/>
      <dgm:t>
        <a:bodyPr/>
        <a:lstStyle/>
        <a:p>
          <a:pPr rtl="1"/>
          <a:endParaRPr lang="ar-SA"/>
        </a:p>
      </dgm:t>
    </dgm:pt>
    <dgm:pt modelId="{A22A7752-516C-496D-B54A-0E9744CDE671}" type="pres">
      <dgm:prSet presAssocID="{F48533F0-2E3F-4F90-8201-0717872102DC}" presName="Name0" presStyleCnt="0">
        <dgm:presLayoutVars>
          <dgm:dir/>
          <dgm:animLvl val="lvl"/>
          <dgm:resizeHandles val="exact"/>
        </dgm:presLayoutVars>
      </dgm:prSet>
      <dgm:spPr/>
    </dgm:pt>
    <dgm:pt modelId="{E44DB939-A9CE-4DB3-B977-AB056F40ECDB}" type="pres">
      <dgm:prSet presAssocID="{23AC15CA-C03C-4F0E-A30C-4281D4C56D54}" presName="Name8" presStyleCnt="0"/>
      <dgm:spPr/>
    </dgm:pt>
    <dgm:pt modelId="{F102DF48-8685-4871-9691-B147D6BB264D}" type="pres">
      <dgm:prSet presAssocID="{23AC15CA-C03C-4F0E-A30C-4281D4C56D54}" presName="level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1852852-53EF-468B-A8FE-2C1BB265C2A7}" type="pres">
      <dgm:prSet presAssocID="{23AC15CA-C03C-4F0E-A30C-4281D4C56D5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61D03C0-EABB-4139-A7FE-8AED8F147B66}" type="pres">
      <dgm:prSet presAssocID="{724F5013-B942-49F2-BD40-BDC9978B362F}" presName="Name8" presStyleCnt="0"/>
      <dgm:spPr/>
    </dgm:pt>
    <dgm:pt modelId="{945F3A86-DC95-4BA0-8BB7-5B907BFC14F0}" type="pres">
      <dgm:prSet presAssocID="{724F5013-B942-49F2-BD40-BDC9978B362F}" presName="level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D7347EA-51DC-43FB-8604-7CFCB2200C7B}" type="pres">
      <dgm:prSet presAssocID="{724F5013-B942-49F2-BD40-BDC9978B362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4467448-5C3C-4567-8ED8-F6A0155A58D0}" type="pres">
      <dgm:prSet presAssocID="{E7B19228-618A-41CF-BBF7-FA6702DC7E70}" presName="Name8" presStyleCnt="0"/>
      <dgm:spPr/>
    </dgm:pt>
    <dgm:pt modelId="{150E172E-511B-45E7-8CB8-7C2E7ED6FFAA}" type="pres">
      <dgm:prSet presAssocID="{E7B19228-618A-41CF-BBF7-FA6702DC7E70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6C12049-2EBA-4645-995D-C0EB3CAE2019}" type="pres">
      <dgm:prSet presAssocID="{E7B19228-618A-41CF-BBF7-FA6702DC7E7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7205BB7-8A30-4BF1-B2F6-570AA655DEF6}" type="pres">
      <dgm:prSet presAssocID="{8B7C0973-0717-4478-BF8B-31A62C49148A}" presName="Name8" presStyleCnt="0"/>
      <dgm:spPr/>
    </dgm:pt>
    <dgm:pt modelId="{FB598DA8-D1F5-4EF1-92FB-1AEB23E7D041}" type="pres">
      <dgm:prSet presAssocID="{8B7C0973-0717-4478-BF8B-31A62C49148A}" presName="level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E743DB4-11C0-428B-ADED-785ABE4D41C4}" type="pres">
      <dgm:prSet presAssocID="{8B7C0973-0717-4478-BF8B-31A62C49148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7F44AB8E-93CF-4DDD-9EE0-54097849B2EB}" type="presOf" srcId="{F48533F0-2E3F-4F90-8201-0717872102DC}" destId="{A22A7752-516C-496D-B54A-0E9744CDE671}" srcOrd="0" destOrd="0" presId="urn:microsoft.com/office/officeart/2005/8/layout/pyramid1"/>
    <dgm:cxn modelId="{9899B05A-D110-4974-A6C8-07A5459DFA29}" srcId="{F48533F0-2E3F-4F90-8201-0717872102DC}" destId="{23AC15CA-C03C-4F0E-A30C-4281D4C56D54}" srcOrd="0" destOrd="0" parTransId="{443F0105-8D0F-4036-8DC4-9EF01A501733}" sibTransId="{30E48946-908B-44A7-84EB-B44080AC6CFB}"/>
    <dgm:cxn modelId="{4B283525-EC18-4776-B61F-3F55B69A7306}" type="presOf" srcId="{23AC15CA-C03C-4F0E-A30C-4281D4C56D54}" destId="{C1852852-53EF-468B-A8FE-2C1BB265C2A7}" srcOrd="1" destOrd="0" presId="urn:microsoft.com/office/officeart/2005/8/layout/pyramid1"/>
    <dgm:cxn modelId="{3CD11633-2DDE-44A2-BB8C-104CCF0CA694}" srcId="{F48533F0-2E3F-4F90-8201-0717872102DC}" destId="{8B7C0973-0717-4478-BF8B-31A62C49148A}" srcOrd="3" destOrd="0" parTransId="{D172C917-020D-4853-BBDB-6342E51037AF}" sibTransId="{AE64FC08-57EC-488E-B761-EE894CE3347B}"/>
    <dgm:cxn modelId="{E0F90E31-79FA-41EC-B849-9DDD5DDFCDDB}" type="presOf" srcId="{724F5013-B942-49F2-BD40-BDC9978B362F}" destId="{945F3A86-DC95-4BA0-8BB7-5B907BFC14F0}" srcOrd="0" destOrd="0" presId="urn:microsoft.com/office/officeart/2005/8/layout/pyramid1"/>
    <dgm:cxn modelId="{B068E0B7-FBFB-4D43-97B5-949A49DB6DEF}" type="presOf" srcId="{8B7C0973-0717-4478-BF8B-31A62C49148A}" destId="{FB598DA8-D1F5-4EF1-92FB-1AEB23E7D041}" srcOrd="0" destOrd="0" presId="urn:microsoft.com/office/officeart/2005/8/layout/pyramid1"/>
    <dgm:cxn modelId="{92DA4C14-417D-4578-B381-1DB37DCE0042}" srcId="{F48533F0-2E3F-4F90-8201-0717872102DC}" destId="{724F5013-B942-49F2-BD40-BDC9978B362F}" srcOrd="1" destOrd="0" parTransId="{544551BA-B94E-44D4-A19D-DE23B9A6B1DB}" sibTransId="{10539758-FD08-4B53-A353-AAA4E04C1444}"/>
    <dgm:cxn modelId="{8786EE52-6A93-497A-AB8F-3952E21D1F80}" type="presOf" srcId="{E7B19228-618A-41CF-BBF7-FA6702DC7E70}" destId="{36C12049-2EBA-4645-995D-C0EB3CAE2019}" srcOrd="1" destOrd="0" presId="urn:microsoft.com/office/officeart/2005/8/layout/pyramid1"/>
    <dgm:cxn modelId="{115FF522-C0C5-4D77-A2AA-301BDE8D6283}" type="presOf" srcId="{724F5013-B942-49F2-BD40-BDC9978B362F}" destId="{BD7347EA-51DC-43FB-8604-7CFCB2200C7B}" srcOrd="1" destOrd="0" presId="urn:microsoft.com/office/officeart/2005/8/layout/pyramid1"/>
    <dgm:cxn modelId="{081CCA87-175B-4D19-8EBE-C46F5D54999E}" type="presOf" srcId="{E7B19228-618A-41CF-BBF7-FA6702DC7E70}" destId="{150E172E-511B-45E7-8CB8-7C2E7ED6FFAA}" srcOrd="0" destOrd="0" presId="urn:microsoft.com/office/officeart/2005/8/layout/pyramid1"/>
    <dgm:cxn modelId="{7B030679-09B7-434D-A802-997C87A3A192}" srcId="{F48533F0-2E3F-4F90-8201-0717872102DC}" destId="{E7B19228-618A-41CF-BBF7-FA6702DC7E70}" srcOrd="2" destOrd="0" parTransId="{CEF7DA3A-4A60-4F15-9FCC-0C11BBE5E9B7}" sibTransId="{32442F57-26E5-481D-8113-E223A1B8C0FB}"/>
    <dgm:cxn modelId="{2EEC6675-9B4F-4FA8-BE9D-ECECEB37AF80}" type="presOf" srcId="{23AC15CA-C03C-4F0E-A30C-4281D4C56D54}" destId="{F102DF48-8685-4871-9691-B147D6BB264D}" srcOrd="0" destOrd="0" presId="urn:microsoft.com/office/officeart/2005/8/layout/pyramid1"/>
    <dgm:cxn modelId="{FC93B0F2-4FF3-4631-914A-83E90A2B175A}" type="presOf" srcId="{8B7C0973-0717-4478-BF8B-31A62C49148A}" destId="{CE743DB4-11C0-428B-ADED-785ABE4D41C4}" srcOrd="1" destOrd="0" presId="urn:microsoft.com/office/officeart/2005/8/layout/pyramid1"/>
    <dgm:cxn modelId="{88901578-8CB8-48E4-93F5-0B81B86EEB22}" type="presParOf" srcId="{A22A7752-516C-496D-B54A-0E9744CDE671}" destId="{E44DB939-A9CE-4DB3-B977-AB056F40ECDB}" srcOrd="0" destOrd="0" presId="urn:microsoft.com/office/officeart/2005/8/layout/pyramid1"/>
    <dgm:cxn modelId="{DDD22174-3F5A-42F8-80BA-30881A05CD1E}" type="presParOf" srcId="{E44DB939-A9CE-4DB3-B977-AB056F40ECDB}" destId="{F102DF48-8685-4871-9691-B147D6BB264D}" srcOrd="0" destOrd="0" presId="urn:microsoft.com/office/officeart/2005/8/layout/pyramid1"/>
    <dgm:cxn modelId="{A03ABBE6-987D-487F-A87E-3F1713976728}" type="presParOf" srcId="{E44DB939-A9CE-4DB3-B977-AB056F40ECDB}" destId="{C1852852-53EF-468B-A8FE-2C1BB265C2A7}" srcOrd="1" destOrd="0" presId="urn:microsoft.com/office/officeart/2005/8/layout/pyramid1"/>
    <dgm:cxn modelId="{65519440-E872-44E5-B420-70FBF47D644E}" type="presParOf" srcId="{A22A7752-516C-496D-B54A-0E9744CDE671}" destId="{B61D03C0-EABB-4139-A7FE-8AED8F147B66}" srcOrd="1" destOrd="0" presId="urn:microsoft.com/office/officeart/2005/8/layout/pyramid1"/>
    <dgm:cxn modelId="{D405140B-A745-44CB-9944-2A617C1EA540}" type="presParOf" srcId="{B61D03C0-EABB-4139-A7FE-8AED8F147B66}" destId="{945F3A86-DC95-4BA0-8BB7-5B907BFC14F0}" srcOrd="0" destOrd="0" presId="urn:microsoft.com/office/officeart/2005/8/layout/pyramid1"/>
    <dgm:cxn modelId="{EE60EF4B-FE12-4349-8268-3814E717E960}" type="presParOf" srcId="{B61D03C0-EABB-4139-A7FE-8AED8F147B66}" destId="{BD7347EA-51DC-43FB-8604-7CFCB2200C7B}" srcOrd="1" destOrd="0" presId="urn:microsoft.com/office/officeart/2005/8/layout/pyramid1"/>
    <dgm:cxn modelId="{092CCC3D-A8C3-4E8C-9D55-1949E04DD7F7}" type="presParOf" srcId="{A22A7752-516C-496D-B54A-0E9744CDE671}" destId="{74467448-5C3C-4567-8ED8-F6A0155A58D0}" srcOrd="2" destOrd="0" presId="urn:microsoft.com/office/officeart/2005/8/layout/pyramid1"/>
    <dgm:cxn modelId="{031389A1-E728-441C-B0DD-99FDD0ECFABC}" type="presParOf" srcId="{74467448-5C3C-4567-8ED8-F6A0155A58D0}" destId="{150E172E-511B-45E7-8CB8-7C2E7ED6FFAA}" srcOrd="0" destOrd="0" presId="urn:microsoft.com/office/officeart/2005/8/layout/pyramid1"/>
    <dgm:cxn modelId="{37C395F1-ADE5-4A93-9415-CD289AD02504}" type="presParOf" srcId="{74467448-5C3C-4567-8ED8-F6A0155A58D0}" destId="{36C12049-2EBA-4645-995D-C0EB3CAE2019}" srcOrd="1" destOrd="0" presId="urn:microsoft.com/office/officeart/2005/8/layout/pyramid1"/>
    <dgm:cxn modelId="{BEA6AC43-1599-4D21-8282-C88D9624B771}" type="presParOf" srcId="{A22A7752-516C-496D-B54A-0E9744CDE671}" destId="{97205BB7-8A30-4BF1-B2F6-570AA655DEF6}" srcOrd="3" destOrd="0" presId="urn:microsoft.com/office/officeart/2005/8/layout/pyramid1"/>
    <dgm:cxn modelId="{1C8E2BFA-E0DD-49FD-800F-F9CE9FA5AE44}" type="presParOf" srcId="{97205BB7-8A30-4BF1-B2F6-570AA655DEF6}" destId="{FB598DA8-D1F5-4EF1-92FB-1AEB23E7D041}" srcOrd="0" destOrd="0" presId="urn:microsoft.com/office/officeart/2005/8/layout/pyramid1"/>
    <dgm:cxn modelId="{87D0E8BE-89BC-4982-B2EE-95E751910FD7}" type="presParOf" srcId="{97205BB7-8A30-4BF1-B2F6-570AA655DEF6}" destId="{CE743DB4-11C0-428B-ADED-785ABE4D41C4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5CBC115-4206-4856-A3D9-113C527A9DEA}" type="doc">
      <dgm:prSet loTypeId="urn:microsoft.com/office/officeart/2005/8/layout/venn1" loCatId="relationship" qsTypeId="urn:microsoft.com/office/officeart/2005/8/quickstyle/simple5" qsCatId="simple" csTypeId="urn:microsoft.com/office/officeart/2005/8/colors/colorful3" csCatId="colorful" phldr="1"/>
      <dgm:spPr/>
    </dgm:pt>
    <dgm:pt modelId="{6ECE4F1B-AB67-427C-BFF4-EE085AC04991}">
      <dgm:prSet phldrT="[Text]"/>
      <dgm:spPr/>
      <dgm:t>
        <a:bodyPr/>
        <a:lstStyle/>
        <a:p>
          <a:pPr rtl="1"/>
          <a:r>
            <a:rPr lang="ar-SA" dirty="0" smtClean="0"/>
            <a:t>الحاجة إلى الإنجاز :</a:t>
          </a:r>
          <a:endParaRPr lang="ar-SA" dirty="0"/>
        </a:p>
      </dgm:t>
    </dgm:pt>
    <dgm:pt modelId="{9F1840D8-D05C-4069-93A7-3C5C3A38D943}" type="parTrans" cxnId="{311FEBD2-5C72-4EEB-81C3-EE6E57755153}">
      <dgm:prSet/>
      <dgm:spPr/>
      <dgm:t>
        <a:bodyPr/>
        <a:lstStyle/>
        <a:p>
          <a:pPr rtl="1"/>
          <a:endParaRPr lang="ar-SA"/>
        </a:p>
      </dgm:t>
    </dgm:pt>
    <dgm:pt modelId="{4BAD2ADD-3FC4-4988-AFE2-D6D76BEEA49D}" type="sibTrans" cxnId="{311FEBD2-5C72-4EEB-81C3-EE6E57755153}">
      <dgm:prSet/>
      <dgm:spPr/>
      <dgm:t>
        <a:bodyPr/>
        <a:lstStyle/>
        <a:p>
          <a:pPr rtl="1"/>
          <a:endParaRPr lang="ar-SA"/>
        </a:p>
      </dgm:t>
    </dgm:pt>
    <dgm:pt modelId="{8D2CF428-C177-4ACB-899F-9F3270B2B255}">
      <dgm:prSet/>
      <dgm:spPr/>
      <dgm:t>
        <a:bodyPr/>
        <a:lstStyle/>
        <a:p>
          <a:pPr rtl="1"/>
          <a:r>
            <a:rPr lang="en-US" dirty="0" smtClean="0"/>
            <a:t> </a:t>
          </a:r>
          <a:r>
            <a:rPr lang="ar-SA" dirty="0" smtClean="0"/>
            <a:t>الحاجة إلى الانتماء للآخرين </a:t>
          </a:r>
        </a:p>
      </dgm:t>
    </dgm:pt>
    <dgm:pt modelId="{2E9AF0F7-C461-4687-B5A0-08CB7A15EF32}" type="parTrans" cxnId="{C90518C4-CD51-49EB-B3B8-52D7BBF5CD16}">
      <dgm:prSet/>
      <dgm:spPr/>
      <dgm:t>
        <a:bodyPr/>
        <a:lstStyle/>
        <a:p>
          <a:pPr rtl="1"/>
          <a:endParaRPr lang="ar-SA"/>
        </a:p>
      </dgm:t>
    </dgm:pt>
    <dgm:pt modelId="{8094B877-4334-4210-ACD8-75056B8018BC}" type="sibTrans" cxnId="{C90518C4-CD51-49EB-B3B8-52D7BBF5CD16}">
      <dgm:prSet/>
      <dgm:spPr/>
      <dgm:t>
        <a:bodyPr/>
        <a:lstStyle/>
        <a:p>
          <a:pPr rtl="1"/>
          <a:endParaRPr lang="ar-SA"/>
        </a:p>
      </dgm:t>
    </dgm:pt>
    <dgm:pt modelId="{2CCD5BC6-5F58-4BD9-84E9-1B945715657A}">
      <dgm:prSet/>
      <dgm:spPr/>
      <dgm:t>
        <a:bodyPr/>
        <a:lstStyle/>
        <a:p>
          <a:pPr rtl="1"/>
          <a:r>
            <a:rPr lang="ar-SA" dirty="0" smtClean="0"/>
            <a:t>الحاجة إلى السلطة والنفوذ </a:t>
          </a:r>
        </a:p>
      </dgm:t>
    </dgm:pt>
    <dgm:pt modelId="{EC92F7E0-5365-45DB-BC25-6FE355C033D4}" type="parTrans" cxnId="{50F51D7A-96B8-4F31-9ECE-C64C85B8E987}">
      <dgm:prSet/>
      <dgm:spPr/>
      <dgm:t>
        <a:bodyPr/>
        <a:lstStyle/>
        <a:p>
          <a:pPr rtl="1"/>
          <a:endParaRPr lang="ar-SA"/>
        </a:p>
      </dgm:t>
    </dgm:pt>
    <dgm:pt modelId="{CEF1D212-F462-4C79-9CC5-8DC007D4F568}" type="sibTrans" cxnId="{50F51D7A-96B8-4F31-9ECE-C64C85B8E987}">
      <dgm:prSet/>
      <dgm:spPr/>
      <dgm:t>
        <a:bodyPr/>
        <a:lstStyle/>
        <a:p>
          <a:pPr rtl="1"/>
          <a:endParaRPr lang="ar-SA"/>
        </a:p>
      </dgm:t>
    </dgm:pt>
    <dgm:pt modelId="{31C50B18-7B18-4C12-8AAF-E38005B69853}" type="pres">
      <dgm:prSet presAssocID="{15CBC115-4206-4856-A3D9-113C527A9DEA}" presName="compositeShape" presStyleCnt="0">
        <dgm:presLayoutVars>
          <dgm:chMax val="7"/>
          <dgm:dir/>
          <dgm:resizeHandles val="exact"/>
        </dgm:presLayoutVars>
      </dgm:prSet>
      <dgm:spPr/>
    </dgm:pt>
    <dgm:pt modelId="{8DD19F39-58BA-4842-AF7B-B6262F9B8A8B}" type="pres">
      <dgm:prSet presAssocID="{6ECE4F1B-AB67-427C-BFF4-EE085AC04991}" presName="circ1" presStyleLbl="vennNode1" presStyleIdx="0" presStyleCnt="3"/>
      <dgm:spPr/>
      <dgm:t>
        <a:bodyPr/>
        <a:lstStyle/>
        <a:p>
          <a:pPr rtl="1"/>
          <a:endParaRPr lang="ar-SA"/>
        </a:p>
      </dgm:t>
    </dgm:pt>
    <dgm:pt modelId="{29AFC3D4-D93A-4174-903F-8263FE08E644}" type="pres">
      <dgm:prSet presAssocID="{6ECE4F1B-AB67-427C-BFF4-EE085AC04991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2AC1BC71-124B-4468-A16A-9CABF5ED0078}" type="pres">
      <dgm:prSet presAssocID="{8D2CF428-C177-4ACB-899F-9F3270B2B255}" presName="circ2" presStyleLbl="vennNode1" presStyleIdx="1" presStyleCnt="3"/>
      <dgm:spPr/>
      <dgm:t>
        <a:bodyPr/>
        <a:lstStyle/>
        <a:p>
          <a:pPr rtl="1"/>
          <a:endParaRPr lang="ar-SA"/>
        </a:p>
      </dgm:t>
    </dgm:pt>
    <dgm:pt modelId="{22FF5911-F9C4-4BC6-95AD-CB709537D214}" type="pres">
      <dgm:prSet presAssocID="{8D2CF428-C177-4ACB-899F-9F3270B2B255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60398E5-FAFA-40F2-A689-F75D8411F8F8}" type="pres">
      <dgm:prSet presAssocID="{2CCD5BC6-5F58-4BD9-84E9-1B945715657A}" presName="circ3" presStyleLbl="vennNode1" presStyleIdx="2" presStyleCnt="3"/>
      <dgm:spPr/>
      <dgm:t>
        <a:bodyPr/>
        <a:lstStyle/>
        <a:p>
          <a:pPr rtl="1"/>
          <a:endParaRPr lang="ar-SA"/>
        </a:p>
      </dgm:t>
    </dgm:pt>
    <dgm:pt modelId="{55FCEB79-3DB6-4CFA-AB02-358EF926C6E2}" type="pres">
      <dgm:prSet presAssocID="{2CCD5BC6-5F58-4BD9-84E9-1B945715657A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4552C830-D8BD-4C3C-80CC-5DD69F0CBF70}" type="presOf" srcId="{2CCD5BC6-5F58-4BD9-84E9-1B945715657A}" destId="{55FCEB79-3DB6-4CFA-AB02-358EF926C6E2}" srcOrd="0" destOrd="0" presId="urn:microsoft.com/office/officeart/2005/8/layout/venn1"/>
    <dgm:cxn modelId="{311FEBD2-5C72-4EEB-81C3-EE6E57755153}" srcId="{15CBC115-4206-4856-A3D9-113C527A9DEA}" destId="{6ECE4F1B-AB67-427C-BFF4-EE085AC04991}" srcOrd="0" destOrd="0" parTransId="{9F1840D8-D05C-4069-93A7-3C5C3A38D943}" sibTransId="{4BAD2ADD-3FC4-4988-AFE2-D6D76BEEA49D}"/>
    <dgm:cxn modelId="{BC76A86B-8E0B-4929-BC4F-43D2FF6267AB}" type="presOf" srcId="{6ECE4F1B-AB67-427C-BFF4-EE085AC04991}" destId="{8DD19F39-58BA-4842-AF7B-B6262F9B8A8B}" srcOrd="1" destOrd="0" presId="urn:microsoft.com/office/officeart/2005/8/layout/venn1"/>
    <dgm:cxn modelId="{C90518C4-CD51-49EB-B3B8-52D7BBF5CD16}" srcId="{15CBC115-4206-4856-A3D9-113C527A9DEA}" destId="{8D2CF428-C177-4ACB-899F-9F3270B2B255}" srcOrd="1" destOrd="0" parTransId="{2E9AF0F7-C461-4687-B5A0-08CB7A15EF32}" sibTransId="{8094B877-4334-4210-ACD8-75056B8018BC}"/>
    <dgm:cxn modelId="{B18E6E88-9AED-4859-82ED-31CB428EF1BC}" type="presOf" srcId="{8D2CF428-C177-4ACB-899F-9F3270B2B255}" destId="{22FF5911-F9C4-4BC6-95AD-CB709537D214}" srcOrd="0" destOrd="0" presId="urn:microsoft.com/office/officeart/2005/8/layout/venn1"/>
    <dgm:cxn modelId="{5F08773A-597D-4C23-B264-2D37B5061133}" type="presOf" srcId="{15CBC115-4206-4856-A3D9-113C527A9DEA}" destId="{31C50B18-7B18-4C12-8AAF-E38005B69853}" srcOrd="0" destOrd="0" presId="urn:microsoft.com/office/officeart/2005/8/layout/venn1"/>
    <dgm:cxn modelId="{E3C0E1E4-024D-4092-94B2-E0566237D69A}" type="presOf" srcId="{6ECE4F1B-AB67-427C-BFF4-EE085AC04991}" destId="{29AFC3D4-D93A-4174-903F-8263FE08E644}" srcOrd="0" destOrd="0" presId="urn:microsoft.com/office/officeart/2005/8/layout/venn1"/>
    <dgm:cxn modelId="{50F51D7A-96B8-4F31-9ECE-C64C85B8E987}" srcId="{15CBC115-4206-4856-A3D9-113C527A9DEA}" destId="{2CCD5BC6-5F58-4BD9-84E9-1B945715657A}" srcOrd="2" destOrd="0" parTransId="{EC92F7E0-5365-45DB-BC25-6FE355C033D4}" sibTransId="{CEF1D212-F462-4C79-9CC5-8DC007D4F568}"/>
    <dgm:cxn modelId="{9F7AB17C-3B52-4F39-A55E-1697A9F1C598}" type="presOf" srcId="{2CCD5BC6-5F58-4BD9-84E9-1B945715657A}" destId="{960398E5-FAFA-40F2-A689-F75D8411F8F8}" srcOrd="1" destOrd="0" presId="urn:microsoft.com/office/officeart/2005/8/layout/venn1"/>
    <dgm:cxn modelId="{EE1612DC-3861-431D-8AE5-841309336297}" type="presOf" srcId="{8D2CF428-C177-4ACB-899F-9F3270B2B255}" destId="{2AC1BC71-124B-4468-A16A-9CABF5ED0078}" srcOrd="1" destOrd="0" presId="urn:microsoft.com/office/officeart/2005/8/layout/venn1"/>
    <dgm:cxn modelId="{A7C32D75-F3B1-47B7-882E-FD0B324A526D}" type="presParOf" srcId="{31C50B18-7B18-4C12-8AAF-E38005B69853}" destId="{8DD19F39-58BA-4842-AF7B-B6262F9B8A8B}" srcOrd="0" destOrd="0" presId="urn:microsoft.com/office/officeart/2005/8/layout/venn1"/>
    <dgm:cxn modelId="{DDDB206D-DB8D-4CBF-B523-F3EA0A691721}" type="presParOf" srcId="{31C50B18-7B18-4C12-8AAF-E38005B69853}" destId="{29AFC3D4-D93A-4174-903F-8263FE08E644}" srcOrd="1" destOrd="0" presId="urn:microsoft.com/office/officeart/2005/8/layout/venn1"/>
    <dgm:cxn modelId="{3FAF279B-8CC5-4A25-A0A6-700AB8A71696}" type="presParOf" srcId="{31C50B18-7B18-4C12-8AAF-E38005B69853}" destId="{2AC1BC71-124B-4468-A16A-9CABF5ED0078}" srcOrd="2" destOrd="0" presId="urn:microsoft.com/office/officeart/2005/8/layout/venn1"/>
    <dgm:cxn modelId="{AF50B95D-B960-4696-9F18-E79B6A94A35C}" type="presParOf" srcId="{31C50B18-7B18-4C12-8AAF-E38005B69853}" destId="{22FF5911-F9C4-4BC6-95AD-CB709537D214}" srcOrd="3" destOrd="0" presId="urn:microsoft.com/office/officeart/2005/8/layout/venn1"/>
    <dgm:cxn modelId="{61B73B49-42D9-43B5-A846-CA7482CADD9F}" type="presParOf" srcId="{31C50B18-7B18-4C12-8AAF-E38005B69853}" destId="{960398E5-FAFA-40F2-A689-F75D8411F8F8}" srcOrd="4" destOrd="0" presId="urn:microsoft.com/office/officeart/2005/8/layout/venn1"/>
    <dgm:cxn modelId="{23E54424-87BA-4A0E-BC83-F4D84B998945}" type="presParOf" srcId="{31C50B18-7B18-4C12-8AAF-E38005B69853}" destId="{55FCEB79-3DB6-4CFA-AB02-358EF926C6E2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C0DC155-1FDD-4E64-93C9-285FD4868A02}" type="doc">
      <dgm:prSet loTypeId="urn:microsoft.com/office/officeart/2005/8/layout/vProcess5" loCatId="process" qsTypeId="urn:microsoft.com/office/officeart/2005/8/quickstyle/simple5" qsCatId="simple" csTypeId="urn:microsoft.com/office/officeart/2005/8/colors/accent1_3" csCatId="accent1" phldr="1"/>
      <dgm:spPr/>
      <dgm:t>
        <a:bodyPr/>
        <a:lstStyle/>
        <a:p>
          <a:pPr rtl="1"/>
          <a:endParaRPr lang="ar-SA"/>
        </a:p>
      </dgm:t>
    </dgm:pt>
    <dgm:pt modelId="{943E48F4-9380-44EA-97CA-D0FD7E2CE7F8}">
      <dgm:prSet phldrT="[Text]"/>
      <dgm:spPr/>
      <dgm:t>
        <a:bodyPr/>
        <a:lstStyle/>
        <a:p>
          <a:pPr rtl="1"/>
          <a:r>
            <a:rPr lang="ar-SA" smtClean="0"/>
            <a:t>١.الإنجاز ( الحاجة إلى التوصل إلى نتائج)</a:t>
          </a:r>
          <a:endParaRPr lang="ar-SA"/>
        </a:p>
      </dgm:t>
    </dgm:pt>
    <dgm:pt modelId="{65AA8717-83D4-4D87-A37A-46AAA0424E0A}" type="parTrans" cxnId="{AAF2FFE2-FC7F-4A1E-9C49-B0740D8C16BB}">
      <dgm:prSet/>
      <dgm:spPr/>
      <dgm:t>
        <a:bodyPr/>
        <a:lstStyle/>
        <a:p>
          <a:pPr rtl="1"/>
          <a:endParaRPr lang="ar-SA"/>
        </a:p>
      </dgm:t>
    </dgm:pt>
    <dgm:pt modelId="{F3B959A0-5FF6-435C-8C45-2D4A6608EFEE}" type="sibTrans" cxnId="{AAF2FFE2-FC7F-4A1E-9C49-B0740D8C16BB}">
      <dgm:prSet/>
      <dgm:spPr/>
      <dgm:t>
        <a:bodyPr/>
        <a:lstStyle/>
        <a:p>
          <a:pPr rtl="1"/>
          <a:endParaRPr lang="ar-SA"/>
        </a:p>
      </dgm:t>
    </dgm:pt>
    <dgm:pt modelId="{7E854B28-993A-4120-9394-36B5CB5CFB5D}">
      <dgm:prSet/>
      <dgm:spPr/>
      <dgm:t>
        <a:bodyPr/>
        <a:lstStyle/>
        <a:p>
          <a:pPr rtl="1"/>
          <a:r>
            <a:rPr lang="ar-SA" smtClean="0"/>
            <a:t>٢.الانتماء (الحاجة إلى الارتباط بالآخرين)</a:t>
          </a:r>
          <a:endParaRPr lang="ar-SA" dirty="0" smtClean="0"/>
        </a:p>
      </dgm:t>
    </dgm:pt>
    <dgm:pt modelId="{963B1DC3-C4E4-424F-829E-2376DC0E59D9}" type="parTrans" cxnId="{AEBD1686-4FF5-404C-9D71-4D95523DE329}">
      <dgm:prSet/>
      <dgm:spPr/>
      <dgm:t>
        <a:bodyPr/>
        <a:lstStyle/>
        <a:p>
          <a:pPr rtl="1"/>
          <a:endParaRPr lang="ar-SA"/>
        </a:p>
      </dgm:t>
    </dgm:pt>
    <dgm:pt modelId="{D533667A-A804-40BD-A8ED-9BC5EF814237}" type="sibTrans" cxnId="{AEBD1686-4FF5-404C-9D71-4D95523DE329}">
      <dgm:prSet/>
      <dgm:spPr/>
      <dgm:t>
        <a:bodyPr/>
        <a:lstStyle/>
        <a:p>
          <a:pPr rtl="1"/>
          <a:endParaRPr lang="ar-SA"/>
        </a:p>
      </dgm:t>
    </dgm:pt>
    <dgm:pt modelId="{74F251A7-13A5-4C9E-987E-B01E5358B2B5}">
      <dgm:prSet/>
      <dgm:spPr/>
      <dgm:t>
        <a:bodyPr/>
        <a:lstStyle/>
        <a:p>
          <a:pPr rtl="1"/>
          <a:r>
            <a:rPr lang="ar-SA" smtClean="0"/>
            <a:t>٣.القوة (الحاجة إلى التأثير في الآخرين وفي المواقف)</a:t>
          </a:r>
          <a:endParaRPr lang="ar-SA" dirty="0"/>
        </a:p>
      </dgm:t>
    </dgm:pt>
    <dgm:pt modelId="{4A3F5913-6378-4CB5-8033-BFC390C62BA7}" type="parTrans" cxnId="{F87AC847-0EFA-427D-B11E-1E65FD2A5603}">
      <dgm:prSet/>
      <dgm:spPr/>
      <dgm:t>
        <a:bodyPr/>
        <a:lstStyle/>
        <a:p>
          <a:pPr rtl="1"/>
          <a:endParaRPr lang="ar-SA"/>
        </a:p>
      </dgm:t>
    </dgm:pt>
    <dgm:pt modelId="{1FEA8E82-D0D7-4F24-B48C-DF1854CD0BAC}" type="sibTrans" cxnId="{F87AC847-0EFA-427D-B11E-1E65FD2A5603}">
      <dgm:prSet/>
      <dgm:spPr/>
      <dgm:t>
        <a:bodyPr/>
        <a:lstStyle/>
        <a:p>
          <a:pPr rtl="1"/>
          <a:endParaRPr lang="ar-SA"/>
        </a:p>
      </dgm:t>
    </dgm:pt>
    <dgm:pt modelId="{32B004E8-656E-465A-AA85-AFC3E2137C5D}" type="pres">
      <dgm:prSet presAssocID="{4C0DC155-1FDD-4E64-93C9-285FD4868A02}" presName="outerComposite" presStyleCnt="0">
        <dgm:presLayoutVars>
          <dgm:chMax val="5"/>
          <dgm:dir val="rev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F9490A6F-C67A-4571-B8D9-78D29C9BC61E}" type="pres">
      <dgm:prSet presAssocID="{4C0DC155-1FDD-4E64-93C9-285FD4868A02}" presName="dummyMaxCanvas" presStyleCnt="0">
        <dgm:presLayoutVars/>
      </dgm:prSet>
      <dgm:spPr/>
    </dgm:pt>
    <dgm:pt modelId="{33FD7085-2914-4F8A-8C12-2FFB74D730AE}" type="pres">
      <dgm:prSet presAssocID="{4C0DC155-1FDD-4E64-93C9-285FD4868A02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CDCE7E0-3AE4-4BFE-B478-BCA0738795A3}" type="pres">
      <dgm:prSet presAssocID="{4C0DC155-1FDD-4E64-93C9-285FD4868A02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45156D9-1A7B-4A5F-8D69-C184F2F0746F}" type="pres">
      <dgm:prSet presAssocID="{4C0DC155-1FDD-4E64-93C9-285FD4868A02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31A6B39-1263-43A8-82C4-EB836A1B589F}" type="pres">
      <dgm:prSet presAssocID="{4C0DC155-1FDD-4E64-93C9-285FD4868A02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73AEEC1-9B89-4B23-9CE9-F619E6A6644A}" type="pres">
      <dgm:prSet presAssocID="{4C0DC155-1FDD-4E64-93C9-285FD4868A02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7B1474E-7E1C-48DD-8B89-E10BBF492A0D}" type="pres">
      <dgm:prSet presAssocID="{4C0DC155-1FDD-4E64-93C9-285FD4868A02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2685890-5399-4F05-B9D2-A8749BAE4431}" type="pres">
      <dgm:prSet presAssocID="{4C0DC155-1FDD-4E64-93C9-285FD4868A02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C088CA1-C97B-4D61-8C8D-072A08CADB71}" type="pres">
      <dgm:prSet presAssocID="{4C0DC155-1FDD-4E64-93C9-285FD4868A02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F87AC847-0EFA-427D-B11E-1E65FD2A5603}" srcId="{4C0DC155-1FDD-4E64-93C9-285FD4868A02}" destId="{74F251A7-13A5-4C9E-987E-B01E5358B2B5}" srcOrd="2" destOrd="0" parTransId="{4A3F5913-6378-4CB5-8033-BFC390C62BA7}" sibTransId="{1FEA8E82-D0D7-4F24-B48C-DF1854CD0BAC}"/>
    <dgm:cxn modelId="{B68B714E-58DB-469B-AC4D-C167271196AD}" type="presOf" srcId="{D533667A-A804-40BD-A8ED-9BC5EF814237}" destId="{E73AEEC1-9B89-4B23-9CE9-F619E6A6644A}" srcOrd="0" destOrd="0" presId="urn:microsoft.com/office/officeart/2005/8/layout/vProcess5"/>
    <dgm:cxn modelId="{CCEF11FE-D037-465E-AABB-39838EA690CF}" type="presOf" srcId="{4C0DC155-1FDD-4E64-93C9-285FD4868A02}" destId="{32B004E8-656E-465A-AA85-AFC3E2137C5D}" srcOrd="0" destOrd="0" presId="urn:microsoft.com/office/officeart/2005/8/layout/vProcess5"/>
    <dgm:cxn modelId="{AAF2FFE2-FC7F-4A1E-9C49-B0740D8C16BB}" srcId="{4C0DC155-1FDD-4E64-93C9-285FD4868A02}" destId="{943E48F4-9380-44EA-97CA-D0FD7E2CE7F8}" srcOrd="0" destOrd="0" parTransId="{65AA8717-83D4-4D87-A37A-46AAA0424E0A}" sibTransId="{F3B959A0-5FF6-435C-8C45-2D4A6608EFEE}"/>
    <dgm:cxn modelId="{C1584144-95CA-40FF-BDBD-392512144F54}" type="presOf" srcId="{7E854B28-993A-4120-9394-36B5CB5CFB5D}" destId="{92685890-5399-4F05-B9D2-A8749BAE4431}" srcOrd="1" destOrd="0" presId="urn:microsoft.com/office/officeart/2005/8/layout/vProcess5"/>
    <dgm:cxn modelId="{B6CACC8F-2BB8-45F4-8035-0339DB8E0AC3}" type="presOf" srcId="{943E48F4-9380-44EA-97CA-D0FD7E2CE7F8}" destId="{33FD7085-2914-4F8A-8C12-2FFB74D730AE}" srcOrd="0" destOrd="0" presId="urn:microsoft.com/office/officeart/2005/8/layout/vProcess5"/>
    <dgm:cxn modelId="{8AB75E82-90D7-49AA-9127-F39611C460E9}" type="presOf" srcId="{74F251A7-13A5-4C9E-987E-B01E5358B2B5}" destId="{DC088CA1-C97B-4D61-8C8D-072A08CADB71}" srcOrd="1" destOrd="0" presId="urn:microsoft.com/office/officeart/2005/8/layout/vProcess5"/>
    <dgm:cxn modelId="{D9AD320F-4833-472D-AF0C-7A2B97092858}" type="presOf" srcId="{74F251A7-13A5-4C9E-987E-B01E5358B2B5}" destId="{B45156D9-1A7B-4A5F-8D69-C184F2F0746F}" srcOrd="0" destOrd="0" presId="urn:microsoft.com/office/officeart/2005/8/layout/vProcess5"/>
    <dgm:cxn modelId="{4846CB79-0AD6-47F5-82A2-B899DEF077AE}" type="presOf" srcId="{7E854B28-993A-4120-9394-36B5CB5CFB5D}" destId="{9CDCE7E0-3AE4-4BFE-B478-BCA0738795A3}" srcOrd="0" destOrd="0" presId="urn:microsoft.com/office/officeart/2005/8/layout/vProcess5"/>
    <dgm:cxn modelId="{D89D1CFD-9758-470F-897C-34D3F534708C}" type="presOf" srcId="{F3B959A0-5FF6-435C-8C45-2D4A6608EFEE}" destId="{631A6B39-1263-43A8-82C4-EB836A1B589F}" srcOrd="0" destOrd="0" presId="urn:microsoft.com/office/officeart/2005/8/layout/vProcess5"/>
    <dgm:cxn modelId="{90136B7C-007C-4D18-8048-5904BCF75896}" type="presOf" srcId="{943E48F4-9380-44EA-97CA-D0FD7E2CE7F8}" destId="{F7B1474E-7E1C-48DD-8B89-E10BBF492A0D}" srcOrd="1" destOrd="0" presId="urn:microsoft.com/office/officeart/2005/8/layout/vProcess5"/>
    <dgm:cxn modelId="{AEBD1686-4FF5-404C-9D71-4D95523DE329}" srcId="{4C0DC155-1FDD-4E64-93C9-285FD4868A02}" destId="{7E854B28-993A-4120-9394-36B5CB5CFB5D}" srcOrd="1" destOrd="0" parTransId="{963B1DC3-C4E4-424F-829E-2376DC0E59D9}" sibTransId="{D533667A-A804-40BD-A8ED-9BC5EF814237}"/>
    <dgm:cxn modelId="{4103D520-D267-483B-A7CD-D84DA5C2EEDC}" type="presParOf" srcId="{32B004E8-656E-465A-AA85-AFC3E2137C5D}" destId="{F9490A6F-C67A-4571-B8D9-78D29C9BC61E}" srcOrd="0" destOrd="0" presId="urn:microsoft.com/office/officeart/2005/8/layout/vProcess5"/>
    <dgm:cxn modelId="{39500EB5-6B51-4C0F-BB47-79C9582BB73F}" type="presParOf" srcId="{32B004E8-656E-465A-AA85-AFC3E2137C5D}" destId="{33FD7085-2914-4F8A-8C12-2FFB74D730AE}" srcOrd="1" destOrd="0" presId="urn:microsoft.com/office/officeart/2005/8/layout/vProcess5"/>
    <dgm:cxn modelId="{0E082BFD-E6C7-41FE-BA3A-BA2DBE59C893}" type="presParOf" srcId="{32B004E8-656E-465A-AA85-AFC3E2137C5D}" destId="{9CDCE7E0-3AE4-4BFE-B478-BCA0738795A3}" srcOrd="2" destOrd="0" presId="urn:microsoft.com/office/officeart/2005/8/layout/vProcess5"/>
    <dgm:cxn modelId="{A988C1CD-CD7E-454C-B2FC-88F39668C568}" type="presParOf" srcId="{32B004E8-656E-465A-AA85-AFC3E2137C5D}" destId="{B45156D9-1A7B-4A5F-8D69-C184F2F0746F}" srcOrd="3" destOrd="0" presId="urn:microsoft.com/office/officeart/2005/8/layout/vProcess5"/>
    <dgm:cxn modelId="{5A7D49C6-0C40-4E33-AB29-09449AEBA3D1}" type="presParOf" srcId="{32B004E8-656E-465A-AA85-AFC3E2137C5D}" destId="{631A6B39-1263-43A8-82C4-EB836A1B589F}" srcOrd="4" destOrd="0" presId="urn:microsoft.com/office/officeart/2005/8/layout/vProcess5"/>
    <dgm:cxn modelId="{473020BD-D47C-417B-9529-71A7A1844995}" type="presParOf" srcId="{32B004E8-656E-465A-AA85-AFC3E2137C5D}" destId="{E73AEEC1-9B89-4B23-9CE9-F619E6A6644A}" srcOrd="5" destOrd="0" presId="urn:microsoft.com/office/officeart/2005/8/layout/vProcess5"/>
    <dgm:cxn modelId="{464BD143-1DA3-4EAF-A1B5-20738268F048}" type="presParOf" srcId="{32B004E8-656E-465A-AA85-AFC3E2137C5D}" destId="{F7B1474E-7E1C-48DD-8B89-E10BBF492A0D}" srcOrd="6" destOrd="0" presId="urn:microsoft.com/office/officeart/2005/8/layout/vProcess5"/>
    <dgm:cxn modelId="{8368A7D4-D3CD-4777-9233-C43693D72226}" type="presParOf" srcId="{32B004E8-656E-465A-AA85-AFC3E2137C5D}" destId="{92685890-5399-4F05-B9D2-A8749BAE4431}" srcOrd="7" destOrd="0" presId="urn:microsoft.com/office/officeart/2005/8/layout/vProcess5"/>
    <dgm:cxn modelId="{AFFCA39F-00CE-419B-BC65-21BD25915DFF}" type="presParOf" srcId="{32B004E8-656E-465A-AA85-AFC3E2137C5D}" destId="{DC088CA1-C97B-4D61-8C8D-072A08CADB71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4639BF9-BF19-4EC3-86EF-72643261AD6E}" type="doc">
      <dgm:prSet loTypeId="urn:microsoft.com/office/officeart/2005/8/layout/default" loCatId="list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pPr rtl="1"/>
          <a:endParaRPr lang="ar-SA"/>
        </a:p>
      </dgm:t>
    </dgm:pt>
    <dgm:pt modelId="{8AE8B344-3602-4BB0-AD41-29088F7F3430}">
      <dgm:prSet phldrT="[Text]"/>
      <dgm:spPr/>
      <dgm:t>
        <a:bodyPr/>
        <a:lstStyle/>
        <a:p>
          <a:pPr rtl="1"/>
          <a:r>
            <a:rPr lang="ar-SA" dirty="0" smtClean="0">
              <a:latin typeface="Arial Unicode MS" pitchFamily="34" charset="-128"/>
              <a:ea typeface="Arial Unicode MS" pitchFamily="34" charset="-128"/>
              <a:cs typeface="+mj-cs"/>
            </a:rPr>
            <a:t>اللغة</a:t>
          </a:r>
          <a:endParaRPr lang="ar-SA" dirty="0"/>
        </a:p>
      </dgm:t>
    </dgm:pt>
    <dgm:pt modelId="{985BE197-D353-4115-AA88-31F4171A41BF}" type="parTrans" cxnId="{E38042D8-A793-4DCA-B09E-46E4915A7363}">
      <dgm:prSet/>
      <dgm:spPr/>
      <dgm:t>
        <a:bodyPr/>
        <a:lstStyle/>
        <a:p>
          <a:pPr rtl="1"/>
          <a:endParaRPr lang="ar-SA"/>
        </a:p>
      </dgm:t>
    </dgm:pt>
    <dgm:pt modelId="{F58E5E28-489C-45E6-A2ED-EE89703697D2}" type="sibTrans" cxnId="{E38042D8-A793-4DCA-B09E-46E4915A7363}">
      <dgm:prSet/>
      <dgm:spPr/>
      <dgm:t>
        <a:bodyPr/>
        <a:lstStyle/>
        <a:p>
          <a:pPr rtl="1"/>
          <a:endParaRPr lang="ar-SA"/>
        </a:p>
      </dgm:t>
    </dgm:pt>
    <dgm:pt modelId="{4AFF75AE-CCBC-415D-9332-287421FBA157}">
      <dgm:prSet phldrT="[Text]"/>
      <dgm:spPr/>
      <dgm:t>
        <a:bodyPr/>
        <a:lstStyle/>
        <a:p>
          <a:pPr rtl="1"/>
          <a:r>
            <a:rPr lang="ar-SA" dirty="0" smtClean="0">
              <a:latin typeface="Arial Unicode MS" pitchFamily="34" charset="-128"/>
              <a:ea typeface="Arial Unicode MS" pitchFamily="34" charset="-128"/>
              <a:cs typeface="+mj-cs"/>
            </a:rPr>
            <a:t>الروح السلبية لأحد الاطراف</a:t>
          </a:r>
          <a:endParaRPr lang="ar-SA" dirty="0"/>
        </a:p>
      </dgm:t>
    </dgm:pt>
    <dgm:pt modelId="{0C681E35-2160-45BC-9C2B-9641EEB798B3}" type="parTrans" cxnId="{25E481D7-EE27-4E80-B987-47174F800787}">
      <dgm:prSet/>
      <dgm:spPr/>
      <dgm:t>
        <a:bodyPr/>
        <a:lstStyle/>
        <a:p>
          <a:pPr rtl="1"/>
          <a:endParaRPr lang="ar-SA"/>
        </a:p>
      </dgm:t>
    </dgm:pt>
    <dgm:pt modelId="{D1197D58-95FF-4524-BAE0-F86AAD0B7692}" type="sibTrans" cxnId="{25E481D7-EE27-4E80-B987-47174F800787}">
      <dgm:prSet/>
      <dgm:spPr/>
      <dgm:t>
        <a:bodyPr/>
        <a:lstStyle/>
        <a:p>
          <a:pPr rtl="1"/>
          <a:endParaRPr lang="ar-SA"/>
        </a:p>
      </dgm:t>
    </dgm:pt>
    <dgm:pt modelId="{4F4A46F3-5F72-4089-A422-5497FF829229}">
      <dgm:prSet phldrT="[Text]"/>
      <dgm:spPr/>
      <dgm:t>
        <a:bodyPr/>
        <a:lstStyle/>
        <a:p>
          <a:pPr rtl="1"/>
          <a:r>
            <a:rPr lang="ar-SA" smtClean="0">
              <a:latin typeface="Arial Unicode MS" pitchFamily="34" charset="-128"/>
              <a:ea typeface="Arial Unicode MS" pitchFamily="34" charset="-128"/>
              <a:cs typeface="+mj-cs"/>
            </a:rPr>
            <a:t>سلوكيات رئيس الفريق</a:t>
          </a:r>
          <a:endParaRPr lang="ar-SA"/>
        </a:p>
      </dgm:t>
    </dgm:pt>
    <dgm:pt modelId="{0B49CFC5-6497-4F35-BF01-86F916E1DBD2}" type="parTrans" cxnId="{8DFAB920-5C7E-481A-AFE5-A2A1FA8E4BBF}">
      <dgm:prSet/>
      <dgm:spPr/>
      <dgm:t>
        <a:bodyPr/>
        <a:lstStyle/>
        <a:p>
          <a:pPr rtl="1"/>
          <a:endParaRPr lang="ar-SA"/>
        </a:p>
      </dgm:t>
    </dgm:pt>
    <dgm:pt modelId="{881C07B4-3393-4716-9A97-AC4AD5F0A49D}" type="sibTrans" cxnId="{8DFAB920-5C7E-481A-AFE5-A2A1FA8E4BBF}">
      <dgm:prSet/>
      <dgm:spPr/>
      <dgm:t>
        <a:bodyPr/>
        <a:lstStyle/>
        <a:p>
          <a:pPr rtl="1"/>
          <a:endParaRPr lang="ar-SA"/>
        </a:p>
      </dgm:t>
    </dgm:pt>
    <dgm:pt modelId="{3DE29967-445A-4863-87E3-9207B20D5356}" type="pres">
      <dgm:prSet presAssocID="{84639BF9-BF19-4EC3-86EF-72643261AD6E}" presName="diagram" presStyleCnt="0">
        <dgm:presLayoutVars>
          <dgm:dir val="rev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1E8D8B5F-62E3-4CA0-BFEA-73477592E90A}" type="pres">
      <dgm:prSet presAssocID="{8AE8B344-3602-4BB0-AD41-29088F7F3430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13629D8-55E3-41DD-92FC-FD9D727E8801}" type="pres">
      <dgm:prSet presAssocID="{F58E5E28-489C-45E6-A2ED-EE89703697D2}" presName="sibTrans" presStyleCnt="0"/>
      <dgm:spPr/>
    </dgm:pt>
    <dgm:pt modelId="{B58ED1BC-BC71-40D1-8130-DB74103CEF21}" type="pres">
      <dgm:prSet presAssocID="{4AFF75AE-CCBC-415D-9332-287421FBA15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AFF807E-E24F-410E-A59B-83AE01D2B50A}" type="pres">
      <dgm:prSet presAssocID="{D1197D58-95FF-4524-BAE0-F86AAD0B7692}" presName="sibTrans" presStyleCnt="0"/>
      <dgm:spPr/>
    </dgm:pt>
    <dgm:pt modelId="{651BC226-7CB1-4FBE-8F37-2B40B1861F8B}" type="pres">
      <dgm:prSet presAssocID="{4F4A46F3-5F72-4089-A422-5497FF82922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6E9ECBBA-CE8E-41EC-B1B2-3DD6E8B349CB}" type="presOf" srcId="{8AE8B344-3602-4BB0-AD41-29088F7F3430}" destId="{1E8D8B5F-62E3-4CA0-BFEA-73477592E90A}" srcOrd="0" destOrd="0" presId="urn:microsoft.com/office/officeart/2005/8/layout/default"/>
    <dgm:cxn modelId="{AE5C0CB2-82CF-465F-90DD-3F77BCD200FB}" type="presOf" srcId="{84639BF9-BF19-4EC3-86EF-72643261AD6E}" destId="{3DE29967-445A-4863-87E3-9207B20D5356}" srcOrd="0" destOrd="0" presId="urn:microsoft.com/office/officeart/2005/8/layout/default"/>
    <dgm:cxn modelId="{241EA951-C344-45D7-B08F-172C5358A158}" type="presOf" srcId="{4AFF75AE-CCBC-415D-9332-287421FBA157}" destId="{B58ED1BC-BC71-40D1-8130-DB74103CEF21}" srcOrd="0" destOrd="0" presId="urn:microsoft.com/office/officeart/2005/8/layout/default"/>
    <dgm:cxn modelId="{E38042D8-A793-4DCA-B09E-46E4915A7363}" srcId="{84639BF9-BF19-4EC3-86EF-72643261AD6E}" destId="{8AE8B344-3602-4BB0-AD41-29088F7F3430}" srcOrd="0" destOrd="0" parTransId="{985BE197-D353-4115-AA88-31F4171A41BF}" sibTransId="{F58E5E28-489C-45E6-A2ED-EE89703697D2}"/>
    <dgm:cxn modelId="{99421874-2E34-45D4-8281-988B36DA0D91}" type="presOf" srcId="{4F4A46F3-5F72-4089-A422-5497FF829229}" destId="{651BC226-7CB1-4FBE-8F37-2B40B1861F8B}" srcOrd="0" destOrd="0" presId="urn:microsoft.com/office/officeart/2005/8/layout/default"/>
    <dgm:cxn modelId="{25E481D7-EE27-4E80-B987-47174F800787}" srcId="{84639BF9-BF19-4EC3-86EF-72643261AD6E}" destId="{4AFF75AE-CCBC-415D-9332-287421FBA157}" srcOrd="1" destOrd="0" parTransId="{0C681E35-2160-45BC-9C2B-9641EEB798B3}" sibTransId="{D1197D58-95FF-4524-BAE0-F86AAD0B7692}"/>
    <dgm:cxn modelId="{8DFAB920-5C7E-481A-AFE5-A2A1FA8E4BBF}" srcId="{84639BF9-BF19-4EC3-86EF-72643261AD6E}" destId="{4F4A46F3-5F72-4089-A422-5497FF829229}" srcOrd="2" destOrd="0" parTransId="{0B49CFC5-6497-4F35-BF01-86F916E1DBD2}" sibTransId="{881C07B4-3393-4716-9A97-AC4AD5F0A49D}"/>
    <dgm:cxn modelId="{F6D50F10-9EDC-4FE3-9127-36FA16936F15}" type="presParOf" srcId="{3DE29967-445A-4863-87E3-9207B20D5356}" destId="{1E8D8B5F-62E3-4CA0-BFEA-73477592E90A}" srcOrd="0" destOrd="0" presId="urn:microsoft.com/office/officeart/2005/8/layout/default"/>
    <dgm:cxn modelId="{CBBB9982-4D3A-4767-A6EC-9E87C3FBEC63}" type="presParOf" srcId="{3DE29967-445A-4863-87E3-9207B20D5356}" destId="{713629D8-55E3-41DD-92FC-FD9D727E8801}" srcOrd="1" destOrd="0" presId="urn:microsoft.com/office/officeart/2005/8/layout/default"/>
    <dgm:cxn modelId="{3AEC36E6-6698-417B-855E-E5EDF69AA2DA}" type="presParOf" srcId="{3DE29967-445A-4863-87E3-9207B20D5356}" destId="{B58ED1BC-BC71-40D1-8130-DB74103CEF21}" srcOrd="2" destOrd="0" presId="urn:microsoft.com/office/officeart/2005/8/layout/default"/>
    <dgm:cxn modelId="{D4A646BE-5E2A-4EDE-9932-329915727543}" type="presParOf" srcId="{3DE29967-445A-4863-87E3-9207B20D5356}" destId="{8AFF807E-E24F-410E-A59B-83AE01D2B50A}" srcOrd="3" destOrd="0" presId="urn:microsoft.com/office/officeart/2005/8/layout/default"/>
    <dgm:cxn modelId="{3886D785-2256-4A3C-B740-B587B9FA9FE5}" type="presParOf" srcId="{3DE29967-445A-4863-87E3-9207B20D5356}" destId="{651BC226-7CB1-4FBE-8F37-2B40B1861F8B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B775C4A-7D22-442E-A405-9AA8D94F2DC9}" type="doc">
      <dgm:prSet loTypeId="urn:microsoft.com/office/officeart/2005/8/layout/cycle6" loCatId="cycle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pPr rtl="1"/>
          <a:endParaRPr lang="ar-SA"/>
        </a:p>
      </dgm:t>
    </dgm:pt>
    <dgm:pt modelId="{1D623A39-E0D4-4696-A35C-CCFAAFF76929}">
      <dgm:prSet phldrT="[نص]" custT="1"/>
      <dgm:spPr/>
      <dgm:t>
        <a:bodyPr/>
        <a:lstStyle/>
        <a:p>
          <a:pPr rtl="1"/>
          <a:r>
            <a:rPr lang="ar-SA" sz="1600" b="1" dirty="0" smtClean="0"/>
            <a:t>العامة</a:t>
          </a:r>
          <a:endParaRPr lang="ar-SA" sz="1600" b="1" dirty="0"/>
        </a:p>
      </dgm:t>
    </dgm:pt>
    <dgm:pt modelId="{9A1C700E-DC72-4DA8-86EB-ADD080121A87}" type="parTrans" cxnId="{F16E74A0-9D26-43CC-A291-7214285D2B49}">
      <dgm:prSet/>
      <dgm:spPr/>
      <dgm:t>
        <a:bodyPr/>
        <a:lstStyle/>
        <a:p>
          <a:pPr rtl="1"/>
          <a:endParaRPr lang="ar-SA"/>
        </a:p>
      </dgm:t>
    </dgm:pt>
    <dgm:pt modelId="{78BB0549-D170-436C-9EDD-7E0F32D6CF86}" type="sibTrans" cxnId="{F16E74A0-9D26-43CC-A291-7214285D2B49}">
      <dgm:prSet/>
      <dgm:spPr/>
      <dgm:t>
        <a:bodyPr/>
        <a:lstStyle/>
        <a:p>
          <a:pPr rtl="1"/>
          <a:endParaRPr lang="ar-SA"/>
        </a:p>
      </dgm:t>
    </dgm:pt>
    <dgm:pt modelId="{77031403-30F2-4BB1-8BAC-59E0D98C14D3}">
      <dgm:prSet phldrT="[نص]" custT="1"/>
      <dgm:spPr/>
      <dgm:t>
        <a:bodyPr/>
        <a:lstStyle/>
        <a:p>
          <a:pPr rtl="1"/>
          <a:r>
            <a:rPr lang="ar-SA" sz="1600" b="1" dirty="0" smtClean="0"/>
            <a:t>المباشرة</a:t>
          </a:r>
          <a:endParaRPr lang="ar-SA" sz="1600" b="1" dirty="0"/>
        </a:p>
      </dgm:t>
    </dgm:pt>
    <dgm:pt modelId="{5724B883-E27F-4437-8E2C-840A1528CF35}" type="parTrans" cxnId="{1049AB02-0A75-4D86-90D6-4C9E2197297D}">
      <dgm:prSet/>
      <dgm:spPr/>
      <dgm:t>
        <a:bodyPr/>
        <a:lstStyle/>
        <a:p>
          <a:pPr rtl="1"/>
          <a:endParaRPr lang="ar-SA"/>
        </a:p>
      </dgm:t>
    </dgm:pt>
    <dgm:pt modelId="{22E29655-C039-445E-9C80-B8861966DEF4}" type="sibTrans" cxnId="{1049AB02-0A75-4D86-90D6-4C9E2197297D}">
      <dgm:prSet/>
      <dgm:spPr/>
      <dgm:t>
        <a:bodyPr/>
        <a:lstStyle/>
        <a:p>
          <a:pPr rtl="1"/>
          <a:endParaRPr lang="ar-SA"/>
        </a:p>
      </dgm:t>
    </dgm:pt>
    <dgm:pt modelId="{A0BC57D8-9065-473B-8166-49FB3BBB53FE}">
      <dgm:prSet phldrT="[نص]"/>
      <dgm:spPr/>
      <dgm:t>
        <a:bodyPr/>
        <a:lstStyle/>
        <a:p>
          <a:pPr rtl="1"/>
          <a:r>
            <a:rPr lang="ar-SA" b="1" dirty="0" smtClean="0"/>
            <a:t>الإيحائية</a:t>
          </a:r>
          <a:endParaRPr lang="ar-SA" b="1" dirty="0"/>
        </a:p>
      </dgm:t>
    </dgm:pt>
    <dgm:pt modelId="{5696690D-91DB-4F19-A8F3-BB1CCC1C0966}" type="parTrans" cxnId="{EE2FD225-99B0-46FA-8023-3A0B1FB000A1}">
      <dgm:prSet/>
      <dgm:spPr/>
      <dgm:t>
        <a:bodyPr/>
        <a:lstStyle/>
        <a:p>
          <a:pPr rtl="1"/>
          <a:endParaRPr lang="ar-SA"/>
        </a:p>
      </dgm:t>
    </dgm:pt>
    <dgm:pt modelId="{1B0C4B94-5720-4680-819C-8DEF81A28D00}" type="sibTrans" cxnId="{EE2FD225-99B0-46FA-8023-3A0B1FB000A1}">
      <dgm:prSet/>
      <dgm:spPr/>
      <dgm:t>
        <a:bodyPr/>
        <a:lstStyle/>
        <a:p>
          <a:pPr rtl="1"/>
          <a:endParaRPr lang="ar-SA"/>
        </a:p>
      </dgm:t>
    </dgm:pt>
    <dgm:pt modelId="{EC51D876-A28B-4EFC-9A60-21631E75574F}">
      <dgm:prSet phldrT="[نص]"/>
      <dgm:spPr/>
      <dgm:t>
        <a:bodyPr/>
        <a:lstStyle/>
        <a:p>
          <a:pPr rtl="1"/>
          <a:r>
            <a:rPr lang="ar-SA" b="1" dirty="0" smtClean="0"/>
            <a:t>المحددة</a:t>
          </a:r>
          <a:endParaRPr lang="ar-SA" b="1" dirty="0"/>
        </a:p>
      </dgm:t>
    </dgm:pt>
    <dgm:pt modelId="{72AE6F51-DFF3-44ED-B6E2-C7BF49164625}" type="parTrans" cxnId="{BE2C30BE-5707-4E3E-8E6F-872BDE4DCF22}">
      <dgm:prSet/>
      <dgm:spPr/>
      <dgm:t>
        <a:bodyPr/>
        <a:lstStyle/>
        <a:p>
          <a:pPr rtl="1"/>
          <a:endParaRPr lang="ar-SA"/>
        </a:p>
      </dgm:t>
    </dgm:pt>
    <dgm:pt modelId="{47B921F6-E927-44C8-A37E-20744C52EE69}" type="sibTrans" cxnId="{BE2C30BE-5707-4E3E-8E6F-872BDE4DCF22}">
      <dgm:prSet/>
      <dgm:spPr/>
      <dgm:t>
        <a:bodyPr/>
        <a:lstStyle/>
        <a:p>
          <a:pPr rtl="1"/>
          <a:endParaRPr lang="ar-SA"/>
        </a:p>
      </dgm:t>
    </dgm:pt>
    <dgm:pt modelId="{458F9FBF-45BD-4C86-8CD3-24EC6E907BA3}">
      <dgm:prSet phldrT="[نص]"/>
      <dgm:spPr/>
      <dgm:t>
        <a:bodyPr/>
        <a:lstStyle/>
        <a:p>
          <a:pPr rtl="1"/>
          <a:r>
            <a:rPr lang="ar-SA" b="1" dirty="0" smtClean="0"/>
            <a:t>المبهمة</a:t>
          </a:r>
          <a:endParaRPr lang="ar-SA" b="1" dirty="0"/>
        </a:p>
      </dgm:t>
    </dgm:pt>
    <dgm:pt modelId="{6F77D7D2-B80B-4CDF-B2B2-54C4E591DEE5}" type="parTrans" cxnId="{A6C67CC3-6BD6-4230-89C8-B7A795059FE3}">
      <dgm:prSet/>
      <dgm:spPr/>
      <dgm:t>
        <a:bodyPr/>
        <a:lstStyle/>
        <a:p>
          <a:pPr rtl="1"/>
          <a:endParaRPr lang="ar-SA"/>
        </a:p>
      </dgm:t>
    </dgm:pt>
    <dgm:pt modelId="{151E199A-97EE-47FF-876A-31FC7BF5C563}" type="sibTrans" cxnId="{A6C67CC3-6BD6-4230-89C8-B7A795059FE3}">
      <dgm:prSet/>
      <dgm:spPr/>
      <dgm:t>
        <a:bodyPr/>
        <a:lstStyle/>
        <a:p>
          <a:pPr rtl="1"/>
          <a:endParaRPr lang="ar-SA"/>
        </a:p>
      </dgm:t>
    </dgm:pt>
    <dgm:pt modelId="{E0BAB092-0322-41BA-BF70-BFA67C7A5A73}">
      <dgm:prSet phldrT="[نص]"/>
      <dgm:spPr/>
      <dgm:t>
        <a:bodyPr/>
        <a:lstStyle/>
        <a:p>
          <a:pPr rtl="1"/>
          <a:r>
            <a:rPr lang="ar-SA" b="1" dirty="0" smtClean="0"/>
            <a:t>الاستفزازية</a:t>
          </a:r>
          <a:endParaRPr lang="ar-SA" b="1" dirty="0"/>
        </a:p>
      </dgm:t>
    </dgm:pt>
    <dgm:pt modelId="{A1E5B0D3-744E-48F9-9D42-C95757ACFDDB}" type="parTrans" cxnId="{EBD90F1E-49C5-4C98-A1AC-F4B02479DBB8}">
      <dgm:prSet/>
      <dgm:spPr/>
      <dgm:t>
        <a:bodyPr/>
        <a:lstStyle/>
        <a:p>
          <a:pPr rtl="1"/>
          <a:endParaRPr lang="ar-SA"/>
        </a:p>
      </dgm:t>
    </dgm:pt>
    <dgm:pt modelId="{3153FE13-AD03-47E0-814B-5BEF887062E7}" type="sibTrans" cxnId="{EBD90F1E-49C5-4C98-A1AC-F4B02479DBB8}">
      <dgm:prSet/>
      <dgm:spPr/>
      <dgm:t>
        <a:bodyPr/>
        <a:lstStyle/>
        <a:p>
          <a:pPr rtl="1"/>
          <a:endParaRPr lang="ar-SA"/>
        </a:p>
      </dgm:t>
    </dgm:pt>
    <dgm:pt modelId="{A7309292-82F8-46EC-AC2E-9652384FA012}">
      <dgm:prSet phldrT="[نص]" custT="1"/>
      <dgm:spPr/>
      <dgm:t>
        <a:bodyPr/>
        <a:lstStyle/>
        <a:p>
          <a:pPr rtl="1"/>
          <a:r>
            <a:rPr lang="ar-SA" sz="1600" b="1" dirty="0" smtClean="0"/>
            <a:t> يجاب عنها بنعم أو لا</a:t>
          </a:r>
          <a:endParaRPr lang="ar-SA" sz="1600" b="1" dirty="0"/>
        </a:p>
      </dgm:t>
    </dgm:pt>
    <dgm:pt modelId="{CA4D8EF2-1473-40F1-A037-644ABC7753C7}" type="parTrans" cxnId="{5C1816E5-E0E6-436D-8D5F-0A9F40FFCF43}">
      <dgm:prSet/>
      <dgm:spPr/>
      <dgm:t>
        <a:bodyPr/>
        <a:lstStyle/>
        <a:p>
          <a:pPr rtl="1"/>
          <a:endParaRPr lang="ar-SA"/>
        </a:p>
      </dgm:t>
    </dgm:pt>
    <dgm:pt modelId="{82C56A3D-0ECD-4613-9E06-6FCA2FCEC41E}" type="sibTrans" cxnId="{5C1816E5-E0E6-436D-8D5F-0A9F40FFCF43}">
      <dgm:prSet/>
      <dgm:spPr/>
      <dgm:t>
        <a:bodyPr/>
        <a:lstStyle/>
        <a:p>
          <a:pPr rtl="1"/>
          <a:endParaRPr lang="ar-SA"/>
        </a:p>
      </dgm:t>
    </dgm:pt>
    <dgm:pt modelId="{D1AB821B-D930-4509-A8FC-054C2BBE9017}">
      <dgm:prSet phldrT="[نص]" custT="1"/>
      <dgm:spPr/>
      <dgm:t>
        <a:bodyPr/>
        <a:lstStyle/>
        <a:p>
          <a:pPr rtl="1"/>
          <a:r>
            <a:rPr lang="ar-SA" sz="1600" b="1" dirty="0" smtClean="0"/>
            <a:t>المرتدة</a:t>
          </a:r>
          <a:endParaRPr lang="ar-SA" sz="1600" b="1" dirty="0"/>
        </a:p>
      </dgm:t>
    </dgm:pt>
    <dgm:pt modelId="{B83B0BE8-921E-4E3B-8C7A-BF45DCF3122D}" type="parTrans" cxnId="{53960070-E37F-4EC0-AD1A-47020D77FEF1}">
      <dgm:prSet/>
      <dgm:spPr/>
      <dgm:t>
        <a:bodyPr/>
        <a:lstStyle/>
        <a:p>
          <a:pPr rtl="1"/>
          <a:endParaRPr lang="ar-SA"/>
        </a:p>
      </dgm:t>
    </dgm:pt>
    <dgm:pt modelId="{9A443AD0-2126-418A-BA9D-92A019CF2DD2}" type="sibTrans" cxnId="{53960070-E37F-4EC0-AD1A-47020D77FEF1}">
      <dgm:prSet/>
      <dgm:spPr/>
      <dgm:t>
        <a:bodyPr/>
        <a:lstStyle/>
        <a:p>
          <a:pPr rtl="1"/>
          <a:endParaRPr lang="ar-SA"/>
        </a:p>
      </dgm:t>
    </dgm:pt>
    <dgm:pt modelId="{B686A9CB-6836-42C6-A0F8-C08FFDE86781}" type="pres">
      <dgm:prSet presAssocID="{9B775C4A-7D22-442E-A405-9AA8D94F2DC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E738018F-37F6-436D-B6E2-9483C5D3C480}" type="pres">
      <dgm:prSet presAssocID="{1D623A39-E0D4-4696-A35C-CCFAAFF76929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4C11216-BDBD-46D1-95AD-1DD6CB7F27A8}" type="pres">
      <dgm:prSet presAssocID="{1D623A39-E0D4-4696-A35C-CCFAAFF76929}" presName="spNode" presStyleCnt="0"/>
      <dgm:spPr/>
    </dgm:pt>
    <dgm:pt modelId="{1C371343-E515-429E-8E74-C827224F7EC9}" type="pres">
      <dgm:prSet presAssocID="{78BB0549-D170-436C-9EDD-7E0F32D6CF86}" presName="sibTrans" presStyleLbl="sibTrans1D1" presStyleIdx="0" presStyleCnt="8"/>
      <dgm:spPr/>
      <dgm:t>
        <a:bodyPr/>
        <a:lstStyle/>
        <a:p>
          <a:pPr rtl="1"/>
          <a:endParaRPr lang="ar-SA"/>
        </a:p>
      </dgm:t>
    </dgm:pt>
    <dgm:pt modelId="{89149243-C3F9-4AD7-A565-F5BAB52FE897}" type="pres">
      <dgm:prSet presAssocID="{77031403-30F2-4BB1-8BAC-59E0D98C14D3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F758F0E-CB83-4359-B89E-FF3B4FDBFAA7}" type="pres">
      <dgm:prSet presAssocID="{77031403-30F2-4BB1-8BAC-59E0D98C14D3}" presName="spNode" presStyleCnt="0"/>
      <dgm:spPr/>
    </dgm:pt>
    <dgm:pt modelId="{F79A1238-0172-4C43-A0FE-63E6E44B2498}" type="pres">
      <dgm:prSet presAssocID="{22E29655-C039-445E-9C80-B8861966DEF4}" presName="sibTrans" presStyleLbl="sibTrans1D1" presStyleIdx="1" presStyleCnt="8"/>
      <dgm:spPr/>
      <dgm:t>
        <a:bodyPr/>
        <a:lstStyle/>
        <a:p>
          <a:pPr rtl="1"/>
          <a:endParaRPr lang="ar-SA"/>
        </a:p>
      </dgm:t>
    </dgm:pt>
    <dgm:pt modelId="{BC3284E1-7E49-4D5F-862A-89961C77A9A6}" type="pres">
      <dgm:prSet presAssocID="{A0BC57D8-9065-473B-8166-49FB3BBB53FE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F477E6D-BD2E-434B-B5DF-96BF7888DCFC}" type="pres">
      <dgm:prSet presAssocID="{A0BC57D8-9065-473B-8166-49FB3BBB53FE}" presName="spNode" presStyleCnt="0"/>
      <dgm:spPr/>
    </dgm:pt>
    <dgm:pt modelId="{A15F6FED-DBF3-4771-BE8A-F8A524A518BB}" type="pres">
      <dgm:prSet presAssocID="{1B0C4B94-5720-4680-819C-8DEF81A28D00}" presName="sibTrans" presStyleLbl="sibTrans1D1" presStyleIdx="2" presStyleCnt="8"/>
      <dgm:spPr/>
      <dgm:t>
        <a:bodyPr/>
        <a:lstStyle/>
        <a:p>
          <a:pPr rtl="1"/>
          <a:endParaRPr lang="ar-SA"/>
        </a:p>
      </dgm:t>
    </dgm:pt>
    <dgm:pt modelId="{2651CF07-6F95-44A0-8E01-3E9B35B7577E}" type="pres">
      <dgm:prSet presAssocID="{EC51D876-A28B-4EFC-9A60-21631E75574F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C2FCE37-5C1D-40D8-9F2A-8D97F26457CE}" type="pres">
      <dgm:prSet presAssocID="{EC51D876-A28B-4EFC-9A60-21631E75574F}" presName="spNode" presStyleCnt="0"/>
      <dgm:spPr/>
    </dgm:pt>
    <dgm:pt modelId="{2B46EA9B-30E5-45BE-B689-297E0570911F}" type="pres">
      <dgm:prSet presAssocID="{47B921F6-E927-44C8-A37E-20744C52EE69}" presName="sibTrans" presStyleLbl="sibTrans1D1" presStyleIdx="3" presStyleCnt="8"/>
      <dgm:spPr/>
      <dgm:t>
        <a:bodyPr/>
        <a:lstStyle/>
        <a:p>
          <a:pPr rtl="1"/>
          <a:endParaRPr lang="ar-SA"/>
        </a:p>
      </dgm:t>
    </dgm:pt>
    <dgm:pt modelId="{05BA6F95-FC7D-452B-9A3D-31E67430639B}" type="pres">
      <dgm:prSet presAssocID="{458F9FBF-45BD-4C86-8CD3-24EC6E907BA3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41751D4-F61D-451D-B314-3F8619A70373}" type="pres">
      <dgm:prSet presAssocID="{458F9FBF-45BD-4C86-8CD3-24EC6E907BA3}" presName="spNode" presStyleCnt="0"/>
      <dgm:spPr/>
    </dgm:pt>
    <dgm:pt modelId="{C1DE15A3-A30E-40E6-AB3D-E899A4449B10}" type="pres">
      <dgm:prSet presAssocID="{151E199A-97EE-47FF-876A-31FC7BF5C563}" presName="sibTrans" presStyleLbl="sibTrans1D1" presStyleIdx="4" presStyleCnt="8"/>
      <dgm:spPr/>
      <dgm:t>
        <a:bodyPr/>
        <a:lstStyle/>
        <a:p>
          <a:pPr rtl="1"/>
          <a:endParaRPr lang="ar-SA"/>
        </a:p>
      </dgm:t>
    </dgm:pt>
    <dgm:pt modelId="{6E005139-CF64-4B03-8339-475071C47AC9}" type="pres">
      <dgm:prSet presAssocID="{E0BAB092-0322-41BA-BF70-BFA67C7A5A73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CA2447B-A01A-4DE7-A856-1E45C8237BCD}" type="pres">
      <dgm:prSet presAssocID="{E0BAB092-0322-41BA-BF70-BFA67C7A5A73}" presName="spNode" presStyleCnt="0"/>
      <dgm:spPr/>
    </dgm:pt>
    <dgm:pt modelId="{9923218C-9DDA-4D5C-83FF-298D35CD4459}" type="pres">
      <dgm:prSet presAssocID="{3153FE13-AD03-47E0-814B-5BEF887062E7}" presName="sibTrans" presStyleLbl="sibTrans1D1" presStyleIdx="5" presStyleCnt="8"/>
      <dgm:spPr/>
      <dgm:t>
        <a:bodyPr/>
        <a:lstStyle/>
        <a:p>
          <a:pPr rtl="1"/>
          <a:endParaRPr lang="ar-SA"/>
        </a:p>
      </dgm:t>
    </dgm:pt>
    <dgm:pt modelId="{4E00D805-9574-4671-976A-45D16F5AA371}" type="pres">
      <dgm:prSet presAssocID="{A7309292-82F8-46EC-AC2E-9652384FA012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BBDB0E6-D132-4516-84D4-EFBA6DE0484C}" type="pres">
      <dgm:prSet presAssocID="{A7309292-82F8-46EC-AC2E-9652384FA012}" presName="spNode" presStyleCnt="0"/>
      <dgm:spPr/>
    </dgm:pt>
    <dgm:pt modelId="{E5A5BEC1-D258-4325-B4D7-4D2538A9ED03}" type="pres">
      <dgm:prSet presAssocID="{82C56A3D-0ECD-4613-9E06-6FCA2FCEC41E}" presName="sibTrans" presStyleLbl="sibTrans1D1" presStyleIdx="6" presStyleCnt="8"/>
      <dgm:spPr/>
      <dgm:t>
        <a:bodyPr/>
        <a:lstStyle/>
        <a:p>
          <a:pPr rtl="1"/>
          <a:endParaRPr lang="ar-SA"/>
        </a:p>
      </dgm:t>
    </dgm:pt>
    <dgm:pt modelId="{E671F708-5DB6-4EDB-A3F6-17F1F41CB3BD}" type="pres">
      <dgm:prSet presAssocID="{D1AB821B-D930-4509-A8FC-054C2BBE9017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2EA1AEB-20A2-4627-A6D3-14567FEDEF2E}" type="pres">
      <dgm:prSet presAssocID="{D1AB821B-D930-4509-A8FC-054C2BBE9017}" presName="spNode" presStyleCnt="0"/>
      <dgm:spPr/>
    </dgm:pt>
    <dgm:pt modelId="{7C236320-2ABF-4C75-BA5D-F550E5A342A2}" type="pres">
      <dgm:prSet presAssocID="{9A443AD0-2126-418A-BA9D-92A019CF2DD2}" presName="sibTrans" presStyleLbl="sibTrans1D1" presStyleIdx="7" presStyleCnt="8"/>
      <dgm:spPr/>
      <dgm:t>
        <a:bodyPr/>
        <a:lstStyle/>
        <a:p>
          <a:pPr rtl="1"/>
          <a:endParaRPr lang="ar-SA"/>
        </a:p>
      </dgm:t>
    </dgm:pt>
  </dgm:ptLst>
  <dgm:cxnLst>
    <dgm:cxn modelId="{52C8E62E-D6A2-472B-B6F0-DA26A948B09D}" type="presOf" srcId="{E0BAB092-0322-41BA-BF70-BFA67C7A5A73}" destId="{6E005139-CF64-4B03-8339-475071C47AC9}" srcOrd="0" destOrd="0" presId="urn:microsoft.com/office/officeart/2005/8/layout/cycle6"/>
    <dgm:cxn modelId="{1049AB02-0A75-4D86-90D6-4C9E2197297D}" srcId="{9B775C4A-7D22-442E-A405-9AA8D94F2DC9}" destId="{77031403-30F2-4BB1-8BAC-59E0D98C14D3}" srcOrd="1" destOrd="0" parTransId="{5724B883-E27F-4437-8E2C-840A1528CF35}" sibTransId="{22E29655-C039-445E-9C80-B8861966DEF4}"/>
    <dgm:cxn modelId="{3897916B-DDB1-4A3D-BC85-41D70EBC93C7}" type="presOf" srcId="{9A443AD0-2126-418A-BA9D-92A019CF2DD2}" destId="{7C236320-2ABF-4C75-BA5D-F550E5A342A2}" srcOrd="0" destOrd="0" presId="urn:microsoft.com/office/officeart/2005/8/layout/cycle6"/>
    <dgm:cxn modelId="{69DCC286-AB6E-4759-8977-D7B9F38767A4}" type="presOf" srcId="{D1AB821B-D930-4509-A8FC-054C2BBE9017}" destId="{E671F708-5DB6-4EDB-A3F6-17F1F41CB3BD}" srcOrd="0" destOrd="0" presId="urn:microsoft.com/office/officeart/2005/8/layout/cycle6"/>
    <dgm:cxn modelId="{7956D132-5AE1-4FAC-B0E4-C756B0BC0644}" type="presOf" srcId="{1D623A39-E0D4-4696-A35C-CCFAAFF76929}" destId="{E738018F-37F6-436D-B6E2-9483C5D3C480}" srcOrd="0" destOrd="0" presId="urn:microsoft.com/office/officeart/2005/8/layout/cycle6"/>
    <dgm:cxn modelId="{29238963-2F9F-494F-B7A1-05BA2B0A077F}" type="presOf" srcId="{1B0C4B94-5720-4680-819C-8DEF81A28D00}" destId="{A15F6FED-DBF3-4771-BE8A-F8A524A518BB}" srcOrd="0" destOrd="0" presId="urn:microsoft.com/office/officeart/2005/8/layout/cycle6"/>
    <dgm:cxn modelId="{7119224E-5BEB-47E6-A69D-C796BE700421}" type="presOf" srcId="{3153FE13-AD03-47E0-814B-5BEF887062E7}" destId="{9923218C-9DDA-4D5C-83FF-298D35CD4459}" srcOrd="0" destOrd="0" presId="urn:microsoft.com/office/officeart/2005/8/layout/cycle6"/>
    <dgm:cxn modelId="{C910C0A5-6F01-485C-A06F-48E167634649}" type="presOf" srcId="{78BB0549-D170-436C-9EDD-7E0F32D6CF86}" destId="{1C371343-E515-429E-8E74-C827224F7EC9}" srcOrd="0" destOrd="0" presId="urn:microsoft.com/office/officeart/2005/8/layout/cycle6"/>
    <dgm:cxn modelId="{46E4C003-522A-4496-82F4-59AD92BB6883}" type="presOf" srcId="{EC51D876-A28B-4EFC-9A60-21631E75574F}" destId="{2651CF07-6F95-44A0-8E01-3E9B35B7577E}" srcOrd="0" destOrd="0" presId="urn:microsoft.com/office/officeart/2005/8/layout/cycle6"/>
    <dgm:cxn modelId="{EBD90F1E-49C5-4C98-A1AC-F4B02479DBB8}" srcId="{9B775C4A-7D22-442E-A405-9AA8D94F2DC9}" destId="{E0BAB092-0322-41BA-BF70-BFA67C7A5A73}" srcOrd="5" destOrd="0" parTransId="{A1E5B0D3-744E-48F9-9D42-C95757ACFDDB}" sibTransId="{3153FE13-AD03-47E0-814B-5BEF887062E7}"/>
    <dgm:cxn modelId="{F3B05568-1251-49F3-A2F3-596C767795AB}" type="presOf" srcId="{458F9FBF-45BD-4C86-8CD3-24EC6E907BA3}" destId="{05BA6F95-FC7D-452B-9A3D-31E67430639B}" srcOrd="0" destOrd="0" presId="urn:microsoft.com/office/officeart/2005/8/layout/cycle6"/>
    <dgm:cxn modelId="{491DCF45-688B-49C6-BE0D-F789E7B60438}" type="presOf" srcId="{9B775C4A-7D22-442E-A405-9AA8D94F2DC9}" destId="{B686A9CB-6836-42C6-A0F8-C08FFDE86781}" srcOrd="0" destOrd="0" presId="urn:microsoft.com/office/officeart/2005/8/layout/cycle6"/>
    <dgm:cxn modelId="{D49FE1CC-62D3-4D5A-9E7E-21E88754AA2C}" type="presOf" srcId="{A0BC57D8-9065-473B-8166-49FB3BBB53FE}" destId="{BC3284E1-7E49-4D5F-862A-89961C77A9A6}" srcOrd="0" destOrd="0" presId="urn:microsoft.com/office/officeart/2005/8/layout/cycle6"/>
    <dgm:cxn modelId="{976DB751-F7B7-483D-988C-3F1F6ECE7207}" type="presOf" srcId="{151E199A-97EE-47FF-876A-31FC7BF5C563}" destId="{C1DE15A3-A30E-40E6-AB3D-E899A4449B10}" srcOrd="0" destOrd="0" presId="urn:microsoft.com/office/officeart/2005/8/layout/cycle6"/>
    <dgm:cxn modelId="{5C1816E5-E0E6-436D-8D5F-0A9F40FFCF43}" srcId="{9B775C4A-7D22-442E-A405-9AA8D94F2DC9}" destId="{A7309292-82F8-46EC-AC2E-9652384FA012}" srcOrd="6" destOrd="0" parTransId="{CA4D8EF2-1473-40F1-A037-644ABC7753C7}" sibTransId="{82C56A3D-0ECD-4613-9E06-6FCA2FCEC41E}"/>
    <dgm:cxn modelId="{40206D4D-279E-4686-8F9B-86EA6D5668F1}" type="presOf" srcId="{77031403-30F2-4BB1-8BAC-59E0D98C14D3}" destId="{89149243-C3F9-4AD7-A565-F5BAB52FE897}" srcOrd="0" destOrd="0" presId="urn:microsoft.com/office/officeart/2005/8/layout/cycle6"/>
    <dgm:cxn modelId="{F16E74A0-9D26-43CC-A291-7214285D2B49}" srcId="{9B775C4A-7D22-442E-A405-9AA8D94F2DC9}" destId="{1D623A39-E0D4-4696-A35C-CCFAAFF76929}" srcOrd="0" destOrd="0" parTransId="{9A1C700E-DC72-4DA8-86EB-ADD080121A87}" sibTransId="{78BB0549-D170-436C-9EDD-7E0F32D6CF86}"/>
    <dgm:cxn modelId="{C64CCC07-9F3E-47E1-9359-FDE6E2036497}" type="presOf" srcId="{82C56A3D-0ECD-4613-9E06-6FCA2FCEC41E}" destId="{E5A5BEC1-D258-4325-B4D7-4D2538A9ED03}" srcOrd="0" destOrd="0" presId="urn:microsoft.com/office/officeart/2005/8/layout/cycle6"/>
    <dgm:cxn modelId="{DAE89C1B-2479-4A78-B1E8-9C377C8EC75B}" type="presOf" srcId="{A7309292-82F8-46EC-AC2E-9652384FA012}" destId="{4E00D805-9574-4671-976A-45D16F5AA371}" srcOrd="0" destOrd="0" presId="urn:microsoft.com/office/officeart/2005/8/layout/cycle6"/>
    <dgm:cxn modelId="{EE2FD225-99B0-46FA-8023-3A0B1FB000A1}" srcId="{9B775C4A-7D22-442E-A405-9AA8D94F2DC9}" destId="{A0BC57D8-9065-473B-8166-49FB3BBB53FE}" srcOrd="2" destOrd="0" parTransId="{5696690D-91DB-4F19-A8F3-BB1CCC1C0966}" sibTransId="{1B0C4B94-5720-4680-819C-8DEF81A28D00}"/>
    <dgm:cxn modelId="{A6C67CC3-6BD6-4230-89C8-B7A795059FE3}" srcId="{9B775C4A-7D22-442E-A405-9AA8D94F2DC9}" destId="{458F9FBF-45BD-4C86-8CD3-24EC6E907BA3}" srcOrd="4" destOrd="0" parTransId="{6F77D7D2-B80B-4CDF-B2B2-54C4E591DEE5}" sibTransId="{151E199A-97EE-47FF-876A-31FC7BF5C563}"/>
    <dgm:cxn modelId="{BE2C30BE-5707-4E3E-8E6F-872BDE4DCF22}" srcId="{9B775C4A-7D22-442E-A405-9AA8D94F2DC9}" destId="{EC51D876-A28B-4EFC-9A60-21631E75574F}" srcOrd="3" destOrd="0" parTransId="{72AE6F51-DFF3-44ED-B6E2-C7BF49164625}" sibTransId="{47B921F6-E927-44C8-A37E-20744C52EE69}"/>
    <dgm:cxn modelId="{33E60265-B4D2-41F6-9FE7-ABDBBE521BC3}" type="presOf" srcId="{47B921F6-E927-44C8-A37E-20744C52EE69}" destId="{2B46EA9B-30E5-45BE-B689-297E0570911F}" srcOrd="0" destOrd="0" presId="urn:microsoft.com/office/officeart/2005/8/layout/cycle6"/>
    <dgm:cxn modelId="{DFE2A1B3-AD03-497D-804F-19B26A2BEBAE}" type="presOf" srcId="{22E29655-C039-445E-9C80-B8861966DEF4}" destId="{F79A1238-0172-4C43-A0FE-63E6E44B2498}" srcOrd="0" destOrd="0" presId="urn:microsoft.com/office/officeart/2005/8/layout/cycle6"/>
    <dgm:cxn modelId="{53960070-E37F-4EC0-AD1A-47020D77FEF1}" srcId="{9B775C4A-7D22-442E-A405-9AA8D94F2DC9}" destId="{D1AB821B-D930-4509-A8FC-054C2BBE9017}" srcOrd="7" destOrd="0" parTransId="{B83B0BE8-921E-4E3B-8C7A-BF45DCF3122D}" sibTransId="{9A443AD0-2126-418A-BA9D-92A019CF2DD2}"/>
    <dgm:cxn modelId="{EE586CF8-283B-471E-881C-2224105F4A39}" type="presParOf" srcId="{B686A9CB-6836-42C6-A0F8-C08FFDE86781}" destId="{E738018F-37F6-436D-B6E2-9483C5D3C480}" srcOrd="0" destOrd="0" presId="urn:microsoft.com/office/officeart/2005/8/layout/cycle6"/>
    <dgm:cxn modelId="{39C7185B-3FF2-4C31-9942-778380903237}" type="presParOf" srcId="{B686A9CB-6836-42C6-A0F8-C08FFDE86781}" destId="{34C11216-BDBD-46D1-95AD-1DD6CB7F27A8}" srcOrd="1" destOrd="0" presId="urn:microsoft.com/office/officeart/2005/8/layout/cycle6"/>
    <dgm:cxn modelId="{468013B6-B113-4101-AD97-A1B32BD20F6F}" type="presParOf" srcId="{B686A9CB-6836-42C6-A0F8-C08FFDE86781}" destId="{1C371343-E515-429E-8E74-C827224F7EC9}" srcOrd="2" destOrd="0" presId="urn:microsoft.com/office/officeart/2005/8/layout/cycle6"/>
    <dgm:cxn modelId="{6D97FC27-5C1F-4FDC-ABDE-6CB8F20D7B5E}" type="presParOf" srcId="{B686A9CB-6836-42C6-A0F8-C08FFDE86781}" destId="{89149243-C3F9-4AD7-A565-F5BAB52FE897}" srcOrd="3" destOrd="0" presId="urn:microsoft.com/office/officeart/2005/8/layout/cycle6"/>
    <dgm:cxn modelId="{9B482381-A3E1-45D3-978A-8DC363F8D6D4}" type="presParOf" srcId="{B686A9CB-6836-42C6-A0F8-C08FFDE86781}" destId="{DF758F0E-CB83-4359-B89E-FF3B4FDBFAA7}" srcOrd="4" destOrd="0" presId="urn:microsoft.com/office/officeart/2005/8/layout/cycle6"/>
    <dgm:cxn modelId="{A40431E2-0110-43B3-8413-61B4A8463BA7}" type="presParOf" srcId="{B686A9CB-6836-42C6-A0F8-C08FFDE86781}" destId="{F79A1238-0172-4C43-A0FE-63E6E44B2498}" srcOrd="5" destOrd="0" presId="urn:microsoft.com/office/officeart/2005/8/layout/cycle6"/>
    <dgm:cxn modelId="{CDB5F7F2-827A-4155-A080-88B8764B7E08}" type="presParOf" srcId="{B686A9CB-6836-42C6-A0F8-C08FFDE86781}" destId="{BC3284E1-7E49-4D5F-862A-89961C77A9A6}" srcOrd="6" destOrd="0" presId="urn:microsoft.com/office/officeart/2005/8/layout/cycle6"/>
    <dgm:cxn modelId="{DE5E2749-3C7F-42A7-820C-EB5236B9B511}" type="presParOf" srcId="{B686A9CB-6836-42C6-A0F8-C08FFDE86781}" destId="{5F477E6D-BD2E-434B-B5DF-96BF7888DCFC}" srcOrd="7" destOrd="0" presId="urn:microsoft.com/office/officeart/2005/8/layout/cycle6"/>
    <dgm:cxn modelId="{AC7CBCE0-DB2C-483F-9E38-60BB30D29BEA}" type="presParOf" srcId="{B686A9CB-6836-42C6-A0F8-C08FFDE86781}" destId="{A15F6FED-DBF3-4771-BE8A-F8A524A518BB}" srcOrd="8" destOrd="0" presId="urn:microsoft.com/office/officeart/2005/8/layout/cycle6"/>
    <dgm:cxn modelId="{2A843062-33DF-4C59-A930-5CE51586B654}" type="presParOf" srcId="{B686A9CB-6836-42C6-A0F8-C08FFDE86781}" destId="{2651CF07-6F95-44A0-8E01-3E9B35B7577E}" srcOrd="9" destOrd="0" presId="urn:microsoft.com/office/officeart/2005/8/layout/cycle6"/>
    <dgm:cxn modelId="{E2733FF9-1D24-40CB-AB03-8A1F4454BAFB}" type="presParOf" srcId="{B686A9CB-6836-42C6-A0F8-C08FFDE86781}" destId="{1C2FCE37-5C1D-40D8-9F2A-8D97F26457CE}" srcOrd="10" destOrd="0" presId="urn:microsoft.com/office/officeart/2005/8/layout/cycle6"/>
    <dgm:cxn modelId="{E1C40DC0-5558-4D22-8F7C-7C448F88EF13}" type="presParOf" srcId="{B686A9CB-6836-42C6-A0F8-C08FFDE86781}" destId="{2B46EA9B-30E5-45BE-B689-297E0570911F}" srcOrd="11" destOrd="0" presId="urn:microsoft.com/office/officeart/2005/8/layout/cycle6"/>
    <dgm:cxn modelId="{D3BE4308-EBC1-422F-B467-789DEB5534F9}" type="presParOf" srcId="{B686A9CB-6836-42C6-A0F8-C08FFDE86781}" destId="{05BA6F95-FC7D-452B-9A3D-31E67430639B}" srcOrd="12" destOrd="0" presId="urn:microsoft.com/office/officeart/2005/8/layout/cycle6"/>
    <dgm:cxn modelId="{7E0CD189-AA40-44FA-BC31-4D9545D6E407}" type="presParOf" srcId="{B686A9CB-6836-42C6-A0F8-C08FFDE86781}" destId="{341751D4-F61D-451D-B314-3F8619A70373}" srcOrd="13" destOrd="0" presId="urn:microsoft.com/office/officeart/2005/8/layout/cycle6"/>
    <dgm:cxn modelId="{94A41438-ECEE-490F-89C2-331779D79A69}" type="presParOf" srcId="{B686A9CB-6836-42C6-A0F8-C08FFDE86781}" destId="{C1DE15A3-A30E-40E6-AB3D-E899A4449B10}" srcOrd="14" destOrd="0" presId="urn:microsoft.com/office/officeart/2005/8/layout/cycle6"/>
    <dgm:cxn modelId="{BC62EBFC-A599-4DDE-912B-8008F0C7B478}" type="presParOf" srcId="{B686A9CB-6836-42C6-A0F8-C08FFDE86781}" destId="{6E005139-CF64-4B03-8339-475071C47AC9}" srcOrd="15" destOrd="0" presId="urn:microsoft.com/office/officeart/2005/8/layout/cycle6"/>
    <dgm:cxn modelId="{8982035E-90E1-428F-95F2-418F8A586423}" type="presParOf" srcId="{B686A9CB-6836-42C6-A0F8-C08FFDE86781}" destId="{ECA2447B-A01A-4DE7-A856-1E45C8237BCD}" srcOrd="16" destOrd="0" presId="urn:microsoft.com/office/officeart/2005/8/layout/cycle6"/>
    <dgm:cxn modelId="{2A0C0165-7860-4807-A3ED-B0FFB692262E}" type="presParOf" srcId="{B686A9CB-6836-42C6-A0F8-C08FFDE86781}" destId="{9923218C-9DDA-4D5C-83FF-298D35CD4459}" srcOrd="17" destOrd="0" presId="urn:microsoft.com/office/officeart/2005/8/layout/cycle6"/>
    <dgm:cxn modelId="{23FE9EE0-E1D8-4FC0-AA24-731ED26C644E}" type="presParOf" srcId="{B686A9CB-6836-42C6-A0F8-C08FFDE86781}" destId="{4E00D805-9574-4671-976A-45D16F5AA371}" srcOrd="18" destOrd="0" presId="urn:microsoft.com/office/officeart/2005/8/layout/cycle6"/>
    <dgm:cxn modelId="{5163A1FF-2D17-4417-AED0-4E096B1501D4}" type="presParOf" srcId="{B686A9CB-6836-42C6-A0F8-C08FFDE86781}" destId="{1BBDB0E6-D132-4516-84D4-EFBA6DE0484C}" srcOrd="19" destOrd="0" presId="urn:microsoft.com/office/officeart/2005/8/layout/cycle6"/>
    <dgm:cxn modelId="{162B9A51-5DA6-497F-B1A7-C99895D7B6C5}" type="presParOf" srcId="{B686A9CB-6836-42C6-A0F8-C08FFDE86781}" destId="{E5A5BEC1-D258-4325-B4D7-4D2538A9ED03}" srcOrd="20" destOrd="0" presId="urn:microsoft.com/office/officeart/2005/8/layout/cycle6"/>
    <dgm:cxn modelId="{B0B594F1-6BBC-412D-A6AE-8F474845A8B7}" type="presParOf" srcId="{B686A9CB-6836-42C6-A0F8-C08FFDE86781}" destId="{E671F708-5DB6-4EDB-A3F6-17F1F41CB3BD}" srcOrd="21" destOrd="0" presId="urn:microsoft.com/office/officeart/2005/8/layout/cycle6"/>
    <dgm:cxn modelId="{2F20122F-3E33-41B0-AA78-8D0FC10D2C55}" type="presParOf" srcId="{B686A9CB-6836-42C6-A0F8-C08FFDE86781}" destId="{32EA1AEB-20A2-4627-A6D3-14567FEDEF2E}" srcOrd="22" destOrd="0" presId="urn:microsoft.com/office/officeart/2005/8/layout/cycle6"/>
    <dgm:cxn modelId="{405F158B-F0C7-4F29-82A8-30556DE314E0}" type="presParOf" srcId="{B686A9CB-6836-42C6-A0F8-C08FFDE86781}" destId="{7C236320-2ABF-4C75-BA5D-F550E5A342A2}" srcOrd="23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3D7A7D8-15B0-4503-A193-8B7E9443E1B8}">
      <dsp:nvSpPr>
        <dsp:cNvPr id="0" name=""/>
        <dsp:cNvSpPr/>
      </dsp:nvSpPr>
      <dsp:spPr>
        <a:xfrm rot="10800000">
          <a:off x="1331438" y="2086"/>
          <a:ext cx="4884714" cy="404312"/>
        </a:xfrm>
        <a:prstGeom prst="homePlate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8291" tIns="68580" rIns="128016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1" kern="1200" dirty="0" smtClean="0"/>
            <a:t>عملية تتكون من عدة مراحل </a:t>
          </a:r>
          <a:endParaRPr lang="ar-SA" sz="1800" b="1" kern="1200" dirty="0"/>
        </a:p>
      </dsp:txBody>
      <dsp:txXfrm rot="10800000">
        <a:off x="1331438" y="2086"/>
        <a:ext cx="4884714" cy="404312"/>
      </dsp:txXfrm>
    </dsp:sp>
    <dsp:sp modelId="{DD71256B-6DAC-461B-8967-AEDA15D2A042}">
      <dsp:nvSpPr>
        <dsp:cNvPr id="0" name=""/>
        <dsp:cNvSpPr/>
      </dsp:nvSpPr>
      <dsp:spPr>
        <a:xfrm>
          <a:off x="1129282" y="2086"/>
          <a:ext cx="404312" cy="404312"/>
        </a:xfrm>
        <a:prstGeom prst="ellipse">
          <a:avLst/>
        </a:prstGeom>
        <a:gradFill rotWithShape="0">
          <a:gsLst>
            <a:gs pos="0">
              <a:schemeClr val="accent1">
                <a:tint val="50000"/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tint val="50000"/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C525B3AE-F291-4C62-A1E5-0BB5574E677B}">
      <dsp:nvSpPr>
        <dsp:cNvPr id="0" name=""/>
        <dsp:cNvSpPr/>
      </dsp:nvSpPr>
      <dsp:spPr>
        <a:xfrm rot="10800000">
          <a:off x="1331438" y="527089"/>
          <a:ext cx="4884714" cy="404312"/>
        </a:xfrm>
        <a:prstGeom prst="homePlate">
          <a:avLst/>
        </a:prstGeom>
        <a:gradFill rotWithShape="0">
          <a:gsLst>
            <a:gs pos="0">
              <a:schemeClr val="accent1">
                <a:shade val="80000"/>
                <a:hueOff val="88694"/>
                <a:satOff val="-4980"/>
                <a:lumOff val="4295"/>
                <a:alphaOff val="0"/>
              </a:schemeClr>
            </a:gs>
            <a:gs pos="100000">
              <a:schemeClr val="accent1">
                <a:shade val="80000"/>
                <a:hueOff val="88694"/>
                <a:satOff val="-4980"/>
                <a:lumOff val="4295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8291" tIns="68580" rIns="128016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1" kern="1200" dirty="0" smtClean="0"/>
            <a:t>عملية تبادلية </a:t>
          </a:r>
          <a:endParaRPr lang="ar-SA" sz="1800" b="1" kern="1200" dirty="0"/>
        </a:p>
      </dsp:txBody>
      <dsp:txXfrm rot="10800000">
        <a:off x="1331438" y="527089"/>
        <a:ext cx="4884714" cy="404312"/>
      </dsp:txXfrm>
    </dsp:sp>
    <dsp:sp modelId="{62FFA432-3560-4F88-9C01-2E652BB62006}">
      <dsp:nvSpPr>
        <dsp:cNvPr id="0" name=""/>
        <dsp:cNvSpPr/>
      </dsp:nvSpPr>
      <dsp:spPr>
        <a:xfrm>
          <a:off x="1129282" y="527089"/>
          <a:ext cx="404312" cy="404312"/>
        </a:xfrm>
        <a:prstGeom prst="ellipse">
          <a:avLst/>
        </a:prstGeom>
        <a:gradFill rotWithShape="0">
          <a:gsLst>
            <a:gs pos="0">
              <a:schemeClr val="accent1">
                <a:tint val="50000"/>
                <a:hueOff val="8693"/>
                <a:satOff val="-402"/>
                <a:lumOff val="1457"/>
                <a:alphaOff val="0"/>
              </a:schemeClr>
            </a:gs>
            <a:gs pos="100000">
              <a:schemeClr val="accent1">
                <a:tint val="50000"/>
                <a:hueOff val="8693"/>
                <a:satOff val="-402"/>
                <a:lumOff val="1457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DC6022E7-922B-4661-992D-2B827B09F6DB}">
      <dsp:nvSpPr>
        <dsp:cNvPr id="0" name=""/>
        <dsp:cNvSpPr/>
      </dsp:nvSpPr>
      <dsp:spPr>
        <a:xfrm rot="10800000">
          <a:off x="1331438" y="1052093"/>
          <a:ext cx="4884714" cy="404312"/>
        </a:xfrm>
        <a:prstGeom prst="homePlate">
          <a:avLst/>
        </a:prstGeom>
        <a:gradFill rotWithShape="0">
          <a:gsLst>
            <a:gs pos="0">
              <a:schemeClr val="accent1">
                <a:shade val="80000"/>
                <a:hueOff val="177389"/>
                <a:satOff val="-9961"/>
                <a:lumOff val="8590"/>
                <a:alphaOff val="0"/>
              </a:schemeClr>
            </a:gs>
            <a:gs pos="100000">
              <a:schemeClr val="accent1">
                <a:shade val="80000"/>
                <a:hueOff val="177389"/>
                <a:satOff val="-9961"/>
                <a:lumOff val="859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8291" tIns="68580" rIns="128016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1" kern="1200" dirty="0" smtClean="0"/>
            <a:t>علاقة اختيارية إرادية</a:t>
          </a:r>
          <a:endParaRPr lang="ar-SA" sz="1800" b="1" kern="1200" dirty="0"/>
        </a:p>
      </dsp:txBody>
      <dsp:txXfrm rot="10800000">
        <a:off x="1331438" y="1052093"/>
        <a:ext cx="4884714" cy="404312"/>
      </dsp:txXfrm>
    </dsp:sp>
    <dsp:sp modelId="{A3D87FC9-4D5A-40EA-943A-C11985328F88}">
      <dsp:nvSpPr>
        <dsp:cNvPr id="0" name=""/>
        <dsp:cNvSpPr/>
      </dsp:nvSpPr>
      <dsp:spPr>
        <a:xfrm>
          <a:off x="1129282" y="1052093"/>
          <a:ext cx="404312" cy="404312"/>
        </a:xfrm>
        <a:prstGeom prst="ellipse">
          <a:avLst/>
        </a:prstGeom>
        <a:gradFill rotWithShape="0">
          <a:gsLst>
            <a:gs pos="0">
              <a:schemeClr val="accent1">
                <a:tint val="50000"/>
                <a:hueOff val="17387"/>
                <a:satOff val="-804"/>
                <a:lumOff val="2914"/>
                <a:alphaOff val="0"/>
              </a:schemeClr>
            </a:gs>
            <a:gs pos="100000">
              <a:schemeClr val="accent1">
                <a:tint val="50000"/>
                <a:hueOff val="17387"/>
                <a:satOff val="-804"/>
                <a:lumOff val="2914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BD52D2DC-C8CB-4348-8DF4-00B51FD9EAA3}">
      <dsp:nvSpPr>
        <dsp:cNvPr id="0" name=""/>
        <dsp:cNvSpPr/>
      </dsp:nvSpPr>
      <dsp:spPr>
        <a:xfrm rot="10800000">
          <a:off x="1331438" y="1577096"/>
          <a:ext cx="4884714" cy="404312"/>
        </a:xfrm>
        <a:prstGeom prst="homePlate">
          <a:avLst/>
        </a:prstGeom>
        <a:gradFill rotWithShape="0">
          <a:gsLst>
            <a:gs pos="0">
              <a:schemeClr val="accent1">
                <a:shade val="80000"/>
                <a:hueOff val="266083"/>
                <a:satOff val="-14941"/>
                <a:lumOff val="12885"/>
                <a:alphaOff val="0"/>
              </a:schemeClr>
            </a:gs>
            <a:gs pos="100000">
              <a:schemeClr val="accent1">
                <a:shade val="80000"/>
                <a:hueOff val="266083"/>
                <a:satOff val="-14941"/>
                <a:lumOff val="12885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8291" tIns="68580" rIns="128016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1" kern="1200" dirty="0" smtClean="0"/>
            <a:t>عملية تحيط بها القيود والمحفزات </a:t>
          </a:r>
          <a:endParaRPr lang="ar-SA" sz="1800" b="1" kern="1200" dirty="0"/>
        </a:p>
      </dsp:txBody>
      <dsp:txXfrm rot="10800000">
        <a:off x="1331438" y="1577096"/>
        <a:ext cx="4884714" cy="404312"/>
      </dsp:txXfrm>
    </dsp:sp>
    <dsp:sp modelId="{61D89C0F-7C98-4097-89F8-521A04206B68}">
      <dsp:nvSpPr>
        <dsp:cNvPr id="0" name=""/>
        <dsp:cNvSpPr/>
      </dsp:nvSpPr>
      <dsp:spPr>
        <a:xfrm>
          <a:off x="1129282" y="1577096"/>
          <a:ext cx="404312" cy="404312"/>
        </a:xfrm>
        <a:prstGeom prst="ellipse">
          <a:avLst/>
        </a:prstGeom>
        <a:gradFill rotWithShape="0">
          <a:gsLst>
            <a:gs pos="0">
              <a:schemeClr val="accent1">
                <a:tint val="50000"/>
                <a:hueOff val="26080"/>
                <a:satOff val="-1206"/>
                <a:lumOff val="4371"/>
                <a:alphaOff val="0"/>
              </a:schemeClr>
            </a:gs>
            <a:gs pos="100000">
              <a:schemeClr val="accent1">
                <a:tint val="50000"/>
                <a:hueOff val="26080"/>
                <a:satOff val="-1206"/>
                <a:lumOff val="4371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62C5A958-2E8B-46E7-AACA-166EF692813A}">
      <dsp:nvSpPr>
        <dsp:cNvPr id="0" name=""/>
        <dsp:cNvSpPr/>
      </dsp:nvSpPr>
      <dsp:spPr>
        <a:xfrm rot="10800000">
          <a:off x="1331438" y="2102099"/>
          <a:ext cx="4884714" cy="404312"/>
        </a:xfrm>
        <a:prstGeom prst="homePlate">
          <a:avLst/>
        </a:prstGeom>
        <a:gradFill rotWithShape="0">
          <a:gsLst>
            <a:gs pos="0">
              <a:schemeClr val="accent1">
                <a:shade val="80000"/>
                <a:hueOff val="354778"/>
                <a:satOff val="-19922"/>
                <a:lumOff val="17181"/>
                <a:alphaOff val="0"/>
              </a:schemeClr>
            </a:gs>
            <a:gs pos="100000">
              <a:schemeClr val="accent1">
                <a:shade val="80000"/>
                <a:hueOff val="354778"/>
                <a:satOff val="-19922"/>
                <a:lumOff val="17181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8291" tIns="68580" rIns="128016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1" kern="1200" dirty="0" smtClean="0"/>
            <a:t>وجود قضية </a:t>
          </a:r>
          <a:endParaRPr lang="ar-SA" sz="1800" b="1" kern="1200" dirty="0"/>
        </a:p>
      </dsp:txBody>
      <dsp:txXfrm rot="10800000">
        <a:off x="1331438" y="2102099"/>
        <a:ext cx="4884714" cy="404312"/>
      </dsp:txXfrm>
    </dsp:sp>
    <dsp:sp modelId="{905FE33A-05E3-4CF4-8D77-43009AD89A8A}">
      <dsp:nvSpPr>
        <dsp:cNvPr id="0" name=""/>
        <dsp:cNvSpPr/>
      </dsp:nvSpPr>
      <dsp:spPr>
        <a:xfrm>
          <a:off x="1129282" y="2102099"/>
          <a:ext cx="404312" cy="404312"/>
        </a:xfrm>
        <a:prstGeom prst="ellipse">
          <a:avLst/>
        </a:prstGeom>
        <a:gradFill rotWithShape="0">
          <a:gsLst>
            <a:gs pos="0">
              <a:schemeClr val="accent1">
                <a:tint val="50000"/>
                <a:hueOff val="34774"/>
                <a:satOff val="-1608"/>
                <a:lumOff val="5828"/>
                <a:alphaOff val="0"/>
              </a:schemeClr>
            </a:gs>
            <a:gs pos="100000">
              <a:schemeClr val="accent1">
                <a:tint val="50000"/>
                <a:hueOff val="34774"/>
                <a:satOff val="-1608"/>
                <a:lumOff val="5828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65288CC8-7911-4797-8524-AC89B0167B43}">
      <dsp:nvSpPr>
        <dsp:cNvPr id="0" name=""/>
        <dsp:cNvSpPr/>
      </dsp:nvSpPr>
      <dsp:spPr>
        <a:xfrm rot="10800000">
          <a:off x="1331438" y="2627102"/>
          <a:ext cx="4884714" cy="404312"/>
        </a:xfrm>
        <a:prstGeom prst="homePlate">
          <a:avLst/>
        </a:prstGeom>
        <a:gradFill rotWithShape="0">
          <a:gsLst>
            <a:gs pos="0">
              <a:schemeClr val="accent1">
                <a:shade val="80000"/>
                <a:hueOff val="443472"/>
                <a:satOff val="-24902"/>
                <a:lumOff val="21476"/>
                <a:alphaOff val="0"/>
              </a:schemeClr>
            </a:gs>
            <a:gs pos="100000">
              <a:schemeClr val="accent1">
                <a:shade val="80000"/>
                <a:hueOff val="443472"/>
                <a:satOff val="-24902"/>
                <a:lumOff val="21476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8291" tIns="68580" rIns="128016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1" kern="1200" dirty="0" smtClean="0"/>
            <a:t>يستخدم التفاوض في مجالات عدة </a:t>
          </a:r>
          <a:endParaRPr lang="ar-SA" sz="1800" b="1" kern="1200" dirty="0"/>
        </a:p>
      </dsp:txBody>
      <dsp:txXfrm rot="10800000">
        <a:off x="1331438" y="2627102"/>
        <a:ext cx="4884714" cy="404312"/>
      </dsp:txXfrm>
    </dsp:sp>
    <dsp:sp modelId="{FBA1F381-9689-4222-88A9-B789E9B76CA9}">
      <dsp:nvSpPr>
        <dsp:cNvPr id="0" name=""/>
        <dsp:cNvSpPr/>
      </dsp:nvSpPr>
      <dsp:spPr>
        <a:xfrm>
          <a:off x="1129282" y="2627102"/>
          <a:ext cx="404312" cy="404312"/>
        </a:xfrm>
        <a:prstGeom prst="ellipse">
          <a:avLst/>
        </a:prstGeom>
        <a:gradFill rotWithShape="0">
          <a:gsLst>
            <a:gs pos="0">
              <a:schemeClr val="accent1">
                <a:tint val="50000"/>
                <a:hueOff val="43467"/>
                <a:satOff val="-2010"/>
                <a:lumOff val="7286"/>
                <a:alphaOff val="0"/>
              </a:schemeClr>
            </a:gs>
            <a:gs pos="100000">
              <a:schemeClr val="accent1">
                <a:tint val="50000"/>
                <a:hueOff val="43467"/>
                <a:satOff val="-2010"/>
                <a:lumOff val="7286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769961D2-D681-404A-8954-3E50880879E2}">
      <dsp:nvSpPr>
        <dsp:cNvPr id="0" name=""/>
        <dsp:cNvSpPr/>
      </dsp:nvSpPr>
      <dsp:spPr>
        <a:xfrm rot="10800000">
          <a:off x="1331438" y="3152105"/>
          <a:ext cx="4884714" cy="404312"/>
        </a:xfrm>
        <a:prstGeom prst="homePlate">
          <a:avLst/>
        </a:prstGeom>
        <a:gradFill rotWithShape="0">
          <a:gsLst>
            <a:gs pos="0">
              <a:schemeClr val="accent1">
                <a:shade val="80000"/>
                <a:hueOff val="532167"/>
                <a:satOff val="-29883"/>
                <a:lumOff val="25771"/>
                <a:alphaOff val="0"/>
              </a:schemeClr>
            </a:gs>
            <a:gs pos="100000">
              <a:schemeClr val="accent1">
                <a:shade val="80000"/>
                <a:hueOff val="532167"/>
                <a:satOff val="-29883"/>
                <a:lumOff val="25771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8291" tIns="68580" rIns="128016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1" kern="1200" dirty="0" smtClean="0"/>
            <a:t>وجود قدر من النزاع والصراع بين الأطراف</a:t>
          </a:r>
          <a:endParaRPr lang="ar-SA" sz="1800" b="1" kern="1200" dirty="0"/>
        </a:p>
      </dsp:txBody>
      <dsp:txXfrm rot="10800000">
        <a:off x="1331438" y="3152105"/>
        <a:ext cx="4884714" cy="404312"/>
      </dsp:txXfrm>
    </dsp:sp>
    <dsp:sp modelId="{5077096C-AEEA-4722-9272-3AC605D1CBDD}">
      <dsp:nvSpPr>
        <dsp:cNvPr id="0" name=""/>
        <dsp:cNvSpPr/>
      </dsp:nvSpPr>
      <dsp:spPr>
        <a:xfrm>
          <a:off x="1129282" y="3152105"/>
          <a:ext cx="404312" cy="404312"/>
        </a:xfrm>
        <a:prstGeom prst="ellipse">
          <a:avLst/>
        </a:prstGeom>
        <a:gradFill rotWithShape="0">
          <a:gsLst>
            <a:gs pos="0">
              <a:schemeClr val="accent1">
                <a:tint val="50000"/>
                <a:hueOff val="52160"/>
                <a:satOff val="-2412"/>
                <a:lumOff val="8743"/>
                <a:alphaOff val="0"/>
              </a:schemeClr>
            </a:gs>
            <a:gs pos="100000">
              <a:schemeClr val="accent1">
                <a:tint val="50000"/>
                <a:hueOff val="52160"/>
                <a:satOff val="-2412"/>
                <a:lumOff val="8743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033E503F-CAA4-4CD0-BB87-8F32658D0B47}">
      <dsp:nvSpPr>
        <dsp:cNvPr id="0" name=""/>
        <dsp:cNvSpPr/>
      </dsp:nvSpPr>
      <dsp:spPr>
        <a:xfrm rot="10800000">
          <a:off x="1331438" y="3677109"/>
          <a:ext cx="4884714" cy="404312"/>
        </a:xfrm>
        <a:prstGeom prst="homePlate">
          <a:avLst/>
        </a:prstGeom>
        <a:gradFill rotWithShape="0">
          <a:gsLst>
            <a:gs pos="0">
              <a:schemeClr val="accent1">
                <a:shade val="80000"/>
                <a:hueOff val="620861"/>
                <a:satOff val="-34863"/>
                <a:lumOff val="30066"/>
                <a:alphaOff val="0"/>
              </a:schemeClr>
            </a:gs>
            <a:gs pos="100000">
              <a:schemeClr val="accent1">
                <a:shade val="80000"/>
                <a:hueOff val="620861"/>
                <a:satOff val="-34863"/>
                <a:lumOff val="30066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8291" tIns="68580" rIns="128016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1" kern="1200" dirty="0" smtClean="0"/>
            <a:t>التفاوض انواع متعددة </a:t>
          </a:r>
          <a:endParaRPr lang="ar-SA" sz="1800" b="1" kern="1200" dirty="0"/>
        </a:p>
      </dsp:txBody>
      <dsp:txXfrm rot="10800000">
        <a:off x="1331438" y="3677109"/>
        <a:ext cx="4884714" cy="404312"/>
      </dsp:txXfrm>
    </dsp:sp>
    <dsp:sp modelId="{F41B70C2-968E-42A3-8B70-895A4408AABE}">
      <dsp:nvSpPr>
        <dsp:cNvPr id="0" name=""/>
        <dsp:cNvSpPr/>
      </dsp:nvSpPr>
      <dsp:spPr>
        <a:xfrm>
          <a:off x="1129282" y="3677109"/>
          <a:ext cx="404312" cy="404312"/>
        </a:xfrm>
        <a:prstGeom prst="ellipse">
          <a:avLst/>
        </a:prstGeom>
        <a:gradFill rotWithShape="0">
          <a:gsLst>
            <a:gs pos="0">
              <a:schemeClr val="accent1">
                <a:tint val="50000"/>
                <a:hueOff val="60854"/>
                <a:satOff val="-2814"/>
                <a:lumOff val="10200"/>
                <a:alphaOff val="0"/>
              </a:schemeClr>
            </a:gs>
            <a:gs pos="100000">
              <a:schemeClr val="accent1">
                <a:tint val="50000"/>
                <a:hueOff val="60854"/>
                <a:satOff val="-2814"/>
                <a:lumOff val="1020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8CEFE906-315B-49D5-9CBF-C1B8C2B68BEC}">
      <dsp:nvSpPr>
        <dsp:cNvPr id="0" name=""/>
        <dsp:cNvSpPr/>
      </dsp:nvSpPr>
      <dsp:spPr>
        <a:xfrm rot="10800000">
          <a:off x="1331438" y="4202112"/>
          <a:ext cx="4884714" cy="404312"/>
        </a:xfrm>
        <a:prstGeom prst="homePlate">
          <a:avLst/>
        </a:prstGeom>
        <a:gradFill rotWithShape="0">
          <a:gsLst>
            <a:gs pos="0">
              <a:schemeClr val="accent1">
                <a:shade val="80000"/>
                <a:hueOff val="709556"/>
                <a:satOff val="-39844"/>
                <a:lumOff val="34361"/>
                <a:alphaOff val="0"/>
              </a:schemeClr>
            </a:gs>
            <a:gs pos="100000">
              <a:schemeClr val="accent1">
                <a:shade val="80000"/>
                <a:hueOff val="709556"/>
                <a:satOff val="-39844"/>
                <a:lumOff val="34361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8291" tIns="68580" rIns="128016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1" kern="1200" dirty="0" smtClean="0"/>
            <a:t>تقوم نتائج المفاوضات على عدم التأكد</a:t>
          </a:r>
          <a:endParaRPr lang="ar-SA" sz="1800" b="1" kern="1200" dirty="0"/>
        </a:p>
      </dsp:txBody>
      <dsp:txXfrm rot="10800000">
        <a:off x="1331438" y="4202112"/>
        <a:ext cx="4884714" cy="404312"/>
      </dsp:txXfrm>
    </dsp:sp>
    <dsp:sp modelId="{F8580DAB-5E2E-4A2F-B6E0-895F119377B9}">
      <dsp:nvSpPr>
        <dsp:cNvPr id="0" name=""/>
        <dsp:cNvSpPr/>
      </dsp:nvSpPr>
      <dsp:spPr>
        <a:xfrm>
          <a:off x="1129282" y="4202112"/>
          <a:ext cx="404312" cy="404312"/>
        </a:xfrm>
        <a:prstGeom prst="ellipse">
          <a:avLst/>
        </a:prstGeom>
        <a:gradFill rotWithShape="0">
          <a:gsLst>
            <a:gs pos="0">
              <a:schemeClr val="accent1">
                <a:tint val="50000"/>
                <a:hueOff val="69547"/>
                <a:satOff val="-3216"/>
                <a:lumOff val="11657"/>
                <a:alphaOff val="0"/>
              </a:schemeClr>
            </a:gs>
            <a:gs pos="100000">
              <a:schemeClr val="accent1">
                <a:tint val="50000"/>
                <a:hueOff val="69547"/>
                <a:satOff val="-3216"/>
                <a:lumOff val="11657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4145D3F-56B4-4335-8087-3F876B68CF4B}">
      <dsp:nvSpPr>
        <dsp:cNvPr id="0" name=""/>
        <dsp:cNvSpPr/>
      </dsp:nvSpPr>
      <dsp:spPr>
        <a:xfrm>
          <a:off x="0" y="0"/>
          <a:ext cx="6777037" cy="7112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>
              <a:cs typeface="+mj-cs"/>
            </a:rPr>
            <a:t>1- التعرف على حاجات الطرف الآخر.</a:t>
          </a:r>
          <a:endParaRPr lang="ar-SA" sz="2400" b="1" kern="1200" dirty="0">
            <a:cs typeface="+mj-cs"/>
          </a:endParaRPr>
        </a:p>
      </dsp:txBody>
      <dsp:txXfrm>
        <a:off x="1426537" y="0"/>
        <a:ext cx="5350499" cy="711297"/>
      </dsp:txXfrm>
    </dsp:sp>
    <dsp:sp modelId="{A449CDF4-B683-41C2-A4B4-5284BDB90CEE}">
      <dsp:nvSpPr>
        <dsp:cNvPr id="0" name=""/>
        <dsp:cNvSpPr/>
      </dsp:nvSpPr>
      <dsp:spPr>
        <a:xfrm>
          <a:off x="71129" y="71129"/>
          <a:ext cx="1355407" cy="569038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F4A532-0AFD-44D5-B16A-C0BF50CBAB72}">
      <dsp:nvSpPr>
        <dsp:cNvPr id="0" name=""/>
        <dsp:cNvSpPr/>
      </dsp:nvSpPr>
      <dsp:spPr>
        <a:xfrm>
          <a:off x="0" y="817245"/>
          <a:ext cx="6777037" cy="7112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>
              <a:cs typeface="+mj-cs"/>
            </a:rPr>
            <a:t>2- بناء التوقعات.</a:t>
          </a:r>
          <a:endParaRPr lang="ar-SA" sz="2400" b="1" kern="1200" dirty="0">
            <a:cs typeface="+mj-cs"/>
          </a:endParaRPr>
        </a:p>
      </dsp:txBody>
      <dsp:txXfrm>
        <a:off x="1426537" y="817245"/>
        <a:ext cx="5350499" cy="711297"/>
      </dsp:txXfrm>
    </dsp:sp>
    <dsp:sp modelId="{56E5426D-72D2-49B2-8CA8-B36FD847B37F}">
      <dsp:nvSpPr>
        <dsp:cNvPr id="0" name=""/>
        <dsp:cNvSpPr/>
      </dsp:nvSpPr>
      <dsp:spPr>
        <a:xfrm>
          <a:off x="71129" y="853557"/>
          <a:ext cx="1355407" cy="569038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781645-6DD4-495F-8323-2A69DA2289D5}">
      <dsp:nvSpPr>
        <dsp:cNvPr id="0" name=""/>
        <dsp:cNvSpPr/>
      </dsp:nvSpPr>
      <dsp:spPr>
        <a:xfrm>
          <a:off x="0" y="1566377"/>
          <a:ext cx="6777037" cy="7112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>
              <a:cs typeface="+mj-cs"/>
            </a:rPr>
            <a:t>3- إيجاد الحركة.</a:t>
          </a:r>
          <a:endParaRPr lang="ar-SA" sz="2400" b="1" kern="1200" dirty="0">
            <a:cs typeface="+mj-cs"/>
          </a:endParaRPr>
        </a:p>
      </dsp:txBody>
      <dsp:txXfrm>
        <a:off x="1426537" y="1566377"/>
        <a:ext cx="5350499" cy="711297"/>
      </dsp:txXfrm>
    </dsp:sp>
    <dsp:sp modelId="{B8F6ADE2-3F29-4E41-BA6D-2CBCBD42DCCB}">
      <dsp:nvSpPr>
        <dsp:cNvPr id="0" name=""/>
        <dsp:cNvSpPr/>
      </dsp:nvSpPr>
      <dsp:spPr>
        <a:xfrm>
          <a:off x="71129" y="1635984"/>
          <a:ext cx="1355407" cy="569038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66BEC5-EB27-4477-B60C-C47BAD01AA37}">
      <dsp:nvSpPr>
        <dsp:cNvPr id="0" name=""/>
        <dsp:cNvSpPr/>
      </dsp:nvSpPr>
      <dsp:spPr>
        <a:xfrm>
          <a:off x="0" y="2347282"/>
          <a:ext cx="6777037" cy="7112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>
              <a:cs typeface="+mj-cs"/>
            </a:rPr>
            <a:t>4- التوصل إلى اتفاق.</a:t>
          </a:r>
          <a:endParaRPr lang="ar-SA" sz="2400" b="1" kern="1200" dirty="0">
            <a:cs typeface="+mj-cs"/>
          </a:endParaRPr>
        </a:p>
      </dsp:txBody>
      <dsp:txXfrm>
        <a:off x="1426537" y="2347282"/>
        <a:ext cx="5350499" cy="711297"/>
      </dsp:txXfrm>
    </dsp:sp>
    <dsp:sp modelId="{6F6F7542-7020-43F3-B4F2-66562FD2E8AA}">
      <dsp:nvSpPr>
        <dsp:cNvPr id="0" name=""/>
        <dsp:cNvSpPr/>
      </dsp:nvSpPr>
      <dsp:spPr>
        <a:xfrm>
          <a:off x="71129" y="2418412"/>
          <a:ext cx="1355407" cy="569038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AF660C-D6CA-407E-A7F8-35F4570405D9}">
      <dsp:nvSpPr>
        <dsp:cNvPr id="0" name=""/>
        <dsp:cNvSpPr/>
      </dsp:nvSpPr>
      <dsp:spPr>
        <a:xfrm>
          <a:off x="0" y="3129709"/>
          <a:ext cx="6777037" cy="7112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>
              <a:cs typeface="+mj-cs"/>
            </a:rPr>
            <a:t>5- مراجعة الاتفاقية.</a:t>
          </a:r>
          <a:endParaRPr lang="ar-SA" sz="2400" b="1" kern="1200" dirty="0">
            <a:cs typeface="+mj-cs"/>
          </a:endParaRPr>
        </a:p>
      </dsp:txBody>
      <dsp:txXfrm>
        <a:off x="1426537" y="3129709"/>
        <a:ext cx="5350499" cy="711297"/>
      </dsp:txXfrm>
    </dsp:sp>
    <dsp:sp modelId="{71283E1F-998C-4DAB-95FC-178F3FADE88F}">
      <dsp:nvSpPr>
        <dsp:cNvPr id="0" name=""/>
        <dsp:cNvSpPr/>
      </dsp:nvSpPr>
      <dsp:spPr>
        <a:xfrm>
          <a:off x="71129" y="3200839"/>
          <a:ext cx="1355407" cy="569038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648D346-7E4C-4DED-9E46-EF2B57E5EC4A}">
      <dsp:nvSpPr>
        <dsp:cNvPr id="0" name=""/>
        <dsp:cNvSpPr/>
      </dsp:nvSpPr>
      <dsp:spPr>
        <a:xfrm rot="5400000">
          <a:off x="-195290" y="195361"/>
          <a:ext cx="1301936" cy="911355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700" kern="1200" dirty="0">
            <a:cs typeface="+mj-cs"/>
          </a:endParaRPr>
        </a:p>
      </dsp:txBody>
      <dsp:txXfrm rot="5400000">
        <a:off x="-195290" y="195361"/>
        <a:ext cx="1301936" cy="911355"/>
      </dsp:txXfrm>
    </dsp:sp>
    <dsp:sp modelId="{203EB634-3B4B-4A8E-8C0C-8E35ADB79948}">
      <dsp:nvSpPr>
        <dsp:cNvPr id="0" name=""/>
        <dsp:cNvSpPr/>
      </dsp:nvSpPr>
      <dsp:spPr>
        <a:xfrm rot="5400000">
          <a:off x="3421066" y="-2509640"/>
          <a:ext cx="846258" cy="5865681"/>
        </a:xfrm>
        <a:prstGeom prst="round2SameRect">
          <a:avLst/>
        </a:prstGeom>
        <a:solidFill>
          <a:schemeClr val="accent1">
            <a:lumMod val="40000"/>
            <a:lumOff val="60000"/>
            <a:alpha val="9000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r" defTabSz="1422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3200" kern="1200" dirty="0" smtClean="0">
              <a:solidFill>
                <a:schemeClr val="accent1">
                  <a:lumMod val="75000"/>
                </a:schemeClr>
              </a:solidFill>
              <a:cs typeface="+mj-cs"/>
            </a:rPr>
            <a:t>خطأ المنظور.</a:t>
          </a:r>
          <a:endParaRPr lang="ar-SA" sz="3200" kern="1200" dirty="0">
            <a:solidFill>
              <a:schemeClr val="accent1">
                <a:lumMod val="75000"/>
              </a:schemeClr>
            </a:solidFill>
            <a:cs typeface="+mj-cs"/>
          </a:endParaRPr>
        </a:p>
      </dsp:txBody>
      <dsp:txXfrm rot="5400000">
        <a:off x="3421066" y="-2509640"/>
        <a:ext cx="846258" cy="5865681"/>
      </dsp:txXfrm>
    </dsp:sp>
    <dsp:sp modelId="{9B4E0B00-3E14-4C9E-8AB7-771496DC2214}">
      <dsp:nvSpPr>
        <dsp:cNvPr id="0" name=""/>
        <dsp:cNvSpPr/>
      </dsp:nvSpPr>
      <dsp:spPr>
        <a:xfrm rot="5400000">
          <a:off x="-195290" y="1298509"/>
          <a:ext cx="1301936" cy="911355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700" kern="1200" dirty="0">
            <a:cs typeface="+mj-cs"/>
          </a:endParaRPr>
        </a:p>
      </dsp:txBody>
      <dsp:txXfrm rot="5400000">
        <a:off x="-195290" y="1298509"/>
        <a:ext cx="1301936" cy="911355"/>
      </dsp:txXfrm>
    </dsp:sp>
    <dsp:sp modelId="{160FF70D-163F-42EC-AF1B-22A13D4FDFE3}">
      <dsp:nvSpPr>
        <dsp:cNvPr id="0" name=""/>
        <dsp:cNvSpPr/>
      </dsp:nvSpPr>
      <dsp:spPr>
        <a:xfrm rot="5400000">
          <a:off x="3421066" y="-1406492"/>
          <a:ext cx="846258" cy="5865681"/>
        </a:xfrm>
        <a:prstGeom prst="round2SameRect">
          <a:avLst/>
        </a:prstGeom>
        <a:solidFill>
          <a:schemeClr val="accent2">
            <a:lumMod val="20000"/>
            <a:lumOff val="80000"/>
            <a:alpha val="9000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r" defTabSz="1422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3200" kern="1200" dirty="0" smtClean="0">
              <a:solidFill>
                <a:schemeClr val="accent1">
                  <a:lumMod val="75000"/>
                </a:schemeClr>
              </a:solidFill>
              <a:cs typeface="+mj-cs"/>
            </a:rPr>
            <a:t>خطأ الفهم.</a:t>
          </a:r>
          <a:endParaRPr lang="ar-SA" sz="3200" kern="1200" dirty="0">
            <a:solidFill>
              <a:schemeClr val="accent1">
                <a:lumMod val="75000"/>
              </a:schemeClr>
            </a:solidFill>
            <a:cs typeface="+mj-cs"/>
          </a:endParaRPr>
        </a:p>
      </dsp:txBody>
      <dsp:txXfrm rot="5400000">
        <a:off x="3421066" y="-1406492"/>
        <a:ext cx="846258" cy="5865681"/>
      </dsp:txXfrm>
    </dsp:sp>
    <dsp:sp modelId="{5351B018-5EB6-40A9-842E-159A520FDCB5}">
      <dsp:nvSpPr>
        <dsp:cNvPr id="0" name=""/>
        <dsp:cNvSpPr/>
      </dsp:nvSpPr>
      <dsp:spPr>
        <a:xfrm rot="5400000">
          <a:off x="-195290" y="2401658"/>
          <a:ext cx="1301936" cy="911355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700" kern="1200" dirty="0">
            <a:cs typeface="+mj-cs"/>
          </a:endParaRPr>
        </a:p>
      </dsp:txBody>
      <dsp:txXfrm rot="5400000">
        <a:off x="-195290" y="2401658"/>
        <a:ext cx="1301936" cy="911355"/>
      </dsp:txXfrm>
    </dsp:sp>
    <dsp:sp modelId="{25050DEE-1B7C-4145-B24E-E6BD017942AE}">
      <dsp:nvSpPr>
        <dsp:cNvPr id="0" name=""/>
        <dsp:cNvSpPr/>
      </dsp:nvSpPr>
      <dsp:spPr>
        <a:xfrm rot="5400000">
          <a:off x="3421066" y="-303343"/>
          <a:ext cx="846258" cy="5865681"/>
        </a:xfrm>
        <a:prstGeom prst="round2SameRect">
          <a:avLst/>
        </a:prstGeom>
        <a:solidFill>
          <a:srgbClr val="FFC000">
            <a:alpha val="90000"/>
          </a:srgb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r" defTabSz="1422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3200" kern="1200" dirty="0" smtClean="0">
              <a:solidFill>
                <a:schemeClr val="accent1">
                  <a:lumMod val="75000"/>
                </a:schemeClr>
              </a:solidFill>
              <a:cs typeface="+mj-cs"/>
            </a:rPr>
            <a:t>خطأ المنفعة.</a:t>
          </a:r>
          <a:endParaRPr lang="ar-SA" sz="3200" kern="1200" dirty="0">
            <a:solidFill>
              <a:schemeClr val="accent1">
                <a:lumMod val="75000"/>
              </a:schemeClr>
            </a:solidFill>
            <a:cs typeface="+mj-cs"/>
          </a:endParaRPr>
        </a:p>
      </dsp:txBody>
      <dsp:txXfrm rot="5400000">
        <a:off x="3421066" y="-303343"/>
        <a:ext cx="846258" cy="5865681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97FDDED-B5D1-4655-AF1E-16BFB8C20879}">
      <dsp:nvSpPr>
        <dsp:cNvPr id="0" name=""/>
        <dsp:cNvSpPr/>
      </dsp:nvSpPr>
      <dsp:spPr>
        <a:xfrm>
          <a:off x="550861" y="0"/>
          <a:ext cx="6243093" cy="4419853"/>
        </a:xfrm>
        <a:prstGeom prst="leftArrow">
          <a:avLst/>
        </a:prstGeom>
        <a:solidFill>
          <a:schemeClr val="accent1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E304BBF-F20D-4690-8A5F-0B1DE00C86C4}">
      <dsp:nvSpPr>
        <dsp:cNvPr id="0" name=""/>
        <dsp:cNvSpPr/>
      </dsp:nvSpPr>
      <dsp:spPr>
        <a:xfrm>
          <a:off x="4974247" y="1325955"/>
          <a:ext cx="2366981" cy="1767941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1">
              <a:shade val="50000"/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300" kern="1200" dirty="0" smtClean="0"/>
            <a:t>أولاً : جمع البيانات وتنظيمها</a:t>
          </a:r>
          <a:endParaRPr lang="ar-SA" sz="3300" kern="1200" dirty="0"/>
        </a:p>
      </dsp:txBody>
      <dsp:txXfrm>
        <a:off x="4974247" y="1325955"/>
        <a:ext cx="2366981" cy="1767941"/>
      </dsp:txXfrm>
    </dsp:sp>
    <dsp:sp modelId="{BA1B7012-4B87-464F-A69F-1454AA4A31C4}">
      <dsp:nvSpPr>
        <dsp:cNvPr id="0" name=""/>
        <dsp:cNvSpPr/>
      </dsp:nvSpPr>
      <dsp:spPr>
        <a:xfrm>
          <a:off x="2488917" y="1325955"/>
          <a:ext cx="2366981" cy="1767941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520350"/>
                <a:satOff val="-30057"/>
                <a:lumOff val="33026"/>
                <a:alphaOff val="0"/>
              </a:schemeClr>
            </a:gs>
            <a:gs pos="100000">
              <a:schemeClr val="accent1">
                <a:shade val="50000"/>
                <a:hueOff val="520350"/>
                <a:satOff val="-30057"/>
                <a:lumOff val="33026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1">
              <a:shade val="50000"/>
              <a:hueOff val="520350"/>
              <a:satOff val="-30057"/>
              <a:lumOff val="33026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300" kern="1200" dirty="0" smtClean="0"/>
            <a:t>ثانياً : تحديد الأسئلة </a:t>
          </a:r>
          <a:endParaRPr lang="ar-SA" sz="3300" kern="1200" dirty="0"/>
        </a:p>
      </dsp:txBody>
      <dsp:txXfrm>
        <a:off x="2488917" y="1325955"/>
        <a:ext cx="2366981" cy="1767941"/>
      </dsp:txXfrm>
    </dsp:sp>
    <dsp:sp modelId="{5E83A9EF-17D6-4B55-8CFE-345531DA8DE1}">
      <dsp:nvSpPr>
        <dsp:cNvPr id="0" name=""/>
        <dsp:cNvSpPr/>
      </dsp:nvSpPr>
      <dsp:spPr>
        <a:xfrm>
          <a:off x="3586" y="1325955"/>
          <a:ext cx="2366981" cy="1767941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520350"/>
                <a:satOff val="-30057"/>
                <a:lumOff val="33026"/>
                <a:alphaOff val="0"/>
              </a:schemeClr>
            </a:gs>
            <a:gs pos="100000">
              <a:schemeClr val="accent1">
                <a:shade val="50000"/>
                <a:hueOff val="520350"/>
                <a:satOff val="-30057"/>
                <a:lumOff val="33026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1">
              <a:shade val="50000"/>
              <a:hueOff val="520350"/>
              <a:satOff val="-30057"/>
              <a:lumOff val="33026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300" kern="1200" dirty="0" smtClean="0"/>
            <a:t>ثالثاً : مراجعة البيانات وتنظيم الموقف </a:t>
          </a:r>
          <a:endParaRPr lang="ar-SA" sz="3300" kern="1200" dirty="0"/>
        </a:p>
      </dsp:txBody>
      <dsp:txXfrm>
        <a:off x="3586" y="1325955"/>
        <a:ext cx="2366981" cy="1767941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FAA5199-D4C9-466E-97DD-4E900F137E65}">
      <dsp:nvSpPr>
        <dsp:cNvPr id="0" name=""/>
        <dsp:cNvSpPr/>
      </dsp:nvSpPr>
      <dsp:spPr>
        <a:xfrm rot="10800000">
          <a:off x="1375211" y="1548"/>
          <a:ext cx="4506915" cy="960042"/>
        </a:xfrm>
        <a:prstGeom prst="homePlat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2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23352" tIns="129540" rIns="241808" bIns="129540" numCol="1" spcCol="1270" anchor="ctr" anchorCtr="0">
          <a:noAutofit/>
        </a:bodyPr>
        <a:lstStyle/>
        <a:p>
          <a:pPr lvl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400" kern="1200" dirty="0" smtClean="0"/>
            <a:t>التفاوض بالضغط</a:t>
          </a:r>
          <a:endParaRPr lang="ar-SA" sz="3400" kern="1200" dirty="0"/>
        </a:p>
      </dsp:txBody>
      <dsp:txXfrm rot="10800000">
        <a:off x="1375211" y="1548"/>
        <a:ext cx="4506915" cy="960042"/>
      </dsp:txXfrm>
    </dsp:sp>
    <dsp:sp modelId="{260D775B-EC64-4363-B574-79AAD39CE4E6}">
      <dsp:nvSpPr>
        <dsp:cNvPr id="0" name=""/>
        <dsp:cNvSpPr/>
      </dsp:nvSpPr>
      <dsp:spPr>
        <a:xfrm>
          <a:off x="895189" y="1548"/>
          <a:ext cx="960042" cy="960042"/>
        </a:xfrm>
        <a:prstGeom prst="ellipse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2">
              <a:tint val="50000"/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929754B2-6E9C-4D04-BAD0-EADA9594B451}">
      <dsp:nvSpPr>
        <dsp:cNvPr id="0" name=""/>
        <dsp:cNvSpPr/>
      </dsp:nvSpPr>
      <dsp:spPr>
        <a:xfrm rot="10800000">
          <a:off x="1375211" y="1248170"/>
          <a:ext cx="4506915" cy="960042"/>
        </a:xfrm>
        <a:prstGeom prst="homePlate">
          <a:avLst/>
        </a:prstGeom>
        <a:gradFill rotWithShape="0">
          <a:gsLst>
            <a:gs pos="0">
              <a:schemeClr val="accent2">
                <a:hueOff val="-419062"/>
                <a:satOff val="-4829"/>
                <a:lumOff val="1079"/>
                <a:alphaOff val="0"/>
              </a:schemeClr>
            </a:gs>
            <a:gs pos="100000">
              <a:schemeClr val="accent2">
                <a:hueOff val="-419062"/>
                <a:satOff val="-4829"/>
                <a:lumOff val="1079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2">
              <a:hueOff val="-419062"/>
              <a:satOff val="-4829"/>
              <a:lumOff val="1079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23352" tIns="129540" rIns="241808" bIns="129540" numCol="1" spcCol="1270" anchor="ctr" anchorCtr="0">
          <a:noAutofit/>
        </a:bodyPr>
        <a:lstStyle/>
        <a:p>
          <a:pPr lvl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400" kern="1200" dirty="0" smtClean="0"/>
            <a:t>التفاوض بالإقناع</a:t>
          </a:r>
          <a:endParaRPr lang="ar-SA" sz="3400" kern="1200" dirty="0"/>
        </a:p>
      </dsp:txBody>
      <dsp:txXfrm rot="10800000">
        <a:off x="1375211" y="1248170"/>
        <a:ext cx="4506915" cy="960042"/>
      </dsp:txXfrm>
    </dsp:sp>
    <dsp:sp modelId="{C50D3E18-AC58-4D92-BA8E-D36557D96A14}">
      <dsp:nvSpPr>
        <dsp:cNvPr id="0" name=""/>
        <dsp:cNvSpPr/>
      </dsp:nvSpPr>
      <dsp:spPr>
        <a:xfrm>
          <a:off x="895189" y="1248170"/>
          <a:ext cx="960042" cy="960042"/>
        </a:xfrm>
        <a:prstGeom prst="ellipse">
          <a:avLst/>
        </a:prstGeom>
        <a:solidFill>
          <a:schemeClr val="accent2">
            <a:tint val="50000"/>
            <a:hueOff val="-712532"/>
            <a:satOff val="-70"/>
            <a:lumOff val="27"/>
            <a:alphaOff val="0"/>
          </a:schemeClr>
        </a:soli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2">
              <a:tint val="50000"/>
              <a:hueOff val="-712532"/>
              <a:satOff val="-70"/>
              <a:lumOff val="27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3CF0E341-211C-4C81-A959-81B0D8D4FFD4}">
      <dsp:nvSpPr>
        <dsp:cNvPr id="0" name=""/>
        <dsp:cNvSpPr/>
      </dsp:nvSpPr>
      <dsp:spPr>
        <a:xfrm rot="10800000">
          <a:off x="1375211" y="2494793"/>
          <a:ext cx="4506915" cy="960042"/>
        </a:xfrm>
        <a:prstGeom prst="homePlate">
          <a:avLst/>
        </a:prstGeom>
        <a:gradFill rotWithShape="0">
          <a:gsLst>
            <a:gs pos="0">
              <a:schemeClr val="accent2">
                <a:hueOff val="-838123"/>
                <a:satOff val="-9658"/>
                <a:lumOff val="2159"/>
                <a:alphaOff val="0"/>
              </a:schemeClr>
            </a:gs>
            <a:gs pos="100000">
              <a:schemeClr val="accent2">
                <a:hueOff val="-838123"/>
                <a:satOff val="-9658"/>
                <a:lumOff val="2159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2">
              <a:hueOff val="-838123"/>
              <a:satOff val="-9658"/>
              <a:lumOff val="2159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23352" tIns="129540" rIns="241808" bIns="129540" numCol="1" spcCol="1270" anchor="ctr" anchorCtr="0">
          <a:noAutofit/>
        </a:bodyPr>
        <a:lstStyle/>
        <a:p>
          <a:pPr lvl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400" kern="1200" dirty="0" smtClean="0"/>
            <a:t>التفاوض بطريقة فوز- فوز</a:t>
          </a:r>
          <a:endParaRPr lang="ar-SA" sz="3400" kern="1200" dirty="0"/>
        </a:p>
      </dsp:txBody>
      <dsp:txXfrm rot="10800000">
        <a:off x="1375211" y="2494793"/>
        <a:ext cx="4506915" cy="960042"/>
      </dsp:txXfrm>
    </dsp:sp>
    <dsp:sp modelId="{00705B05-2616-480D-8C35-F017328612B8}">
      <dsp:nvSpPr>
        <dsp:cNvPr id="0" name=""/>
        <dsp:cNvSpPr/>
      </dsp:nvSpPr>
      <dsp:spPr>
        <a:xfrm>
          <a:off x="895189" y="2494793"/>
          <a:ext cx="960042" cy="960042"/>
        </a:xfrm>
        <a:prstGeom prst="ellipse">
          <a:avLst/>
        </a:prstGeom>
        <a:solidFill>
          <a:schemeClr val="accent2">
            <a:tint val="50000"/>
            <a:hueOff val="-1425063"/>
            <a:satOff val="-139"/>
            <a:lumOff val="55"/>
            <a:alphaOff val="0"/>
          </a:schemeClr>
        </a:soli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2">
              <a:tint val="50000"/>
              <a:hueOff val="-1425063"/>
              <a:satOff val="-139"/>
              <a:lumOff val="55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D2D9011-6574-40DE-9CEE-3C5698EB6109}">
      <dsp:nvSpPr>
        <dsp:cNvPr id="0" name=""/>
        <dsp:cNvSpPr/>
      </dsp:nvSpPr>
      <dsp:spPr>
        <a:xfrm rot="5400000">
          <a:off x="5383736" y="56862"/>
          <a:ext cx="1800200" cy="1686474"/>
        </a:xfrm>
        <a:prstGeom prst="flowChartManualOperati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0" rIns="134091" bIns="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 dirty="0" smtClean="0"/>
            <a:t>تفاوض من أجل مد اتفاقيات</a:t>
          </a:r>
          <a:endParaRPr lang="ar-SA" sz="2100" kern="1200" dirty="0"/>
        </a:p>
      </dsp:txBody>
      <dsp:txXfrm rot="5400000">
        <a:off x="5383736" y="56862"/>
        <a:ext cx="1800200" cy="1686474"/>
      </dsp:txXfrm>
    </dsp:sp>
    <dsp:sp modelId="{57573256-8C86-4D9D-8B64-7A3730CE406C}">
      <dsp:nvSpPr>
        <dsp:cNvPr id="0" name=""/>
        <dsp:cNvSpPr/>
      </dsp:nvSpPr>
      <dsp:spPr>
        <a:xfrm rot="5400000">
          <a:off x="3570776" y="56862"/>
          <a:ext cx="1800200" cy="1686474"/>
        </a:xfrm>
        <a:prstGeom prst="flowChartManualOperation">
          <a:avLst/>
        </a:prstGeom>
        <a:gradFill rotWithShape="0">
          <a:gsLst>
            <a:gs pos="0">
              <a:schemeClr val="accent4">
                <a:hueOff val="-1173315"/>
                <a:satOff val="-12043"/>
                <a:lumOff val="5033"/>
                <a:alphaOff val="0"/>
              </a:schemeClr>
            </a:gs>
            <a:gs pos="100000">
              <a:schemeClr val="accent4">
                <a:hueOff val="-1173315"/>
                <a:satOff val="-12043"/>
                <a:lumOff val="5033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0" rIns="134091" bIns="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 dirty="0" smtClean="0"/>
            <a:t>تفاوض من اجل تطبيع العلاقات </a:t>
          </a:r>
          <a:endParaRPr lang="ar-SA" sz="2100" kern="1200" dirty="0"/>
        </a:p>
      </dsp:txBody>
      <dsp:txXfrm rot="5400000">
        <a:off x="3570776" y="56862"/>
        <a:ext cx="1800200" cy="1686474"/>
      </dsp:txXfrm>
    </dsp:sp>
    <dsp:sp modelId="{5C5B4FCE-DDFB-4C3F-82AA-951CD05EBBD5}">
      <dsp:nvSpPr>
        <dsp:cNvPr id="0" name=""/>
        <dsp:cNvSpPr/>
      </dsp:nvSpPr>
      <dsp:spPr>
        <a:xfrm rot="5400000">
          <a:off x="1757815" y="56862"/>
          <a:ext cx="1800200" cy="1686474"/>
        </a:xfrm>
        <a:prstGeom prst="flowChartManualOperation">
          <a:avLst/>
        </a:prstGeom>
        <a:gradFill rotWithShape="0">
          <a:gsLst>
            <a:gs pos="0">
              <a:schemeClr val="accent4">
                <a:hueOff val="-2346630"/>
                <a:satOff val="-24086"/>
                <a:lumOff val="10066"/>
                <a:alphaOff val="0"/>
              </a:schemeClr>
            </a:gs>
            <a:gs pos="100000">
              <a:schemeClr val="accent4">
                <a:hueOff val="-2346630"/>
                <a:satOff val="-24086"/>
                <a:lumOff val="10066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0" rIns="134091" bIns="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 dirty="0" smtClean="0"/>
            <a:t>تفاوض تغيير اوضاع ما لصالح طرف ما.</a:t>
          </a:r>
          <a:endParaRPr lang="ar-SA" sz="2100" kern="1200" dirty="0"/>
        </a:p>
      </dsp:txBody>
      <dsp:txXfrm rot="5400000">
        <a:off x="1757815" y="56862"/>
        <a:ext cx="1800200" cy="1686474"/>
      </dsp:txXfrm>
    </dsp:sp>
    <dsp:sp modelId="{DC3A6EA0-FAC2-4023-BF8A-3E26328F264B}">
      <dsp:nvSpPr>
        <dsp:cNvPr id="0" name=""/>
        <dsp:cNvSpPr/>
      </dsp:nvSpPr>
      <dsp:spPr>
        <a:xfrm rot="5400000">
          <a:off x="-55144" y="56862"/>
          <a:ext cx="1800200" cy="1686474"/>
        </a:xfrm>
        <a:prstGeom prst="flowChartManualOperation">
          <a:avLst/>
        </a:prstGeom>
        <a:gradFill rotWithShape="0">
          <a:gsLst>
            <a:gs pos="0">
              <a:schemeClr val="accent4">
                <a:hueOff val="-3519944"/>
                <a:satOff val="-36129"/>
                <a:lumOff val="15099"/>
                <a:alphaOff val="0"/>
              </a:schemeClr>
            </a:gs>
            <a:gs pos="100000">
              <a:schemeClr val="accent4">
                <a:hueOff val="-3519944"/>
                <a:satOff val="-36129"/>
                <a:lumOff val="15099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0" rIns="134091" bIns="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 dirty="0" smtClean="0"/>
            <a:t>التفاوض الابتكاري.</a:t>
          </a:r>
          <a:endParaRPr lang="ar-SA" sz="2100" kern="1200" dirty="0"/>
        </a:p>
      </dsp:txBody>
      <dsp:txXfrm rot="5400000">
        <a:off x="-55144" y="56862"/>
        <a:ext cx="1800200" cy="168647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9EB7F20-6DBC-4779-808A-58246E188F97}">
      <dsp:nvSpPr>
        <dsp:cNvPr id="0" name=""/>
        <dsp:cNvSpPr/>
      </dsp:nvSpPr>
      <dsp:spPr>
        <a:xfrm>
          <a:off x="0" y="2878121"/>
          <a:ext cx="6777317" cy="62966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200" kern="1200" smtClean="0"/>
            <a:t>رابعا- مبادئ تتعلق بالتكتيكات التفاوضية:</a:t>
          </a:r>
          <a:endParaRPr lang="ar-SA" sz="2200" kern="1200" dirty="0"/>
        </a:p>
      </dsp:txBody>
      <dsp:txXfrm>
        <a:off x="0" y="2878121"/>
        <a:ext cx="6777317" cy="629662"/>
      </dsp:txXfrm>
    </dsp:sp>
    <dsp:sp modelId="{F2A99F7C-4ACF-495B-9581-166A27FB62D5}">
      <dsp:nvSpPr>
        <dsp:cNvPr id="0" name=""/>
        <dsp:cNvSpPr/>
      </dsp:nvSpPr>
      <dsp:spPr>
        <a:xfrm rot="10800000">
          <a:off x="0" y="1919145"/>
          <a:ext cx="6777317" cy="968421"/>
        </a:xfrm>
        <a:prstGeom prst="upArrowCallout">
          <a:avLst/>
        </a:prstGeom>
        <a:solidFill>
          <a:schemeClr val="accent3">
            <a:hueOff val="-379119"/>
            <a:satOff val="-1563"/>
            <a:lumOff val="-328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200" kern="1200" dirty="0" smtClean="0"/>
            <a:t>ثالثا - مبادئ تتعلق بنظام العمل في المفاوضات:</a:t>
          </a:r>
          <a:endParaRPr lang="ar-SA" sz="2200" kern="1200" dirty="0"/>
        </a:p>
      </dsp:txBody>
      <dsp:txXfrm rot="10800000">
        <a:off x="0" y="1919145"/>
        <a:ext cx="6777317" cy="968421"/>
      </dsp:txXfrm>
    </dsp:sp>
    <dsp:sp modelId="{3418D83A-FCC1-408B-A0C1-F9DB62CA86E6}">
      <dsp:nvSpPr>
        <dsp:cNvPr id="0" name=""/>
        <dsp:cNvSpPr/>
      </dsp:nvSpPr>
      <dsp:spPr>
        <a:xfrm rot="10800000">
          <a:off x="0" y="960169"/>
          <a:ext cx="6777317" cy="968421"/>
        </a:xfrm>
        <a:prstGeom prst="upArrowCallout">
          <a:avLst/>
        </a:prstGeom>
        <a:solidFill>
          <a:schemeClr val="accent3">
            <a:hueOff val="-758238"/>
            <a:satOff val="-3126"/>
            <a:lumOff val="-655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200" kern="1200" smtClean="0"/>
            <a:t>ثانيا-مبادئ تتعلق بالسلوك التفاوضي:</a:t>
          </a:r>
          <a:endParaRPr lang="ar-SA" sz="2200" kern="1200"/>
        </a:p>
      </dsp:txBody>
      <dsp:txXfrm rot="10800000">
        <a:off x="0" y="960169"/>
        <a:ext cx="6777317" cy="968421"/>
      </dsp:txXfrm>
    </dsp:sp>
    <dsp:sp modelId="{24FC7207-3BC2-485D-8264-C44B38F11AF7}">
      <dsp:nvSpPr>
        <dsp:cNvPr id="0" name=""/>
        <dsp:cNvSpPr/>
      </dsp:nvSpPr>
      <dsp:spPr>
        <a:xfrm rot="10800000">
          <a:off x="0" y="1192"/>
          <a:ext cx="6777317" cy="968421"/>
        </a:xfrm>
        <a:prstGeom prst="upArrowCallout">
          <a:avLst/>
        </a:prstGeom>
        <a:solidFill>
          <a:schemeClr val="accent3">
            <a:hueOff val="-1137357"/>
            <a:satOff val="-4689"/>
            <a:lumOff val="-983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200" kern="1200" smtClean="0"/>
            <a:t>اولا- مبادئ تتعلق بالمفاوض نفسه:</a:t>
          </a:r>
          <a:endParaRPr lang="ar-SA" sz="2200" kern="1200"/>
        </a:p>
      </dsp:txBody>
      <dsp:txXfrm rot="10800000">
        <a:off x="0" y="1192"/>
        <a:ext cx="6777317" cy="968421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5D12ACA-74BE-464C-9224-F062EC4D1866}">
      <dsp:nvSpPr>
        <dsp:cNvPr id="0" name=""/>
        <dsp:cNvSpPr/>
      </dsp:nvSpPr>
      <dsp:spPr>
        <a:xfrm rot="10800000">
          <a:off x="4356279" y="812333"/>
          <a:ext cx="2419052" cy="967620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2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9337" tIns="29337" rIns="88011" bIns="29337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200" kern="1200" dirty="0" smtClean="0"/>
            <a:t>الأرضية المشتركة </a:t>
          </a:r>
          <a:endParaRPr lang="ar-SA" sz="2200" kern="1200" dirty="0"/>
        </a:p>
      </dsp:txBody>
      <dsp:txXfrm rot="10800000">
        <a:off x="4356279" y="812333"/>
        <a:ext cx="2419052" cy="967620"/>
      </dsp:txXfrm>
    </dsp:sp>
    <dsp:sp modelId="{89569F49-FACA-44E1-8168-91BCF1740632}">
      <dsp:nvSpPr>
        <dsp:cNvPr id="0" name=""/>
        <dsp:cNvSpPr/>
      </dsp:nvSpPr>
      <dsp:spPr>
        <a:xfrm rot="10800000">
          <a:off x="2179132" y="812333"/>
          <a:ext cx="2419052" cy="967620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3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9337" tIns="29337" rIns="88011" bIns="29337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200" kern="1200" dirty="0" smtClean="0"/>
            <a:t>تقليص الاختلافات الصغرى</a:t>
          </a:r>
          <a:endParaRPr lang="ar-SA" sz="2200" kern="1200" dirty="0"/>
        </a:p>
      </dsp:txBody>
      <dsp:txXfrm rot="10800000">
        <a:off x="2179132" y="812333"/>
        <a:ext cx="2419052" cy="967620"/>
      </dsp:txXfrm>
    </dsp:sp>
    <dsp:sp modelId="{EA8E3BF4-DC85-409E-B97B-643C02138E08}">
      <dsp:nvSpPr>
        <dsp:cNvPr id="0" name=""/>
        <dsp:cNvSpPr/>
      </dsp:nvSpPr>
      <dsp:spPr>
        <a:xfrm rot="10800000">
          <a:off x="1985" y="812333"/>
          <a:ext cx="2419052" cy="967620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4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9337" tIns="29337" rIns="88011" bIns="29337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200" kern="1200" dirty="0" smtClean="0"/>
            <a:t>الاختلافات الكبرى </a:t>
          </a:r>
          <a:endParaRPr lang="ar-SA" sz="2200" kern="1200" dirty="0"/>
        </a:p>
      </dsp:txBody>
      <dsp:txXfrm rot="10800000">
        <a:off x="1985" y="812333"/>
        <a:ext cx="2419052" cy="96762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102DF48-8685-4871-9691-B147D6BB264D}">
      <dsp:nvSpPr>
        <dsp:cNvPr id="0" name=""/>
        <dsp:cNvSpPr/>
      </dsp:nvSpPr>
      <dsp:spPr>
        <a:xfrm>
          <a:off x="1845078" y="0"/>
          <a:ext cx="1230052" cy="814034"/>
        </a:xfrm>
        <a:prstGeom prst="trapezoid">
          <a:avLst>
            <a:gd name="adj" fmla="val 75553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2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/>
            <a:t>تحقيق الذات</a:t>
          </a:r>
          <a:endParaRPr lang="ar-SA" sz="1800" kern="1200" dirty="0"/>
        </a:p>
      </dsp:txBody>
      <dsp:txXfrm>
        <a:off x="1845078" y="0"/>
        <a:ext cx="1230052" cy="814034"/>
      </dsp:txXfrm>
    </dsp:sp>
    <dsp:sp modelId="{945F3A86-DC95-4BA0-8BB7-5B907BFC14F0}">
      <dsp:nvSpPr>
        <dsp:cNvPr id="0" name=""/>
        <dsp:cNvSpPr/>
      </dsp:nvSpPr>
      <dsp:spPr>
        <a:xfrm>
          <a:off x="1230052" y="814034"/>
          <a:ext cx="2460104" cy="814034"/>
        </a:xfrm>
        <a:prstGeom prst="trapezoid">
          <a:avLst>
            <a:gd name="adj" fmla="val 75553"/>
          </a:avLst>
        </a:prstGeom>
        <a:gradFill rotWithShape="0">
          <a:gsLst>
            <a:gs pos="0">
              <a:schemeClr val="accent2">
                <a:hueOff val="-279374"/>
                <a:satOff val="-3219"/>
                <a:lumOff val="720"/>
                <a:alphaOff val="0"/>
              </a:schemeClr>
            </a:gs>
            <a:gs pos="100000">
              <a:schemeClr val="accent2">
                <a:hueOff val="-279374"/>
                <a:satOff val="-3219"/>
                <a:lumOff val="72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2">
              <a:hueOff val="-279374"/>
              <a:satOff val="-3219"/>
              <a:lumOff val="72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kern="1200" dirty="0" smtClean="0"/>
            <a:t>المركز والمكانة</a:t>
          </a:r>
          <a:endParaRPr lang="ar-SA" sz="2300" kern="1200" dirty="0"/>
        </a:p>
      </dsp:txBody>
      <dsp:txXfrm>
        <a:off x="1660570" y="814034"/>
        <a:ext cx="1599067" cy="814034"/>
      </dsp:txXfrm>
    </dsp:sp>
    <dsp:sp modelId="{150E172E-511B-45E7-8CB8-7C2E7ED6FFAA}">
      <dsp:nvSpPr>
        <dsp:cNvPr id="0" name=""/>
        <dsp:cNvSpPr/>
      </dsp:nvSpPr>
      <dsp:spPr>
        <a:xfrm>
          <a:off x="615025" y="1628068"/>
          <a:ext cx="3690156" cy="814034"/>
        </a:xfrm>
        <a:prstGeom prst="trapezoid">
          <a:avLst>
            <a:gd name="adj" fmla="val 75553"/>
          </a:avLst>
        </a:prstGeom>
        <a:gradFill rotWithShape="0">
          <a:gsLst>
            <a:gs pos="0">
              <a:schemeClr val="accent2">
                <a:hueOff val="-558749"/>
                <a:satOff val="-6439"/>
                <a:lumOff val="1439"/>
                <a:alphaOff val="0"/>
              </a:schemeClr>
            </a:gs>
            <a:gs pos="100000">
              <a:schemeClr val="accent2">
                <a:hueOff val="-558749"/>
                <a:satOff val="-6439"/>
                <a:lumOff val="1439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2">
              <a:hueOff val="-558749"/>
              <a:satOff val="-6439"/>
              <a:lumOff val="1439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kern="1200" dirty="0" smtClean="0"/>
            <a:t>الحاجات الاجتماعية</a:t>
          </a:r>
        </a:p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kern="1200" dirty="0" smtClean="0"/>
            <a:t>حاجات الأمان</a:t>
          </a:r>
          <a:endParaRPr lang="ar-SA" sz="2300" kern="1200" dirty="0"/>
        </a:p>
      </dsp:txBody>
      <dsp:txXfrm>
        <a:off x="1260803" y="1628068"/>
        <a:ext cx="2398601" cy="814034"/>
      </dsp:txXfrm>
    </dsp:sp>
    <dsp:sp modelId="{FB598DA8-D1F5-4EF1-92FB-1AEB23E7D041}">
      <dsp:nvSpPr>
        <dsp:cNvPr id="0" name=""/>
        <dsp:cNvSpPr/>
      </dsp:nvSpPr>
      <dsp:spPr>
        <a:xfrm>
          <a:off x="0" y="2442101"/>
          <a:ext cx="4920208" cy="814034"/>
        </a:xfrm>
        <a:prstGeom prst="trapezoid">
          <a:avLst>
            <a:gd name="adj" fmla="val 75553"/>
          </a:avLst>
        </a:prstGeom>
        <a:gradFill rotWithShape="0">
          <a:gsLst>
            <a:gs pos="0">
              <a:schemeClr val="accent2">
                <a:hueOff val="-838123"/>
                <a:satOff val="-9658"/>
                <a:lumOff val="2159"/>
                <a:alphaOff val="0"/>
              </a:schemeClr>
            </a:gs>
            <a:gs pos="100000">
              <a:schemeClr val="accent2">
                <a:hueOff val="-838123"/>
                <a:satOff val="-9658"/>
                <a:lumOff val="2159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2">
              <a:hueOff val="-838123"/>
              <a:satOff val="-9658"/>
              <a:lumOff val="2159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kern="1200" dirty="0" smtClean="0"/>
            <a:t>الحاجات الفسيولوجية</a:t>
          </a:r>
          <a:endParaRPr lang="ar-SA" sz="2300" kern="1200" dirty="0"/>
        </a:p>
      </dsp:txBody>
      <dsp:txXfrm>
        <a:off x="861036" y="2442101"/>
        <a:ext cx="3198135" cy="814034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DD19F39-58BA-4842-AF7B-B6262F9B8A8B}">
      <dsp:nvSpPr>
        <dsp:cNvPr id="0" name=""/>
        <dsp:cNvSpPr/>
      </dsp:nvSpPr>
      <dsp:spPr>
        <a:xfrm>
          <a:off x="2587555" y="36201"/>
          <a:ext cx="1737657" cy="1737657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0"/>
                <a:satOff val="0"/>
                <a:lumOff val="0"/>
                <a:alphaOff val="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3">
              <a:alpha val="50000"/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kern="1200" dirty="0" smtClean="0"/>
            <a:t>الحاجة إلى الإنجاز :</a:t>
          </a:r>
          <a:endParaRPr lang="ar-SA" sz="2300" kern="1200" dirty="0"/>
        </a:p>
      </dsp:txBody>
      <dsp:txXfrm>
        <a:off x="2819242" y="340291"/>
        <a:ext cx="1274282" cy="781945"/>
      </dsp:txXfrm>
    </dsp:sp>
    <dsp:sp modelId="{2AC1BC71-124B-4468-A16A-9CABF5ED0078}">
      <dsp:nvSpPr>
        <dsp:cNvPr id="0" name=""/>
        <dsp:cNvSpPr/>
      </dsp:nvSpPr>
      <dsp:spPr>
        <a:xfrm>
          <a:off x="3214559" y="1122237"/>
          <a:ext cx="1737657" cy="1737657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-568678"/>
                <a:satOff val="-2344"/>
                <a:lumOff val="-491"/>
                <a:alphaOff val="0"/>
              </a:schemeClr>
            </a:gs>
            <a:gs pos="100000">
              <a:schemeClr val="accent3">
                <a:alpha val="50000"/>
                <a:hueOff val="-568678"/>
                <a:satOff val="-2344"/>
                <a:lumOff val="-491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3">
              <a:alpha val="50000"/>
              <a:hueOff val="-568678"/>
              <a:satOff val="-2344"/>
              <a:lumOff val="-491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 </a:t>
          </a:r>
          <a:r>
            <a:rPr lang="ar-SA" sz="2300" kern="1200" dirty="0" smtClean="0"/>
            <a:t>الحاجة إلى الانتماء للآخرين </a:t>
          </a:r>
        </a:p>
      </dsp:txBody>
      <dsp:txXfrm>
        <a:off x="3745993" y="1571132"/>
        <a:ext cx="1042594" cy="955711"/>
      </dsp:txXfrm>
    </dsp:sp>
    <dsp:sp modelId="{960398E5-FAFA-40F2-A689-F75D8411F8F8}">
      <dsp:nvSpPr>
        <dsp:cNvPr id="0" name=""/>
        <dsp:cNvSpPr/>
      </dsp:nvSpPr>
      <dsp:spPr>
        <a:xfrm>
          <a:off x="1960550" y="1122237"/>
          <a:ext cx="1737657" cy="1737657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-1137357"/>
                <a:satOff val="-4689"/>
                <a:lumOff val="-983"/>
                <a:alphaOff val="0"/>
              </a:schemeClr>
            </a:gs>
            <a:gs pos="100000">
              <a:schemeClr val="accent3">
                <a:alpha val="50000"/>
                <a:hueOff val="-1137357"/>
                <a:satOff val="-4689"/>
                <a:lumOff val="-983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3">
              <a:alpha val="50000"/>
              <a:hueOff val="-1137357"/>
              <a:satOff val="-4689"/>
              <a:lumOff val="-983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kern="1200" dirty="0" smtClean="0"/>
            <a:t>الحاجة إلى السلطة والنفوذ </a:t>
          </a:r>
        </a:p>
      </dsp:txBody>
      <dsp:txXfrm>
        <a:off x="2124179" y="1571132"/>
        <a:ext cx="1042594" cy="955711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3FD7085-2914-4F8A-8C12-2FFB74D730AE}">
      <dsp:nvSpPr>
        <dsp:cNvPr id="0" name=""/>
        <dsp:cNvSpPr/>
      </dsp:nvSpPr>
      <dsp:spPr>
        <a:xfrm>
          <a:off x="964856" y="0"/>
          <a:ext cx="5467519" cy="8256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1">
              <a:shade val="80000"/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200" kern="1200" smtClean="0"/>
            <a:t>١.الإنجاز ( الحاجة إلى التوصل إلى نتائج)</a:t>
          </a:r>
          <a:endParaRPr lang="ar-SA" sz="2200" kern="1200"/>
        </a:p>
      </dsp:txBody>
      <dsp:txXfrm>
        <a:off x="1796672" y="0"/>
        <a:ext cx="4635703" cy="825624"/>
      </dsp:txXfrm>
    </dsp:sp>
    <dsp:sp modelId="{9CDCE7E0-3AE4-4BFE-B478-BCA0738795A3}">
      <dsp:nvSpPr>
        <dsp:cNvPr id="0" name=""/>
        <dsp:cNvSpPr/>
      </dsp:nvSpPr>
      <dsp:spPr>
        <a:xfrm>
          <a:off x="482428" y="963228"/>
          <a:ext cx="5467519" cy="8256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354778"/>
                <a:satOff val="-19922"/>
                <a:lumOff val="17181"/>
                <a:alphaOff val="0"/>
              </a:schemeClr>
            </a:gs>
            <a:gs pos="100000">
              <a:schemeClr val="accent1">
                <a:shade val="80000"/>
                <a:hueOff val="354778"/>
                <a:satOff val="-19922"/>
                <a:lumOff val="17181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1">
              <a:shade val="80000"/>
              <a:hueOff val="354778"/>
              <a:satOff val="-19922"/>
              <a:lumOff val="17181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200" kern="1200" smtClean="0"/>
            <a:t>٢.الانتماء (الحاجة إلى الارتباط بالآخرين)</a:t>
          </a:r>
          <a:endParaRPr lang="ar-SA" sz="2200" kern="1200" dirty="0" smtClean="0"/>
        </a:p>
      </dsp:txBody>
      <dsp:txXfrm>
        <a:off x="1501511" y="963228"/>
        <a:ext cx="4448435" cy="825624"/>
      </dsp:txXfrm>
    </dsp:sp>
    <dsp:sp modelId="{B45156D9-1A7B-4A5F-8D69-C184F2F0746F}">
      <dsp:nvSpPr>
        <dsp:cNvPr id="0" name=""/>
        <dsp:cNvSpPr/>
      </dsp:nvSpPr>
      <dsp:spPr>
        <a:xfrm>
          <a:off x="0" y="1926456"/>
          <a:ext cx="5467519" cy="8256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709556"/>
                <a:satOff val="-39844"/>
                <a:lumOff val="34361"/>
                <a:alphaOff val="0"/>
              </a:schemeClr>
            </a:gs>
            <a:gs pos="100000">
              <a:schemeClr val="accent1">
                <a:shade val="80000"/>
                <a:hueOff val="709556"/>
                <a:satOff val="-39844"/>
                <a:lumOff val="34361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1">
              <a:shade val="80000"/>
              <a:hueOff val="709556"/>
              <a:satOff val="-39844"/>
              <a:lumOff val="34361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200" kern="1200" smtClean="0"/>
            <a:t>٣.القوة (الحاجة إلى التأثير في الآخرين وفي المواقف)</a:t>
          </a:r>
          <a:endParaRPr lang="ar-SA" sz="2200" kern="1200" dirty="0"/>
        </a:p>
      </dsp:txBody>
      <dsp:txXfrm>
        <a:off x="1019083" y="1926456"/>
        <a:ext cx="4448435" cy="825624"/>
      </dsp:txXfrm>
    </dsp:sp>
    <dsp:sp modelId="{631A6B39-1263-43A8-82C4-EB836A1B589F}">
      <dsp:nvSpPr>
        <dsp:cNvPr id="0" name=""/>
        <dsp:cNvSpPr/>
      </dsp:nvSpPr>
      <dsp:spPr>
        <a:xfrm>
          <a:off x="964856" y="626098"/>
          <a:ext cx="536655" cy="53665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500" kern="1200"/>
        </a:p>
      </dsp:txBody>
      <dsp:txXfrm>
        <a:off x="964856" y="626098"/>
        <a:ext cx="536655" cy="536655"/>
      </dsp:txXfrm>
    </dsp:sp>
    <dsp:sp modelId="{E73AEEC1-9B89-4B23-9CE9-F619E6A6644A}">
      <dsp:nvSpPr>
        <dsp:cNvPr id="0" name=""/>
        <dsp:cNvSpPr/>
      </dsp:nvSpPr>
      <dsp:spPr>
        <a:xfrm>
          <a:off x="482428" y="1583822"/>
          <a:ext cx="536655" cy="53665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500" kern="1200"/>
        </a:p>
      </dsp:txBody>
      <dsp:txXfrm>
        <a:off x="482428" y="1583822"/>
        <a:ext cx="536655" cy="536655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E8D8B5F-62E3-4CA0-BFEA-73477592E90A}">
      <dsp:nvSpPr>
        <dsp:cNvPr id="0" name=""/>
        <dsp:cNvSpPr/>
      </dsp:nvSpPr>
      <dsp:spPr>
        <a:xfrm>
          <a:off x="3767732" y="173"/>
          <a:ext cx="1199554" cy="719732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4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>
              <a:latin typeface="Arial Unicode MS" pitchFamily="34" charset="-128"/>
              <a:ea typeface="Arial Unicode MS" pitchFamily="34" charset="-128"/>
              <a:cs typeface="+mj-cs"/>
            </a:rPr>
            <a:t>اللغة</a:t>
          </a:r>
          <a:endParaRPr lang="ar-SA" sz="1800" kern="1200" dirty="0"/>
        </a:p>
      </dsp:txBody>
      <dsp:txXfrm>
        <a:off x="3767732" y="173"/>
        <a:ext cx="1199554" cy="719732"/>
      </dsp:txXfrm>
    </dsp:sp>
    <dsp:sp modelId="{B58ED1BC-BC71-40D1-8130-DB74103CEF21}">
      <dsp:nvSpPr>
        <dsp:cNvPr id="0" name=""/>
        <dsp:cNvSpPr/>
      </dsp:nvSpPr>
      <dsp:spPr>
        <a:xfrm>
          <a:off x="2448222" y="173"/>
          <a:ext cx="1199554" cy="719732"/>
        </a:xfrm>
        <a:prstGeom prst="rect">
          <a:avLst/>
        </a:prstGeom>
        <a:gradFill rotWithShape="0">
          <a:gsLst>
            <a:gs pos="0">
              <a:schemeClr val="accent4">
                <a:hueOff val="-1759972"/>
                <a:satOff val="-18065"/>
                <a:lumOff val="7550"/>
                <a:alphaOff val="0"/>
              </a:schemeClr>
            </a:gs>
            <a:gs pos="100000">
              <a:schemeClr val="accent4">
                <a:hueOff val="-1759972"/>
                <a:satOff val="-18065"/>
                <a:lumOff val="755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4">
              <a:hueOff val="-1759972"/>
              <a:satOff val="-18065"/>
              <a:lumOff val="755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>
              <a:latin typeface="Arial Unicode MS" pitchFamily="34" charset="-128"/>
              <a:ea typeface="Arial Unicode MS" pitchFamily="34" charset="-128"/>
              <a:cs typeface="+mj-cs"/>
            </a:rPr>
            <a:t>الروح السلبية لأحد الاطراف</a:t>
          </a:r>
          <a:endParaRPr lang="ar-SA" sz="1800" kern="1200" dirty="0"/>
        </a:p>
      </dsp:txBody>
      <dsp:txXfrm>
        <a:off x="2448222" y="173"/>
        <a:ext cx="1199554" cy="719732"/>
      </dsp:txXfrm>
    </dsp:sp>
    <dsp:sp modelId="{651BC226-7CB1-4FBE-8F37-2B40B1861F8B}">
      <dsp:nvSpPr>
        <dsp:cNvPr id="0" name=""/>
        <dsp:cNvSpPr/>
      </dsp:nvSpPr>
      <dsp:spPr>
        <a:xfrm>
          <a:off x="1128712" y="173"/>
          <a:ext cx="1199554" cy="719732"/>
        </a:xfrm>
        <a:prstGeom prst="rect">
          <a:avLst/>
        </a:prstGeom>
        <a:gradFill rotWithShape="0">
          <a:gsLst>
            <a:gs pos="0">
              <a:schemeClr val="accent4">
                <a:hueOff val="-3519944"/>
                <a:satOff val="-36129"/>
                <a:lumOff val="15099"/>
                <a:alphaOff val="0"/>
              </a:schemeClr>
            </a:gs>
            <a:gs pos="100000">
              <a:schemeClr val="accent4">
                <a:hueOff val="-3519944"/>
                <a:satOff val="-36129"/>
                <a:lumOff val="15099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4">
              <a:hueOff val="-3519944"/>
              <a:satOff val="-36129"/>
              <a:lumOff val="15099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smtClean="0">
              <a:latin typeface="Arial Unicode MS" pitchFamily="34" charset="-128"/>
              <a:ea typeface="Arial Unicode MS" pitchFamily="34" charset="-128"/>
              <a:cs typeface="+mj-cs"/>
            </a:rPr>
            <a:t>سلوكيات رئيس الفريق</a:t>
          </a:r>
          <a:endParaRPr lang="ar-SA" sz="1800" kern="1200"/>
        </a:p>
      </dsp:txBody>
      <dsp:txXfrm>
        <a:off x="1128712" y="173"/>
        <a:ext cx="1199554" cy="719732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738018F-37F6-436D-B6E2-9483C5D3C480}">
      <dsp:nvSpPr>
        <dsp:cNvPr id="0" name=""/>
        <dsp:cNvSpPr/>
      </dsp:nvSpPr>
      <dsp:spPr>
        <a:xfrm>
          <a:off x="2960817" y="2000"/>
          <a:ext cx="855402" cy="556011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kern="1200" dirty="0" smtClean="0"/>
            <a:t>العامة</a:t>
          </a:r>
          <a:endParaRPr lang="ar-SA" sz="1600" b="1" kern="1200" dirty="0"/>
        </a:p>
      </dsp:txBody>
      <dsp:txXfrm>
        <a:off x="2960817" y="2000"/>
        <a:ext cx="855402" cy="556011"/>
      </dsp:txXfrm>
    </dsp:sp>
    <dsp:sp modelId="{1C371343-E515-429E-8E74-C827224F7EC9}">
      <dsp:nvSpPr>
        <dsp:cNvPr id="0" name=""/>
        <dsp:cNvSpPr/>
      </dsp:nvSpPr>
      <dsp:spPr>
        <a:xfrm>
          <a:off x="1458674" y="280005"/>
          <a:ext cx="3859687" cy="3859687"/>
        </a:xfrm>
        <a:custGeom>
          <a:avLst/>
          <a:gdLst/>
          <a:ahLst/>
          <a:cxnLst/>
          <a:rect l="0" t="0" r="0" b="0"/>
          <a:pathLst>
            <a:path>
              <a:moveTo>
                <a:pt x="2363708" y="49402"/>
              </a:moveTo>
              <a:arcTo wR="1929843" hR="1929843" stAng="16979532" swAng="1108902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149243-C3F9-4AD7-A565-F5BAB52FE897}">
      <dsp:nvSpPr>
        <dsp:cNvPr id="0" name=""/>
        <dsp:cNvSpPr/>
      </dsp:nvSpPr>
      <dsp:spPr>
        <a:xfrm>
          <a:off x="4325422" y="567238"/>
          <a:ext cx="855402" cy="556011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kern="1200" dirty="0" smtClean="0"/>
            <a:t>المباشرة</a:t>
          </a:r>
          <a:endParaRPr lang="ar-SA" sz="1600" b="1" kern="1200" dirty="0"/>
        </a:p>
      </dsp:txBody>
      <dsp:txXfrm>
        <a:off x="4325422" y="567238"/>
        <a:ext cx="855402" cy="556011"/>
      </dsp:txXfrm>
    </dsp:sp>
    <dsp:sp modelId="{F79A1238-0172-4C43-A0FE-63E6E44B2498}">
      <dsp:nvSpPr>
        <dsp:cNvPr id="0" name=""/>
        <dsp:cNvSpPr/>
      </dsp:nvSpPr>
      <dsp:spPr>
        <a:xfrm>
          <a:off x="1458674" y="280005"/>
          <a:ext cx="3859687" cy="3859687"/>
        </a:xfrm>
        <a:custGeom>
          <a:avLst/>
          <a:gdLst/>
          <a:ahLst/>
          <a:cxnLst/>
          <a:rect l="0" t="0" r="0" b="0"/>
          <a:pathLst>
            <a:path>
              <a:moveTo>
                <a:pt x="3529579" y="850425"/>
              </a:moveTo>
              <a:arcTo wR="1929843" hR="1929843" stAng="19559435" swAng="1528150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3284E1-7E49-4D5F-862A-89961C77A9A6}">
      <dsp:nvSpPr>
        <dsp:cNvPr id="0" name=""/>
        <dsp:cNvSpPr/>
      </dsp:nvSpPr>
      <dsp:spPr>
        <a:xfrm>
          <a:off x="4890660" y="1931843"/>
          <a:ext cx="855402" cy="556011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/>
            <a:t>الإيحائية</a:t>
          </a:r>
          <a:endParaRPr lang="ar-SA" sz="1400" b="1" kern="1200" dirty="0"/>
        </a:p>
      </dsp:txBody>
      <dsp:txXfrm>
        <a:off x="4890660" y="1931843"/>
        <a:ext cx="855402" cy="556011"/>
      </dsp:txXfrm>
    </dsp:sp>
    <dsp:sp modelId="{A15F6FED-DBF3-4771-BE8A-F8A524A518BB}">
      <dsp:nvSpPr>
        <dsp:cNvPr id="0" name=""/>
        <dsp:cNvSpPr/>
      </dsp:nvSpPr>
      <dsp:spPr>
        <a:xfrm>
          <a:off x="1458674" y="280005"/>
          <a:ext cx="3859687" cy="3859687"/>
        </a:xfrm>
        <a:custGeom>
          <a:avLst/>
          <a:gdLst/>
          <a:ahLst/>
          <a:cxnLst/>
          <a:rect l="0" t="0" r="0" b="0"/>
          <a:pathLst>
            <a:path>
              <a:moveTo>
                <a:pt x="3838288" y="2216433"/>
              </a:moveTo>
              <a:arcTo wR="1929843" hR="1929843" stAng="512415" swAng="1528150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51CF07-6F95-44A0-8E01-3E9B35B7577E}">
      <dsp:nvSpPr>
        <dsp:cNvPr id="0" name=""/>
        <dsp:cNvSpPr/>
      </dsp:nvSpPr>
      <dsp:spPr>
        <a:xfrm>
          <a:off x="4325422" y="3296449"/>
          <a:ext cx="855402" cy="556011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/>
            <a:t>المحددة</a:t>
          </a:r>
          <a:endParaRPr lang="ar-SA" sz="1400" b="1" kern="1200" dirty="0"/>
        </a:p>
      </dsp:txBody>
      <dsp:txXfrm>
        <a:off x="4325422" y="3296449"/>
        <a:ext cx="855402" cy="556011"/>
      </dsp:txXfrm>
    </dsp:sp>
    <dsp:sp modelId="{2B46EA9B-30E5-45BE-B689-297E0570911F}">
      <dsp:nvSpPr>
        <dsp:cNvPr id="0" name=""/>
        <dsp:cNvSpPr/>
      </dsp:nvSpPr>
      <dsp:spPr>
        <a:xfrm>
          <a:off x="1458674" y="280005"/>
          <a:ext cx="3859687" cy="3859687"/>
        </a:xfrm>
        <a:custGeom>
          <a:avLst/>
          <a:gdLst/>
          <a:ahLst/>
          <a:cxnLst/>
          <a:rect l="0" t="0" r="0" b="0"/>
          <a:pathLst>
            <a:path>
              <a:moveTo>
                <a:pt x="2937434" y="3575764"/>
              </a:moveTo>
              <a:arcTo wR="1929843" hR="1929843" stAng="3511566" swAng="1108902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BA6F95-FC7D-452B-9A3D-31E67430639B}">
      <dsp:nvSpPr>
        <dsp:cNvPr id="0" name=""/>
        <dsp:cNvSpPr/>
      </dsp:nvSpPr>
      <dsp:spPr>
        <a:xfrm>
          <a:off x="2960817" y="3861687"/>
          <a:ext cx="855402" cy="556011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/>
            <a:t>المبهمة</a:t>
          </a:r>
          <a:endParaRPr lang="ar-SA" sz="1400" b="1" kern="1200" dirty="0"/>
        </a:p>
      </dsp:txBody>
      <dsp:txXfrm>
        <a:off x="2960817" y="3861687"/>
        <a:ext cx="855402" cy="556011"/>
      </dsp:txXfrm>
    </dsp:sp>
    <dsp:sp modelId="{C1DE15A3-A30E-40E6-AB3D-E899A4449B10}">
      <dsp:nvSpPr>
        <dsp:cNvPr id="0" name=""/>
        <dsp:cNvSpPr/>
      </dsp:nvSpPr>
      <dsp:spPr>
        <a:xfrm>
          <a:off x="1458674" y="280005"/>
          <a:ext cx="3859687" cy="3859687"/>
        </a:xfrm>
        <a:custGeom>
          <a:avLst/>
          <a:gdLst/>
          <a:ahLst/>
          <a:cxnLst/>
          <a:rect l="0" t="0" r="0" b="0"/>
          <a:pathLst>
            <a:path>
              <a:moveTo>
                <a:pt x="1495979" y="3810284"/>
              </a:moveTo>
              <a:arcTo wR="1929843" hR="1929843" stAng="6179532" swAng="1108902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005139-CF64-4B03-8339-475071C47AC9}">
      <dsp:nvSpPr>
        <dsp:cNvPr id="0" name=""/>
        <dsp:cNvSpPr/>
      </dsp:nvSpPr>
      <dsp:spPr>
        <a:xfrm>
          <a:off x="1596211" y="3296449"/>
          <a:ext cx="855402" cy="556011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/>
            <a:t>الاستفزازية</a:t>
          </a:r>
          <a:endParaRPr lang="ar-SA" sz="1400" b="1" kern="1200" dirty="0"/>
        </a:p>
      </dsp:txBody>
      <dsp:txXfrm>
        <a:off x="1596211" y="3296449"/>
        <a:ext cx="855402" cy="556011"/>
      </dsp:txXfrm>
    </dsp:sp>
    <dsp:sp modelId="{9923218C-9DDA-4D5C-83FF-298D35CD4459}">
      <dsp:nvSpPr>
        <dsp:cNvPr id="0" name=""/>
        <dsp:cNvSpPr/>
      </dsp:nvSpPr>
      <dsp:spPr>
        <a:xfrm>
          <a:off x="1458674" y="280005"/>
          <a:ext cx="3859687" cy="3859687"/>
        </a:xfrm>
        <a:custGeom>
          <a:avLst/>
          <a:gdLst/>
          <a:ahLst/>
          <a:cxnLst/>
          <a:rect l="0" t="0" r="0" b="0"/>
          <a:pathLst>
            <a:path>
              <a:moveTo>
                <a:pt x="330108" y="3009261"/>
              </a:moveTo>
              <a:arcTo wR="1929843" hR="1929843" stAng="8759435" swAng="1528150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00D805-9574-4671-976A-45D16F5AA371}">
      <dsp:nvSpPr>
        <dsp:cNvPr id="0" name=""/>
        <dsp:cNvSpPr/>
      </dsp:nvSpPr>
      <dsp:spPr>
        <a:xfrm>
          <a:off x="1030973" y="1931843"/>
          <a:ext cx="855402" cy="556011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kern="1200" dirty="0" smtClean="0"/>
            <a:t> يجاب عنها بنعم أو لا</a:t>
          </a:r>
          <a:endParaRPr lang="ar-SA" sz="1600" b="1" kern="1200" dirty="0"/>
        </a:p>
      </dsp:txBody>
      <dsp:txXfrm>
        <a:off x="1030973" y="1931843"/>
        <a:ext cx="855402" cy="556011"/>
      </dsp:txXfrm>
    </dsp:sp>
    <dsp:sp modelId="{E5A5BEC1-D258-4325-B4D7-4D2538A9ED03}">
      <dsp:nvSpPr>
        <dsp:cNvPr id="0" name=""/>
        <dsp:cNvSpPr/>
      </dsp:nvSpPr>
      <dsp:spPr>
        <a:xfrm>
          <a:off x="1458674" y="280005"/>
          <a:ext cx="3859687" cy="3859687"/>
        </a:xfrm>
        <a:custGeom>
          <a:avLst/>
          <a:gdLst/>
          <a:ahLst/>
          <a:cxnLst/>
          <a:rect l="0" t="0" r="0" b="0"/>
          <a:pathLst>
            <a:path>
              <a:moveTo>
                <a:pt x="21398" y="1643253"/>
              </a:moveTo>
              <a:arcTo wR="1929843" hR="1929843" stAng="11312415" swAng="1528150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71F708-5DB6-4EDB-A3F6-17F1F41CB3BD}">
      <dsp:nvSpPr>
        <dsp:cNvPr id="0" name=""/>
        <dsp:cNvSpPr/>
      </dsp:nvSpPr>
      <dsp:spPr>
        <a:xfrm>
          <a:off x="1596211" y="567238"/>
          <a:ext cx="855402" cy="556011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kern="1200" dirty="0" smtClean="0"/>
            <a:t>المرتدة</a:t>
          </a:r>
          <a:endParaRPr lang="ar-SA" sz="1600" b="1" kern="1200" dirty="0"/>
        </a:p>
      </dsp:txBody>
      <dsp:txXfrm>
        <a:off x="1596211" y="567238"/>
        <a:ext cx="855402" cy="556011"/>
      </dsp:txXfrm>
    </dsp:sp>
    <dsp:sp modelId="{7C236320-2ABF-4C75-BA5D-F550E5A342A2}">
      <dsp:nvSpPr>
        <dsp:cNvPr id="0" name=""/>
        <dsp:cNvSpPr/>
      </dsp:nvSpPr>
      <dsp:spPr>
        <a:xfrm>
          <a:off x="1458674" y="280005"/>
          <a:ext cx="3859687" cy="3859687"/>
        </a:xfrm>
        <a:custGeom>
          <a:avLst/>
          <a:gdLst/>
          <a:ahLst/>
          <a:cxnLst/>
          <a:rect l="0" t="0" r="0" b="0"/>
          <a:pathLst>
            <a:path>
              <a:moveTo>
                <a:pt x="922252" y="283922"/>
              </a:moveTo>
              <a:arcTo wR="1929843" hR="1929843" stAng="14311566" swAng="1108902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B63E679-E45F-46C6-A52A-9B8B2995BE09}" type="datetimeFigureOut">
              <a:rPr lang="ar-SA" smtClean="0"/>
              <a:pPr/>
              <a:t>25/01/1434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C232AC4-5C10-42A7-8AFF-0D44B598B1FD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3907614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r>
              <a:rPr lang="ar-SA" smtClean="0"/>
              <a:t>1433/1434هـ</a:t>
            </a:r>
            <a:endParaRPr lang="ar-S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ar-SA" smtClean="0"/>
              <a:t>أ. ريم مشاط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925E8C1-E536-488D-A1A5-0F4F271445DD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 smtClean="0"/>
              <a:t>1433/1434هـ</a:t>
            </a:r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ريم مشاط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5E8C1-E536-488D-A1A5-0F4F271445D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 smtClean="0"/>
              <a:t>1433/1434هـ</a:t>
            </a:r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ريم مشاط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5E8C1-E536-488D-A1A5-0F4F271445D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 smtClean="0"/>
              <a:t>1433/1434هـ</a:t>
            </a:r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ريم مشاط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5E8C1-E536-488D-A1A5-0F4F271445D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 smtClean="0"/>
              <a:t>1433/1434هـ</a:t>
            </a:r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ريم مشاط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5E8C1-E536-488D-A1A5-0F4F271445D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 smtClean="0"/>
              <a:t>1433/1434هـ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ريم مشاط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5E8C1-E536-488D-A1A5-0F4F271445DD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 smtClean="0"/>
              <a:t>1433/1434هـ</a:t>
            </a:r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ريم مشاط</a:t>
            </a:r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5E8C1-E536-488D-A1A5-0F4F271445D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 smtClean="0"/>
              <a:t>1433/1434هـ</a:t>
            </a:r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ريم مشاط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5E8C1-E536-488D-A1A5-0F4F271445D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 smtClean="0"/>
              <a:t>1433/1434هـ</a:t>
            </a:r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ريم مشاط</a:t>
            </a:r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5E8C1-E536-488D-A1A5-0F4F271445D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 smtClean="0"/>
              <a:t>1433/1434هـ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5E8C1-E536-488D-A1A5-0F4F271445DD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ar-SA" smtClean="0"/>
              <a:t>أ. ريم مشاط</a:t>
            </a:r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 smtClean="0"/>
              <a:t>1433/1434هـ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ar-SA" smtClean="0"/>
              <a:t>أ. ريم مشاط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5E8C1-E536-488D-A1A5-0F4F271445D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r>
              <a:rPr lang="ar-SA" smtClean="0"/>
              <a:t>1433/1434هـ</a:t>
            </a:r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ar-SA" smtClean="0"/>
              <a:t>أ. ريم مشاط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925E8C1-E536-488D-A1A5-0F4F271445DD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٧. مهارات التفاوض بين التقافات المتعددة</a:t>
            </a:r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ar-SA" dirty="0" smtClean="0"/>
              <a:t>إدارة أعمال في ثقافات متعددة</a:t>
            </a:r>
          </a:p>
          <a:p>
            <a:pPr algn="ctr"/>
            <a:r>
              <a:rPr lang="en-US" dirty="0" smtClean="0"/>
              <a:t>BUS 476</a:t>
            </a:r>
            <a:endParaRPr lang="ar-S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 smtClean="0"/>
              <a:t>1433/1434هـ</a:t>
            </a:r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ريم مشاط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5E8C1-E536-488D-A1A5-0F4F271445DD}" type="slidenum">
              <a:rPr lang="ar-SA" smtClean="0"/>
              <a:pPr/>
              <a:t>1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27707831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64704"/>
            <a:ext cx="7024744" cy="529128"/>
          </a:xfrm>
        </p:spPr>
        <p:txBody>
          <a:bodyPr>
            <a:normAutofit fontScale="90000"/>
          </a:bodyPr>
          <a:lstStyle/>
          <a:p>
            <a:pPr algn="ctr"/>
            <a:r>
              <a:rPr lang="ar-SA" dirty="0"/>
              <a:t>اولا- مبادئ تتعلق بالمفاوض نفسه</a:t>
            </a:r>
            <a:r>
              <a:rPr lang="ar-SA" dirty="0" smtClean="0"/>
              <a:t>: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340768"/>
            <a:ext cx="7560840" cy="4491861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ar-SA" dirty="0" smtClean="0"/>
              <a:t>تتمثل </a:t>
            </a:r>
            <a:r>
              <a:rPr lang="ar-SA" dirty="0"/>
              <a:t>المبادئ ذات العلاقات بالمفاوض التي تجب مراعاتها فيما يلي:</a:t>
            </a:r>
          </a:p>
          <a:p>
            <a:pPr>
              <a:buFont typeface="Wingdings" pitchFamily="2" charset="2"/>
              <a:buChar char="Ø"/>
            </a:pPr>
            <a:r>
              <a:rPr lang="ar-SA" dirty="0" smtClean="0"/>
              <a:t>فاوض </a:t>
            </a:r>
            <a:r>
              <a:rPr lang="ar-SA" dirty="0"/>
              <a:t>الاشخاص الذين يملكون السلطه</a:t>
            </a:r>
            <a:r>
              <a:rPr lang="ar-SA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ar-SA" dirty="0" smtClean="0"/>
              <a:t>ضع </a:t>
            </a:r>
            <a:r>
              <a:rPr lang="ar-SA" dirty="0"/>
              <a:t>اهدافا كبيرة. </a:t>
            </a:r>
            <a:endParaRPr lang="ar-SA" dirty="0" smtClean="0"/>
          </a:p>
          <a:p>
            <a:pPr>
              <a:buFont typeface="Wingdings" pitchFamily="2" charset="2"/>
              <a:buChar char="Ø"/>
            </a:pPr>
            <a:r>
              <a:rPr lang="ar-SA" dirty="0" smtClean="0"/>
              <a:t>لا </a:t>
            </a:r>
            <a:r>
              <a:rPr lang="ar-SA" dirty="0"/>
              <a:t>تركز على الاهداف قصيرة المدى</a:t>
            </a:r>
            <a:r>
              <a:rPr lang="ar-SA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ar-SA" dirty="0" smtClean="0"/>
              <a:t>كن </a:t>
            </a:r>
            <a:r>
              <a:rPr lang="ar-SA" dirty="0"/>
              <a:t>هادئا واضبط اعصابك. </a:t>
            </a:r>
            <a:endParaRPr lang="ar-SA" dirty="0" smtClean="0"/>
          </a:p>
          <a:p>
            <a:pPr>
              <a:buFont typeface="Wingdings" pitchFamily="2" charset="2"/>
              <a:buChar char="Ø"/>
            </a:pPr>
            <a:r>
              <a:rPr lang="ar-SA" dirty="0" smtClean="0"/>
              <a:t>كن </a:t>
            </a:r>
            <a:r>
              <a:rPr lang="ar-SA" dirty="0"/>
              <a:t>متفائلا</a:t>
            </a:r>
            <a:r>
              <a:rPr lang="ar-SA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ar-SA" dirty="0" smtClean="0"/>
              <a:t>لاتروج لنفسك </a:t>
            </a:r>
            <a:r>
              <a:rPr lang="ar-SA" dirty="0"/>
              <a:t>وروج </a:t>
            </a:r>
            <a:r>
              <a:rPr lang="ar-SA" dirty="0" smtClean="0"/>
              <a:t>لأفكارك. </a:t>
            </a:r>
          </a:p>
          <a:p>
            <a:pPr>
              <a:buFont typeface="Wingdings" pitchFamily="2" charset="2"/>
              <a:buChar char="Ø"/>
            </a:pPr>
            <a:r>
              <a:rPr lang="ar-SA" dirty="0" smtClean="0"/>
              <a:t>تفهم </a:t>
            </a:r>
            <a:r>
              <a:rPr lang="ar-SA" dirty="0"/>
              <a:t>حاجات الطرف الاخر وتعامل معه من مصدر قوة. </a:t>
            </a:r>
            <a:endParaRPr lang="ar-SA" dirty="0" smtClean="0"/>
          </a:p>
          <a:p>
            <a:pPr>
              <a:buFont typeface="Wingdings" pitchFamily="2" charset="2"/>
              <a:buChar char="Ø"/>
            </a:pPr>
            <a:r>
              <a:rPr lang="ar-SA" dirty="0" smtClean="0"/>
              <a:t>استعد </a:t>
            </a:r>
            <a:r>
              <a:rPr lang="ar-SA" dirty="0"/>
              <a:t>للمفاوضات وتمتع بجاهزية عرض رسالتك </a:t>
            </a:r>
            <a:endParaRPr lang="ar-SA" dirty="0" smtClean="0"/>
          </a:p>
          <a:p>
            <a:pPr>
              <a:buFont typeface="Wingdings" pitchFamily="2" charset="2"/>
              <a:buChar char="Ø"/>
            </a:pPr>
            <a:r>
              <a:rPr lang="ar-SA" dirty="0" smtClean="0"/>
              <a:t>لا </a:t>
            </a:r>
            <a:r>
              <a:rPr lang="ar-SA" dirty="0"/>
              <a:t>تستعجل الامور. </a:t>
            </a:r>
            <a:endParaRPr lang="ar-SA" dirty="0" smtClean="0"/>
          </a:p>
          <a:p>
            <a:pPr>
              <a:buFont typeface="Wingdings" pitchFamily="2" charset="2"/>
              <a:buChar char="Ø"/>
            </a:pPr>
            <a:r>
              <a:rPr lang="ar-SA" dirty="0" smtClean="0"/>
              <a:t>تعامل </a:t>
            </a:r>
            <a:r>
              <a:rPr lang="ar-SA" dirty="0"/>
              <a:t>مع الطرف الاخر بوصفه طرفا قويا ولكن من الممكن التغلب </a:t>
            </a:r>
            <a:r>
              <a:rPr lang="ar-SA" dirty="0" smtClean="0"/>
              <a:t>عليه.</a:t>
            </a:r>
            <a:endParaRPr lang="ar-S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 smtClean="0"/>
              <a:t>1433/1434هـ</a:t>
            </a:r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ريم مشاط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5E8C1-E536-488D-A1A5-0F4F271445DD}" type="slidenum">
              <a:rPr lang="ar-SA" smtClean="0"/>
              <a:pPr/>
              <a:t>10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1012118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64704"/>
            <a:ext cx="7024744" cy="673144"/>
          </a:xfrm>
        </p:spPr>
        <p:txBody>
          <a:bodyPr>
            <a:normAutofit fontScale="90000"/>
          </a:bodyPr>
          <a:lstStyle/>
          <a:p>
            <a:pPr algn="ctr"/>
            <a:r>
              <a:rPr lang="ar-SA" dirty="0"/>
              <a:t>اولا- مبادئ تتعلق بالمفاوض نفسه: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484784"/>
            <a:ext cx="7488832" cy="4347845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ar-SA" dirty="0" smtClean="0"/>
              <a:t>راع مبدأ </a:t>
            </a:r>
            <a:r>
              <a:rPr lang="ar-SA" dirty="0"/>
              <a:t>السرية واحرص على عدم افشاء مالديك دفعة واحدة. وكن غامضا الى درجة </a:t>
            </a:r>
            <a:r>
              <a:rPr lang="ar-SA" dirty="0" smtClean="0"/>
              <a:t>المجهول </a:t>
            </a:r>
            <a:r>
              <a:rPr lang="ar-SA" dirty="0"/>
              <a:t>بالنسبة للطرف الاخر</a:t>
            </a:r>
          </a:p>
          <a:p>
            <a:pPr>
              <a:buFont typeface="Wingdings" pitchFamily="2" charset="2"/>
              <a:buChar char="Ø"/>
            </a:pPr>
            <a:r>
              <a:rPr lang="ar-SA" dirty="0" smtClean="0"/>
              <a:t>قم </a:t>
            </a:r>
            <a:r>
              <a:rPr lang="ar-SA" dirty="0"/>
              <a:t>بتهيئة الطرف الاخر وإعداده نفسيا لتقبل الاقتناع بالرأي الذي تتبناه </a:t>
            </a:r>
            <a:r>
              <a:rPr lang="ar-SA" dirty="0" smtClean="0"/>
              <a:t>.</a:t>
            </a:r>
            <a:endParaRPr lang="ar-SA" dirty="0"/>
          </a:p>
          <a:p>
            <a:pPr>
              <a:buFont typeface="Wingdings" pitchFamily="2" charset="2"/>
              <a:buChar char="Ø"/>
            </a:pPr>
            <a:r>
              <a:rPr lang="ar-SA" dirty="0" smtClean="0"/>
              <a:t>كن </a:t>
            </a:r>
            <a:r>
              <a:rPr lang="ar-SA" dirty="0"/>
              <a:t>مقبولا في طرح افكارك وتمتع </a:t>
            </a:r>
            <a:r>
              <a:rPr lang="ar-SA" dirty="0" smtClean="0"/>
              <a:t>باليقظة والسرية.</a:t>
            </a:r>
          </a:p>
          <a:p>
            <a:pPr>
              <a:buFont typeface="Wingdings" pitchFamily="2" charset="2"/>
              <a:buChar char="Ø"/>
            </a:pPr>
            <a:r>
              <a:rPr lang="ar-SA" dirty="0" smtClean="0"/>
              <a:t>اختتم </a:t>
            </a:r>
            <a:r>
              <a:rPr lang="ar-SA" dirty="0"/>
              <a:t>الجلسة التفاوضية بملاحظة ايجابية</a:t>
            </a:r>
            <a:r>
              <a:rPr lang="ar-SA" dirty="0" smtClean="0"/>
              <a:t>.</a:t>
            </a:r>
            <a:endParaRPr lang="ar-SA" dirty="0"/>
          </a:p>
          <a:p>
            <a:pPr>
              <a:buFont typeface="Wingdings" pitchFamily="2" charset="2"/>
              <a:buChar char="Ø"/>
            </a:pPr>
            <a:r>
              <a:rPr lang="ar-SA" dirty="0" smtClean="0"/>
              <a:t>لاترسل </a:t>
            </a:r>
            <a:r>
              <a:rPr lang="ar-SA" dirty="0"/>
              <a:t>احدا نيابة عنك حيث </a:t>
            </a:r>
            <a:r>
              <a:rPr lang="ar-SA" dirty="0" smtClean="0"/>
              <a:t>امكن.</a:t>
            </a:r>
            <a:endParaRPr lang="ar-SA" dirty="0"/>
          </a:p>
          <a:p>
            <a:pPr>
              <a:buFont typeface="Wingdings" pitchFamily="2" charset="2"/>
              <a:buChar char="Ø"/>
            </a:pPr>
            <a:r>
              <a:rPr lang="ar-SA" dirty="0" smtClean="0"/>
              <a:t>شكل </a:t>
            </a:r>
            <a:r>
              <a:rPr lang="ar-SA" dirty="0"/>
              <a:t>فريقا تفاوضيا مناسبا وتأكد من انسجام اعضاء </a:t>
            </a:r>
            <a:r>
              <a:rPr lang="ar-SA" dirty="0" smtClean="0"/>
              <a:t>الفريق.</a:t>
            </a:r>
          </a:p>
          <a:p>
            <a:pPr>
              <a:buFont typeface="Wingdings" pitchFamily="2" charset="2"/>
              <a:buChar char="Ø"/>
            </a:pPr>
            <a:r>
              <a:rPr lang="ar-SA" dirty="0" smtClean="0"/>
              <a:t>استمع </a:t>
            </a:r>
            <a:r>
              <a:rPr lang="ar-SA" dirty="0"/>
              <a:t>لتفهم، ولاحظ رموز مكتب الطرف الاخر فذلك يكسب بصيرة اضافية واحتفظ بحكمتك </a:t>
            </a:r>
            <a:r>
              <a:rPr lang="ar-SA" dirty="0" smtClean="0"/>
              <a:t>واجمع </a:t>
            </a:r>
            <a:r>
              <a:rPr lang="ar-SA" dirty="0"/>
              <a:t>ماتستطيع جمعه من حقائق ومعلومات.</a:t>
            </a:r>
          </a:p>
          <a:p>
            <a:pPr>
              <a:buFont typeface="Wingdings" pitchFamily="2" charset="2"/>
              <a:buChar char="Ø"/>
            </a:pPr>
            <a:r>
              <a:rPr lang="ar-SA" dirty="0" smtClean="0"/>
              <a:t>لا </a:t>
            </a:r>
            <a:r>
              <a:rPr lang="ar-SA" dirty="0"/>
              <a:t>تنبهر بنجاح الاخرين قوم هذا النجاح اذ ربما يكون ذلك نتيجة لعوامل خارجية</a:t>
            </a:r>
            <a:r>
              <a:rPr lang="ar-SA" dirty="0" smtClean="0"/>
              <a:t>.</a:t>
            </a:r>
            <a:endParaRPr lang="ar-SA" dirty="0"/>
          </a:p>
          <a:p>
            <a:pPr>
              <a:buFont typeface="Wingdings" pitchFamily="2" charset="2"/>
              <a:buChar char="Ø"/>
            </a:pPr>
            <a:r>
              <a:rPr lang="ar-SA" dirty="0" smtClean="0"/>
              <a:t>اذهب </a:t>
            </a:r>
            <a:r>
              <a:rPr lang="ar-SA" dirty="0"/>
              <a:t>الى جلسة المفاوضات في وقت مبكر لاستطلاع </a:t>
            </a:r>
            <a:r>
              <a:rPr lang="ar-SA" dirty="0" smtClean="0"/>
              <a:t>الموقف.</a:t>
            </a:r>
            <a:endParaRPr lang="ar-SA" dirty="0"/>
          </a:p>
          <a:p>
            <a:pPr>
              <a:buFont typeface="Wingdings" pitchFamily="2" charset="2"/>
              <a:buChar char="Ø"/>
            </a:pPr>
            <a:r>
              <a:rPr lang="ar-SA" dirty="0" smtClean="0"/>
              <a:t>لاتتردد </a:t>
            </a:r>
            <a:r>
              <a:rPr lang="ar-SA" dirty="0"/>
              <a:t>فالتردد يضعف من موقفك التفاوضي</a:t>
            </a:r>
            <a:r>
              <a:rPr lang="ar-SA" dirty="0" smtClean="0"/>
              <a:t>.</a:t>
            </a:r>
            <a:endParaRPr lang="ar-S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 smtClean="0"/>
              <a:t>1433/1434هـ</a:t>
            </a:r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ريم مشاط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5E8C1-E536-488D-A1A5-0F4F271445DD}" type="slidenum">
              <a:rPr lang="ar-SA" smtClean="0"/>
              <a:pPr/>
              <a:t>11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25068635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64704"/>
            <a:ext cx="7024744" cy="792088"/>
          </a:xfrm>
        </p:spPr>
        <p:txBody>
          <a:bodyPr/>
          <a:lstStyle/>
          <a:p>
            <a:r>
              <a:rPr lang="ar-SA" dirty="0"/>
              <a:t>ثانيا-مبادئ تتعلق بالسلوك التفاوضي: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72816"/>
            <a:ext cx="6777317" cy="4059813"/>
          </a:xfrm>
        </p:spPr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ar-SA" dirty="0"/>
              <a:t>تتمثل هذه المبادئ فيما يلي:</a:t>
            </a:r>
          </a:p>
          <a:p>
            <a:r>
              <a:rPr lang="ar-SA" dirty="0" smtClean="0"/>
              <a:t>كن </a:t>
            </a:r>
            <a:r>
              <a:rPr lang="ar-SA" dirty="0"/>
              <a:t>كما انت. </a:t>
            </a:r>
          </a:p>
          <a:p>
            <a:r>
              <a:rPr lang="ar-SA" dirty="0" smtClean="0"/>
              <a:t>كن </a:t>
            </a:r>
            <a:r>
              <a:rPr lang="ar-SA" dirty="0"/>
              <a:t>ايجابيا عد مناقشة مشكلات الاخرين</a:t>
            </a:r>
            <a:r>
              <a:rPr lang="ar-SA" dirty="0" smtClean="0"/>
              <a:t>.</a:t>
            </a:r>
          </a:p>
          <a:p>
            <a:r>
              <a:rPr lang="ar-SA" dirty="0" smtClean="0"/>
              <a:t> لاتحرج </a:t>
            </a:r>
            <a:r>
              <a:rPr lang="ar-SA" dirty="0"/>
              <a:t>الاشخاص الاخرين اذا ما اخطئوا. </a:t>
            </a:r>
          </a:p>
          <a:p>
            <a:r>
              <a:rPr lang="ar-SA" dirty="0" smtClean="0"/>
              <a:t>احذر </a:t>
            </a:r>
            <a:r>
              <a:rPr lang="ar-SA" dirty="0"/>
              <a:t>من الاستطراد في توضيح افكار لاصلة لها بالموضوع</a:t>
            </a:r>
            <a:r>
              <a:rPr lang="ar-SA" dirty="0" smtClean="0"/>
              <a:t>.</a:t>
            </a:r>
          </a:p>
          <a:p>
            <a:r>
              <a:rPr lang="ar-SA" dirty="0" smtClean="0"/>
              <a:t>لاتكن فظا </a:t>
            </a:r>
            <a:r>
              <a:rPr lang="ar-SA" dirty="0"/>
              <a:t>كريها </a:t>
            </a:r>
            <a:endParaRPr lang="ar-SA" dirty="0" smtClean="0"/>
          </a:p>
          <a:p>
            <a:r>
              <a:rPr lang="ar-SA" dirty="0" smtClean="0"/>
              <a:t>اظهر </a:t>
            </a:r>
            <a:r>
              <a:rPr lang="ar-SA" dirty="0"/>
              <a:t>الاهتمام بالاخرين من خلال تعليقات شخصية محببة</a:t>
            </a:r>
            <a:r>
              <a:rPr lang="ar-SA" dirty="0" smtClean="0"/>
              <a:t>.</a:t>
            </a:r>
            <a:endParaRPr lang="ar-SA" dirty="0"/>
          </a:p>
          <a:p>
            <a:r>
              <a:rPr lang="ar-SA" dirty="0" smtClean="0"/>
              <a:t>لاتسرف </a:t>
            </a:r>
            <a:r>
              <a:rPr lang="ar-SA" dirty="0"/>
              <a:t>في الضغط على الطرف الاخر</a:t>
            </a:r>
            <a:r>
              <a:rPr lang="ar-SA" dirty="0" smtClean="0"/>
              <a:t>.</a:t>
            </a:r>
            <a:endParaRPr lang="ar-SA" dirty="0"/>
          </a:p>
          <a:p>
            <a:r>
              <a:rPr lang="ar-SA" dirty="0" smtClean="0"/>
              <a:t>فكر </a:t>
            </a:r>
            <a:r>
              <a:rPr lang="ar-SA" dirty="0"/>
              <a:t>قبل ان تتكلم</a:t>
            </a:r>
            <a:r>
              <a:rPr lang="ar-SA" dirty="0" smtClean="0"/>
              <a:t>.</a:t>
            </a:r>
            <a:endParaRPr lang="ar-SA" dirty="0"/>
          </a:p>
          <a:p>
            <a:r>
              <a:rPr lang="ar-SA" dirty="0" smtClean="0"/>
              <a:t>كن </a:t>
            </a:r>
            <a:r>
              <a:rPr lang="ar-SA" dirty="0"/>
              <a:t>متفهما للأحاسيس الشخصية </a:t>
            </a:r>
            <a:endParaRPr lang="ar-SA" dirty="0" smtClean="0"/>
          </a:p>
          <a:p>
            <a:r>
              <a:rPr lang="ar-SA" dirty="0" smtClean="0"/>
              <a:t>احترم </a:t>
            </a:r>
            <a:r>
              <a:rPr lang="ar-SA" dirty="0"/>
              <a:t>الهوية </a:t>
            </a:r>
            <a:r>
              <a:rPr lang="ar-SA" dirty="0" smtClean="0"/>
              <a:t>الشخصية</a:t>
            </a:r>
            <a:endParaRPr lang="ar-S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 smtClean="0"/>
              <a:t>1433/1434هـ</a:t>
            </a:r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ريم مشاط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5E8C1-E536-488D-A1A5-0F4F271445DD}" type="slidenum">
              <a:rPr lang="ar-SA" smtClean="0"/>
              <a:pPr/>
              <a:t>12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16637584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36712"/>
            <a:ext cx="7024744" cy="673144"/>
          </a:xfrm>
        </p:spPr>
        <p:txBody>
          <a:bodyPr>
            <a:normAutofit fontScale="90000"/>
          </a:bodyPr>
          <a:lstStyle/>
          <a:p>
            <a:pPr algn="ctr"/>
            <a:r>
              <a:rPr lang="ar-SA" dirty="0"/>
              <a:t>ثالثا - مبادئ تتعلق بنظام العمل في المفاوضات: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28800"/>
            <a:ext cx="7056900" cy="4203829"/>
          </a:xfrm>
        </p:spPr>
        <p:txBody>
          <a:bodyPr>
            <a:normAutofit fontScale="70000" lnSpcReduction="20000"/>
          </a:bodyPr>
          <a:lstStyle/>
          <a:p>
            <a:pPr marL="68580" indent="0">
              <a:buNone/>
            </a:pPr>
            <a:r>
              <a:rPr lang="ar-SA" dirty="0"/>
              <a:t>يحكم نظام العمل في المفاوضات عادة مجموعة من المبادئ.اهمها:</a:t>
            </a:r>
          </a:p>
          <a:p>
            <a:r>
              <a:rPr lang="ar-SA" dirty="0" smtClean="0"/>
              <a:t>لاتتراجع</a:t>
            </a:r>
            <a:r>
              <a:rPr lang="ar-SA" dirty="0"/>
              <a:t>. </a:t>
            </a:r>
          </a:p>
          <a:p>
            <a:r>
              <a:rPr lang="ar-SA" dirty="0" smtClean="0"/>
              <a:t>كن </a:t>
            </a:r>
            <a:r>
              <a:rPr lang="ar-SA" dirty="0"/>
              <a:t>عضوا في </a:t>
            </a:r>
            <a:r>
              <a:rPr lang="ar-SA" dirty="0" smtClean="0"/>
              <a:t>فريق</a:t>
            </a:r>
            <a:endParaRPr lang="ar-SA" dirty="0"/>
          </a:p>
          <a:p>
            <a:r>
              <a:rPr lang="ar-SA" dirty="0" smtClean="0"/>
              <a:t>احرص </a:t>
            </a:r>
            <a:r>
              <a:rPr lang="ar-SA" dirty="0"/>
              <a:t>على مظهرك وسلوكك في اثناء جلسات </a:t>
            </a:r>
            <a:r>
              <a:rPr lang="ar-SA" dirty="0" smtClean="0"/>
              <a:t>التفاوض.</a:t>
            </a:r>
            <a:endParaRPr lang="ar-SA" dirty="0"/>
          </a:p>
          <a:p>
            <a:r>
              <a:rPr lang="ar-SA" dirty="0" smtClean="0"/>
              <a:t>احرص </a:t>
            </a:r>
            <a:r>
              <a:rPr lang="ar-SA" dirty="0"/>
              <a:t>على ان تكون اجابتك صحيحة وبخاصة مع بداية الجلسة التفاوضية.</a:t>
            </a:r>
          </a:p>
          <a:p>
            <a:r>
              <a:rPr lang="ar-SA" dirty="0" smtClean="0"/>
              <a:t>لاتكن </a:t>
            </a:r>
            <a:r>
              <a:rPr lang="ar-SA" dirty="0"/>
              <a:t>على عجلة من امرك وإلا فإنك لن تتفاوض بشكل </a:t>
            </a:r>
            <a:r>
              <a:rPr lang="ar-SA" dirty="0" smtClean="0"/>
              <a:t>جيد.</a:t>
            </a:r>
            <a:endParaRPr lang="ar-SA" dirty="0"/>
          </a:p>
          <a:p>
            <a:r>
              <a:rPr lang="ar-SA" dirty="0" smtClean="0"/>
              <a:t>لاتتكبر </a:t>
            </a:r>
            <a:r>
              <a:rPr lang="ar-SA" dirty="0"/>
              <a:t>او </a:t>
            </a:r>
            <a:r>
              <a:rPr lang="ar-SA" dirty="0" smtClean="0"/>
              <a:t>تتفاخر.</a:t>
            </a:r>
            <a:endParaRPr lang="ar-SA" dirty="0"/>
          </a:p>
          <a:p>
            <a:r>
              <a:rPr lang="ar-SA" dirty="0" smtClean="0"/>
              <a:t>كن </a:t>
            </a:r>
            <a:r>
              <a:rPr lang="ar-SA" dirty="0"/>
              <a:t>صادقا، </a:t>
            </a:r>
            <a:endParaRPr lang="ar-SA" dirty="0" smtClean="0"/>
          </a:p>
          <a:p>
            <a:r>
              <a:rPr lang="ar-SA" dirty="0" smtClean="0"/>
              <a:t>لاتتاخر </a:t>
            </a:r>
            <a:r>
              <a:rPr lang="ar-SA" dirty="0"/>
              <a:t>عن الوقت </a:t>
            </a:r>
            <a:r>
              <a:rPr lang="ar-SA" dirty="0" smtClean="0"/>
              <a:t>المحدد.</a:t>
            </a:r>
            <a:endParaRPr lang="ar-SA" dirty="0"/>
          </a:p>
          <a:p>
            <a:r>
              <a:rPr lang="ar-SA" dirty="0" smtClean="0"/>
              <a:t>اقتنع </a:t>
            </a:r>
            <a:r>
              <a:rPr lang="ar-SA" dirty="0"/>
              <a:t>بالراي قبل اقناع الاخرين به وكن مستعدا بشكل جيد </a:t>
            </a:r>
            <a:r>
              <a:rPr lang="ar-SA" dirty="0" smtClean="0"/>
              <a:t>.</a:t>
            </a:r>
            <a:endParaRPr lang="ar-SA" dirty="0"/>
          </a:p>
          <a:p>
            <a:r>
              <a:rPr lang="ar-SA" dirty="0" smtClean="0"/>
              <a:t>حاول </a:t>
            </a:r>
            <a:r>
              <a:rPr lang="ar-SA" dirty="0"/>
              <a:t>ان يكون اعضاء فريقك التفاوضي مساويا لعدد اعضاء الفريق الاخر</a:t>
            </a:r>
            <a:r>
              <a:rPr lang="ar-SA" dirty="0" smtClean="0"/>
              <a:t>.</a:t>
            </a:r>
          </a:p>
          <a:p>
            <a:r>
              <a:rPr lang="ar-SA" dirty="0" smtClean="0"/>
              <a:t>تجنب </a:t>
            </a:r>
            <a:r>
              <a:rPr lang="ar-SA" dirty="0"/>
              <a:t>التعقيد واذا لم تستطع فابدأ المفاوضات على الاقل بملخص مفهوم</a:t>
            </a:r>
            <a:r>
              <a:rPr lang="ar-SA" dirty="0" smtClean="0"/>
              <a:t>.</a:t>
            </a:r>
          </a:p>
          <a:p>
            <a:r>
              <a:rPr lang="ar-SA" dirty="0" smtClean="0"/>
              <a:t>تنبه </a:t>
            </a:r>
            <a:r>
              <a:rPr lang="ar-SA" dirty="0"/>
              <a:t>الى عملية ترتيب </a:t>
            </a:r>
            <a:r>
              <a:rPr lang="ar-SA" dirty="0" smtClean="0"/>
              <a:t>المكتب. </a:t>
            </a:r>
          </a:p>
          <a:p>
            <a:r>
              <a:rPr lang="ar-SA" dirty="0" smtClean="0"/>
              <a:t>كن </a:t>
            </a:r>
            <a:r>
              <a:rPr lang="ar-SA" dirty="0"/>
              <a:t>حذرا من الشخص </a:t>
            </a:r>
            <a:r>
              <a:rPr lang="ar-SA" dirty="0" smtClean="0"/>
              <a:t>المداهن. ولاتفرط </a:t>
            </a:r>
            <a:r>
              <a:rPr lang="ar-SA" dirty="0"/>
              <a:t>في منح الثقة للطرف </a:t>
            </a:r>
            <a:r>
              <a:rPr lang="ar-SA" dirty="0" smtClean="0"/>
              <a:t>الاخر.</a:t>
            </a:r>
          </a:p>
          <a:p>
            <a:r>
              <a:rPr lang="ar-SA" dirty="0" smtClean="0"/>
              <a:t>لاتقع بشراك من يفتعل الغضب </a:t>
            </a:r>
          </a:p>
          <a:p>
            <a:r>
              <a:rPr lang="ar-SA" dirty="0" smtClean="0"/>
              <a:t>تفحص بنود الإتفاقية التي تم التوصل اليها.</a:t>
            </a:r>
            <a:endParaRPr lang="ar-S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 smtClean="0"/>
              <a:t>1433/1434هـ</a:t>
            </a:r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ريم مشاط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5E8C1-E536-488D-A1A5-0F4F271445DD}" type="slidenum">
              <a:rPr lang="ar-SA" smtClean="0"/>
              <a:pPr/>
              <a:t>13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21809871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64704"/>
            <a:ext cx="7024744" cy="673144"/>
          </a:xfrm>
        </p:spPr>
        <p:txBody>
          <a:bodyPr>
            <a:normAutofit fontScale="90000"/>
          </a:bodyPr>
          <a:lstStyle/>
          <a:p>
            <a:pPr algn="ctr"/>
            <a:r>
              <a:rPr lang="ar-SA" dirty="0" smtClean="0"/>
              <a:t>رابعا- مبادئ تتعلق بالتكتيكات التفاوضية: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556792"/>
            <a:ext cx="7416824" cy="4275837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ar-SA" dirty="0" smtClean="0"/>
              <a:t>تتمثل المبادئ الأساسية المتعلقة بالتكتيكات التفاوضية فيما يلي:</a:t>
            </a:r>
          </a:p>
          <a:p>
            <a:r>
              <a:rPr lang="ar-SA" dirty="0" smtClean="0"/>
              <a:t>اطرح اسئلة للحصول على إجابات إيجابية </a:t>
            </a:r>
          </a:p>
          <a:p>
            <a:r>
              <a:rPr lang="ar-SA" dirty="0" smtClean="0"/>
              <a:t>كن مرنا فالتنازل المقدم منك يمهد الطريق لتلتقي بالطرف الآخر. </a:t>
            </a:r>
          </a:p>
          <a:p>
            <a:r>
              <a:rPr lang="ar-SA" dirty="0" smtClean="0"/>
              <a:t>توصل إلى اتفاق وحاول إرضاء الطرف الآخر في مسألة تجدها مهمة بالنسبة له. </a:t>
            </a:r>
          </a:p>
          <a:p>
            <a:r>
              <a:rPr lang="ar-SA" dirty="0" smtClean="0"/>
              <a:t>أجل مناقشة القضايا الأساسية واعط الوقت الكافي لدراسة جميع الحقائق وتقويم أبعاد الموقف.</a:t>
            </a:r>
          </a:p>
          <a:p>
            <a:r>
              <a:rPr lang="ar-SA" dirty="0" smtClean="0"/>
              <a:t>كن على بينة من انك سوف لن تقاطع في الأجتماع وحافظ على الاجتماع في مساره الصحيح. </a:t>
            </a:r>
          </a:p>
          <a:p>
            <a:r>
              <a:rPr lang="ar-SA" dirty="0" smtClean="0"/>
              <a:t>تجنب الجلسات التفاوضية الطويلة.</a:t>
            </a:r>
          </a:p>
          <a:p>
            <a:r>
              <a:rPr lang="ar-SA" dirty="0" smtClean="0"/>
              <a:t>غادر غرفة الاجتماعات إذا ما اردت التشاور مع مساعديك ووجدت في ذلك فائدة. </a:t>
            </a:r>
          </a:p>
          <a:p>
            <a:r>
              <a:rPr lang="ar-SA" dirty="0" smtClean="0"/>
              <a:t>كن البادئ في طرح المسائل الرئيسية ولكن في الوقت المناسب. </a:t>
            </a:r>
          </a:p>
          <a:p>
            <a:r>
              <a:rPr lang="ar-SA" dirty="0" smtClean="0"/>
              <a:t>عالج توتر المشاركين فإذا ما شعرت انهم في حالة من التوتر فأقترح وقتا للراحة.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 smtClean="0"/>
              <a:t>1433/1434هـ</a:t>
            </a:r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ريم مشاط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5E8C1-E536-488D-A1A5-0F4F271445DD}" type="slidenum">
              <a:rPr lang="ar-SA" smtClean="0"/>
              <a:pPr/>
              <a:t>14</a:t>
            </a:fld>
            <a:endParaRPr lang="ar-SA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16832"/>
            <a:ext cx="6777317" cy="3915797"/>
          </a:xfrm>
        </p:spPr>
        <p:txBody>
          <a:bodyPr>
            <a:normAutofit fontScale="85000" lnSpcReduction="10000"/>
          </a:bodyPr>
          <a:lstStyle/>
          <a:p>
            <a:r>
              <a:rPr lang="ar-SA" dirty="0" smtClean="0"/>
              <a:t>لاتكن معقدا للأمور.فكلما كان الأمر سهلا من وجهة نظر الآخرين كانت استجابتهم أسرع واكثر ايجابية.</a:t>
            </a:r>
          </a:p>
          <a:p>
            <a:r>
              <a:rPr lang="ar-SA" dirty="0" smtClean="0"/>
              <a:t>اجلس على رأس مائدة الاجتماعات مديرا ظهرك للنافذة ومقابلا الباب.</a:t>
            </a:r>
          </a:p>
          <a:p>
            <a:r>
              <a:rPr lang="ar-SA" dirty="0" smtClean="0"/>
              <a:t>اطرح خطة شاملة لأعمال الإجتماع وفي غير ذلك فإن المفاوضات ستبوء بالفشل </a:t>
            </a:r>
          </a:p>
          <a:p>
            <a:r>
              <a:rPr lang="ar-SA" dirty="0" smtClean="0"/>
              <a:t>احرص على ان يكون عدد المشاركين في الاجتماع عند حده الأدنى.</a:t>
            </a:r>
          </a:p>
          <a:p>
            <a:r>
              <a:rPr lang="ar-SA" dirty="0" smtClean="0"/>
              <a:t>قدم تنازلاتك بحذر انه من السهل عليك في أثناء الاجتماعات ان تلتزم بشيء ما.</a:t>
            </a:r>
          </a:p>
          <a:p>
            <a:r>
              <a:rPr lang="ar-SA" dirty="0" smtClean="0"/>
              <a:t>لاتضيع وقتك ووقت الاخرين. وتعرف على برنامج كل شخص في المفاوضات وخذ ذلك بعين الاعتبار.</a:t>
            </a:r>
          </a:p>
          <a:p>
            <a:r>
              <a:rPr lang="ar-SA" dirty="0" smtClean="0"/>
              <a:t>لاتطل وقت الاجتماع اذا ماشعرت ان اهدافك تحققت وكن محددا في العرض الذي تقدمه للطرف الاخر.</a:t>
            </a:r>
          </a:p>
          <a:p>
            <a:r>
              <a:rPr lang="ar-SA" dirty="0" smtClean="0"/>
              <a:t>اطلب استراحة قصيرة.واذا كنت لاتستطيع ان تترك غرفة المفاوضات.</a:t>
            </a:r>
          </a:p>
          <a:p>
            <a:endParaRPr lang="ar-S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 smtClean="0"/>
              <a:t>1433/1434هـ</a:t>
            </a:r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ريم مشاط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5E8C1-E536-488D-A1A5-0F4F271445DD}" type="slidenum">
              <a:rPr lang="ar-SA" smtClean="0"/>
              <a:pPr/>
              <a:t>15</a:t>
            </a:fld>
            <a:endParaRPr lang="ar-SA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043490" y="908720"/>
            <a:ext cx="7024744" cy="673144"/>
          </a:xfrm>
        </p:spPr>
        <p:txBody>
          <a:bodyPr>
            <a:normAutofit fontScale="90000"/>
          </a:bodyPr>
          <a:lstStyle/>
          <a:p>
            <a:pPr algn="ctr"/>
            <a:r>
              <a:rPr lang="ar-SA" dirty="0" smtClean="0"/>
              <a:t>رابعا- مبادئ تتعلق بالتكتيكات التفاوضية:</a:t>
            </a:r>
            <a:endParaRPr lang="ar-S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64704"/>
            <a:ext cx="7024744" cy="745152"/>
          </a:xfrm>
        </p:spPr>
        <p:txBody>
          <a:bodyPr>
            <a:normAutofit/>
          </a:bodyPr>
          <a:lstStyle/>
          <a:p>
            <a:pPr algn="ctr"/>
            <a:r>
              <a:rPr lang="ar-SA" dirty="0" smtClean="0"/>
              <a:t>مناهج التفاوض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28800"/>
            <a:ext cx="6777317" cy="420382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ar-SA" dirty="0" smtClean="0"/>
              <a:t>منهج المساومة. 	 	منهج الجهد المشترك لحل المشكلات.</a:t>
            </a:r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dirty="0" smtClean="0"/>
              <a:t>هناك عدة عوامل تحدد أياً من هذين المنهجين يمكن أن يلجأ إليه المفاوض أهمها :</a:t>
            </a:r>
          </a:p>
          <a:p>
            <a:pPr>
              <a:buNone/>
            </a:pPr>
            <a:r>
              <a:rPr lang="ar-SA" dirty="0" smtClean="0"/>
              <a:t>١. طبيعة القضايا المتنازع عليها :</a:t>
            </a:r>
          </a:p>
          <a:p>
            <a:pPr>
              <a:buNone/>
            </a:pPr>
            <a:r>
              <a:rPr lang="ar-SA" dirty="0" smtClean="0"/>
              <a:t>٢. العلاقة بين أطراف التفاوض .</a:t>
            </a:r>
          </a:p>
          <a:p>
            <a:pPr>
              <a:buNone/>
            </a:pPr>
            <a:r>
              <a:rPr lang="ar-SA" dirty="0" smtClean="0"/>
              <a:t>٣. نماذج شخصية أطراف التفاوض :</a:t>
            </a:r>
          </a:p>
          <a:p>
            <a:pPr>
              <a:buNone/>
            </a:pPr>
            <a:r>
              <a:rPr lang="ar-SA" dirty="0" smtClean="0"/>
              <a:t>٤.الوقت المتوافر للتفاوض :</a:t>
            </a:r>
          </a:p>
          <a:p>
            <a:pPr>
              <a:buNone/>
            </a:pPr>
            <a:r>
              <a:rPr lang="ar-SA" dirty="0" smtClean="0"/>
              <a:t>٥.ميزان القوة 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 smtClean="0"/>
              <a:t>1433/1434هـ</a:t>
            </a:r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ريم مشاط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5E8C1-E536-488D-A1A5-0F4F271445DD}" type="slidenum">
              <a:rPr lang="ar-SA" smtClean="0"/>
              <a:pPr/>
              <a:t>16</a:t>
            </a:fld>
            <a:endParaRPr lang="ar-SA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908720"/>
            <a:ext cx="7024744" cy="601136"/>
          </a:xfrm>
        </p:spPr>
        <p:txBody>
          <a:bodyPr>
            <a:normAutofit fontScale="90000"/>
          </a:bodyPr>
          <a:lstStyle/>
          <a:p>
            <a:pPr algn="ctr"/>
            <a:r>
              <a:rPr lang="ar-SA" dirty="0" smtClean="0"/>
              <a:t>أثر كل عامل على اختيار المنهج</a:t>
            </a:r>
            <a:endParaRPr lang="ar-SA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683567" y="1556792"/>
          <a:ext cx="7416824" cy="4344724"/>
        </p:xfrm>
        <a:graphic>
          <a:graphicData uri="http://schemas.openxmlformats.org/drawingml/2006/table">
            <a:tbl>
              <a:tblPr rtl="1" firstRow="1" bandRow="1">
                <a:tableStyleId>{D03447BB-5D67-496B-8E87-E561075AD55C}</a:tableStyleId>
              </a:tblPr>
              <a:tblGrid>
                <a:gridCol w="3296366"/>
                <a:gridCol w="2060229"/>
                <a:gridCol w="2060229"/>
              </a:tblGrid>
              <a:tr h="453842">
                <a:tc rowSpan="2"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/>
                        <a:t>العامل </a:t>
                      </a:r>
                      <a:endParaRPr lang="ar-SA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/>
                        <a:t>المنهج المناسب</a:t>
                      </a:r>
                      <a:endParaRPr lang="ar-SA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53842">
                <a:tc vMerge="1">
                  <a:txBody>
                    <a:bodyPr/>
                    <a:lstStyle/>
                    <a:p>
                      <a:pPr rtl="1"/>
                      <a:endParaRPr lang="ar-SA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b="1" dirty="0" smtClean="0"/>
                        <a:t>المساومة</a:t>
                      </a:r>
                      <a:endParaRPr lang="ar-SA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b="1" dirty="0" smtClean="0"/>
                        <a:t>الجهد المشترك لحل </a:t>
                      </a:r>
                      <a:endParaRPr lang="ar-SA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ar-SA" sz="2000" b="1" dirty="0" smtClean="0"/>
                        <a:t>1.طبيعة القضايا المتنازع عليها 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>
                        <a:buFontTx/>
                        <a:buChar char="-"/>
                      </a:pPr>
                      <a:r>
                        <a:rPr lang="ar-SA" sz="2000" b="1" dirty="0" smtClean="0"/>
                        <a:t>ذات بعد واحد</a:t>
                      </a:r>
                    </a:p>
                    <a:p>
                      <a:pPr rtl="1">
                        <a:buFontTx/>
                        <a:buChar char="-"/>
                      </a:pPr>
                      <a:r>
                        <a:rPr lang="ar-SA" sz="2000" b="1" dirty="0" smtClean="0"/>
                        <a:t> مبلغ ثابت</a:t>
                      </a:r>
                      <a:endParaRPr lang="ar-SA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b="1" dirty="0" smtClean="0"/>
                        <a:t>- ذات أبعاد متعددة</a:t>
                      </a:r>
                    </a:p>
                    <a:p>
                      <a:pPr rtl="1"/>
                      <a:r>
                        <a:rPr lang="ar-SA" sz="2000" b="1" dirty="0" smtClean="0"/>
                        <a:t>- </a:t>
                      </a:r>
                      <a:r>
                        <a:rPr lang="ar-SA" sz="1800" b="1" dirty="0" smtClean="0"/>
                        <a:t>مبلغ قليل قابل للزيادة</a:t>
                      </a:r>
                      <a:endParaRPr lang="ar-SA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ar-SA" sz="2000" b="1" dirty="0" smtClean="0"/>
                        <a:t>٢. العلاقة بين أطراف التفاوض 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b="1" dirty="0" smtClean="0"/>
                        <a:t>- مستقلة</a:t>
                      </a:r>
                      <a:endParaRPr lang="ar-SA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b="1" kern="1200" dirty="0" smtClean="0"/>
                        <a:t>- اعتمادية</a:t>
                      </a:r>
                      <a:endParaRPr lang="ar-SA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ar-SA" sz="2000" b="1" dirty="0" smtClean="0"/>
                        <a:t>٣. نماذج شخصية أطراف التفاوض 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b="1" dirty="0" smtClean="0"/>
                        <a:t>- آخذون</a:t>
                      </a:r>
                      <a:endParaRPr lang="ar-SA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b="1" kern="1200" dirty="0" smtClean="0"/>
                        <a:t>- معطون /آخذون</a:t>
                      </a:r>
                      <a:endParaRPr lang="ar-SA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ar-SA" sz="2000" b="1" dirty="0" smtClean="0"/>
                        <a:t>٤.الوقت المتوافر للتفاوض 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b="1" dirty="0" smtClean="0"/>
                        <a:t>- قصير</a:t>
                      </a:r>
                      <a:endParaRPr lang="ar-SA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b="1" kern="1200" dirty="0" smtClean="0"/>
                        <a:t>- طويل</a:t>
                      </a:r>
                      <a:endParaRPr lang="ar-SA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ar-SA" sz="2000" b="1" dirty="0" smtClean="0"/>
                        <a:t>٥.ميزان القوة 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b="1" dirty="0" smtClean="0"/>
                        <a:t>- في جهة واحدة</a:t>
                      </a:r>
                      <a:endParaRPr lang="ar-SA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b="1" dirty="0" smtClean="0"/>
                        <a:t>- متوازن</a:t>
                      </a:r>
                      <a:endParaRPr lang="ar-SA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 smtClean="0"/>
              <a:t>1433/1434هـ</a:t>
            </a:r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ريم مشاط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5E8C1-E536-488D-A1A5-0F4F271445DD}" type="slidenum">
              <a:rPr lang="ar-SA" smtClean="0"/>
              <a:pPr/>
              <a:t>17</a:t>
            </a:fld>
            <a:endParaRPr lang="ar-SA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36712"/>
            <a:ext cx="7024744" cy="745152"/>
          </a:xfrm>
        </p:spPr>
        <p:txBody>
          <a:bodyPr>
            <a:normAutofit/>
          </a:bodyPr>
          <a:lstStyle/>
          <a:p>
            <a:pPr algn="ctr"/>
            <a:r>
              <a:rPr lang="ar-SA" dirty="0" smtClean="0"/>
              <a:t>منهج المساومة :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16832"/>
            <a:ext cx="6777317" cy="3915797"/>
          </a:xfrm>
        </p:spPr>
        <p:txBody>
          <a:bodyPr>
            <a:normAutofit/>
          </a:bodyPr>
          <a:lstStyle/>
          <a:p>
            <a:r>
              <a:rPr lang="ar-SA" dirty="0" smtClean="0"/>
              <a:t>أسهل من منهج الجهد المشترك لحل المشكلات .</a:t>
            </a:r>
          </a:p>
          <a:p>
            <a:r>
              <a:rPr lang="ar-SA" dirty="0" smtClean="0"/>
              <a:t>يستخدم عندما تكون القضايا المتنازع عليها ذات بعد واحد </a:t>
            </a:r>
          </a:p>
          <a:p>
            <a:r>
              <a:rPr lang="ar-SA" dirty="0" smtClean="0"/>
              <a:t>يتمثل الهدف في الحصول على حصة أكبر مما سيحصل عليه الطرف الآخر.</a:t>
            </a:r>
          </a:p>
          <a:p>
            <a:r>
              <a:rPr lang="ar-SA" dirty="0" smtClean="0"/>
              <a:t>هناك سياسات وتكتيكات معينة لمنهج المساومة ، ويتحدد استخدام هذه السياسات والتكتيكات بالموقف وبالقواعد الأخلاقية لدى المفاوض . </a:t>
            </a:r>
            <a:endParaRPr lang="ar-S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 smtClean="0"/>
              <a:t>1433/1434هـ</a:t>
            </a:r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ريم مشاط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5E8C1-E536-488D-A1A5-0F4F271445DD}" type="slidenum">
              <a:rPr lang="ar-SA" smtClean="0"/>
              <a:pPr/>
              <a:t>18</a:t>
            </a:fld>
            <a:endParaRPr lang="ar-SA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36712"/>
            <a:ext cx="7024744" cy="745152"/>
          </a:xfrm>
        </p:spPr>
        <p:txBody>
          <a:bodyPr>
            <a:normAutofit/>
          </a:bodyPr>
          <a:lstStyle/>
          <a:p>
            <a:pPr algn="ctr"/>
            <a:r>
              <a:rPr lang="ar-SA" dirty="0" smtClean="0"/>
              <a:t>منهج الجهد المشترك لحل المشكلات :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132856"/>
            <a:ext cx="6777317" cy="3699773"/>
          </a:xfrm>
        </p:spPr>
        <p:txBody>
          <a:bodyPr>
            <a:normAutofit/>
          </a:bodyPr>
          <a:lstStyle/>
          <a:p>
            <a:r>
              <a:rPr lang="ar-SA" dirty="0" smtClean="0"/>
              <a:t>الهدف الأساسي للتفاوض هو إيجاد حل تعاوني للمشكلة .</a:t>
            </a:r>
          </a:p>
          <a:p>
            <a:r>
              <a:rPr lang="ar-SA" dirty="0" smtClean="0"/>
              <a:t>بحيث يتم إيجاد مبلغ أكبر لاقتسامه بين الطرفين ، وتكون النتيجة (ربح / ربح) لكلا الطرفين .</a:t>
            </a:r>
          </a:p>
          <a:p>
            <a:r>
              <a:rPr lang="ar-SA" dirty="0" smtClean="0"/>
              <a:t>استخدامه يتطلب مهارة علية في التفاوض وبخاصة في الحالات التي يمكن أن ينهار فيه الموقف وينقلب إلى موقف مساومة .</a:t>
            </a:r>
          </a:p>
          <a:p>
            <a:r>
              <a:rPr lang="ar-SA" dirty="0" smtClean="0"/>
              <a:t>يتطلب قسطاً كبيراً من تبادل المعلومات </a:t>
            </a:r>
          </a:p>
          <a:p>
            <a:r>
              <a:rPr lang="ar-SA" dirty="0" smtClean="0"/>
              <a:t>إذا لم يتوافر مثل ذلك فإن المفاوضات ستتبنى منهج المساومة .</a:t>
            </a:r>
            <a:endParaRPr lang="ar-S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 smtClean="0"/>
              <a:t>1433/1434هـ</a:t>
            </a:r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ريم مشاط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5E8C1-E536-488D-A1A5-0F4F271445DD}" type="slidenum">
              <a:rPr lang="ar-SA" smtClean="0"/>
              <a:pPr/>
              <a:t>19</a:t>
            </a:fld>
            <a:endParaRPr lang="ar-S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11640"/>
            <a:ext cx="7024744" cy="817160"/>
          </a:xfrm>
        </p:spPr>
        <p:txBody>
          <a:bodyPr>
            <a:normAutofit/>
          </a:bodyPr>
          <a:lstStyle/>
          <a:p>
            <a:pPr algn="ctr"/>
            <a:r>
              <a:rPr lang="ar-SA" dirty="0" smtClean="0"/>
              <a:t>(المفهوم والخصائص)</a:t>
            </a:r>
            <a:endParaRPr lang="ar-SA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99592" y="1844824"/>
            <a:ext cx="7200800" cy="398780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ar-SA" dirty="0" smtClean="0"/>
              <a:t>( نحن لا نحصل على ما نريده في هذه الحياة ، وإنما نحصل على ما نتفاوض بشأنه )</a:t>
            </a:r>
          </a:p>
          <a:p>
            <a:pPr marL="0" indent="0">
              <a:buNone/>
            </a:pPr>
            <a:endParaRPr lang="ar-SA" b="1" u="sng" dirty="0" smtClean="0"/>
          </a:p>
          <a:p>
            <a:pPr marL="0" indent="0">
              <a:buNone/>
            </a:pPr>
            <a:r>
              <a:rPr lang="ar-SA" b="1" u="sng" dirty="0" smtClean="0"/>
              <a:t>مفهوم المفاوضات:</a:t>
            </a:r>
          </a:p>
          <a:p>
            <a:pPr marL="0" indent="0">
              <a:buNone/>
            </a:pPr>
            <a:r>
              <a:rPr lang="ar-SA" dirty="0" smtClean="0"/>
              <a:t>تتضمن كلمة ( مفاوضات) باللغة العربية جانبي الاخذ والعطاء .</a:t>
            </a:r>
          </a:p>
          <a:p>
            <a:pPr marL="0" indent="0">
              <a:buNone/>
            </a:pPr>
            <a:r>
              <a:rPr lang="ar-SA" dirty="0" smtClean="0"/>
              <a:t>وتعني باللغة الانجليزية (العملية التي تقوم على اجتماع طرفين أو اكثر لاجراء مباحثات بهدف التوصل الى اتفاق حول قضية ما ) .</a:t>
            </a:r>
          </a:p>
          <a:p>
            <a:pPr marL="0" indent="0">
              <a:buNone/>
            </a:pPr>
            <a:endParaRPr lang="ar-SA" dirty="0" smtClean="0"/>
          </a:p>
          <a:p>
            <a:pPr marL="0" indent="0">
              <a:buNone/>
            </a:pPr>
            <a:r>
              <a:rPr lang="ar-SA" dirty="0" smtClean="0"/>
              <a:t>وفي المصطلح لها تعريفات كثيرة ، منها :</a:t>
            </a:r>
          </a:p>
          <a:p>
            <a:pPr marL="0" indent="0">
              <a:buNone/>
            </a:pPr>
            <a:r>
              <a:rPr lang="ar-SA" dirty="0" smtClean="0"/>
              <a:t>- تفاعل بين الاطراف المتنازعة بهدف التوصل الى اتفاق بشأن القضايا المطروحة بينها.</a:t>
            </a:r>
          </a:p>
          <a:p>
            <a:pPr marL="0" indent="0">
              <a:buNone/>
            </a:pPr>
            <a:r>
              <a:rPr lang="ar-SA" dirty="0" smtClean="0"/>
              <a:t>- طريقة يمكن الوصول من خلالها الى اتفاق ، بتوفر عناصر دفع وعناصر تعطيل معينة.</a:t>
            </a:r>
          </a:p>
          <a:p>
            <a:pPr marL="0" indent="0">
              <a:buNone/>
            </a:pPr>
            <a:r>
              <a:rPr lang="ar-SA" dirty="0" smtClean="0"/>
              <a:t>- محادثات تجري بين فريقين متحاربين من اجل عقد اتفاق هدنة أو صلح.</a:t>
            </a:r>
          </a:p>
          <a:p>
            <a:pPr marL="0" indent="0">
              <a:buNone/>
            </a:pPr>
            <a:r>
              <a:rPr lang="ar-SA" dirty="0" smtClean="0"/>
              <a:t>- حوار ومناقشة بين طرفين حول موضوع محدد للوصول الى اتفاق .</a:t>
            </a:r>
          </a:p>
          <a:p>
            <a:pPr marL="0" indent="0">
              <a:buNone/>
            </a:pPr>
            <a:r>
              <a:rPr lang="ar-SA" dirty="0" smtClean="0"/>
              <a:t>- مرحلة من مراحل الحوار قبل الوصول الى اتفاق.</a:t>
            </a:r>
            <a:endParaRPr lang="ar-SA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 smtClean="0"/>
              <a:t>1433/1434هـ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ريم مشاط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5E8C1-E536-488D-A1A5-0F4F271445DD}" type="slidenum">
              <a:rPr lang="ar-SA" smtClean="0"/>
              <a:pPr/>
              <a:t>2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32670614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89168"/>
          </a:xfrm>
        </p:spPr>
        <p:txBody>
          <a:bodyPr/>
          <a:lstStyle/>
          <a:p>
            <a:pPr algn="ctr"/>
            <a:r>
              <a:rPr lang="ar-SA" dirty="0" smtClean="0"/>
              <a:t>المفاوضون والأرضية المشتركة :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عادة ما يبدأ المفاوضون المهرة من الأرضية المشتركة قبل أن يحاولوا تقليص الاختلافات. </a:t>
            </a:r>
          </a:p>
          <a:p>
            <a:r>
              <a:rPr lang="ar-SA" dirty="0" smtClean="0"/>
              <a:t>إن استعمال اللغة نفسها والتعبيرات نفسها يساعد في التركيز على الأرضية المشتركة .</a:t>
            </a:r>
          </a:p>
          <a:p>
            <a:r>
              <a:rPr lang="ar-SA" dirty="0" smtClean="0"/>
              <a:t>إن البناء القوي على أرضية مشتركة في بداية المفاوضات يساعد على تحمل الضغوط التي ستأتي .</a:t>
            </a:r>
            <a:endParaRPr lang="ar-S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 smtClean="0"/>
              <a:t>1433/1434هـ</a:t>
            </a:r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ريم مشاط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5E8C1-E536-488D-A1A5-0F4F271445DD}" type="slidenum">
              <a:rPr lang="ar-SA" smtClean="0"/>
              <a:pPr/>
              <a:t>20</a:t>
            </a:fld>
            <a:endParaRPr lang="ar-SA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17160"/>
          </a:xfrm>
        </p:spPr>
        <p:txBody>
          <a:bodyPr>
            <a:normAutofit/>
          </a:bodyPr>
          <a:lstStyle/>
          <a:p>
            <a:pPr algn="ctr"/>
            <a:r>
              <a:rPr lang="ar-SA" dirty="0" smtClean="0"/>
              <a:t>المفاوضون ومواجهة الاختلافات :</a:t>
            </a:r>
            <a:endParaRPr lang="ar-SA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043492" y="2420888"/>
          <a:ext cx="6777317" cy="2592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 smtClean="0"/>
              <a:t>1433/1434هـ</a:t>
            </a:r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ريم مشاط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5E8C1-E536-488D-A1A5-0F4F271445DD}" type="slidenum">
              <a:rPr lang="ar-SA" smtClean="0"/>
              <a:pPr/>
              <a:t>21</a:t>
            </a:fld>
            <a:endParaRPr lang="ar-SA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11640"/>
            <a:ext cx="7024744" cy="673144"/>
          </a:xfrm>
        </p:spPr>
        <p:txBody>
          <a:bodyPr>
            <a:normAutofit fontScale="90000"/>
          </a:bodyPr>
          <a:lstStyle/>
          <a:p>
            <a:pPr algn="ctr"/>
            <a:r>
              <a:rPr lang="ar-SA" dirty="0" smtClean="0"/>
              <a:t>الدافعية والتفاوض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28800"/>
            <a:ext cx="6777317" cy="4203829"/>
          </a:xfrm>
        </p:spPr>
        <p:txBody>
          <a:bodyPr/>
          <a:lstStyle/>
          <a:p>
            <a:r>
              <a:rPr lang="ar-SA" dirty="0" smtClean="0"/>
              <a:t>نظرية ماسلو في الحاجات :</a:t>
            </a:r>
            <a:endParaRPr lang="ar-S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 smtClean="0"/>
              <a:t>1433/1434هـ</a:t>
            </a:r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ريم مشاط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5E8C1-E536-488D-A1A5-0F4F271445DD}" type="slidenum">
              <a:rPr lang="ar-SA" smtClean="0"/>
              <a:pPr/>
              <a:t>22</a:t>
            </a:fld>
            <a:endParaRPr lang="ar-SA"/>
          </a:p>
        </p:txBody>
      </p:sp>
      <p:graphicFrame>
        <p:nvGraphicFramePr>
          <p:cNvPr id="7" name="Diagram 6"/>
          <p:cNvGraphicFramePr/>
          <p:nvPr/>
        </p:nvGraphicFramePr>
        <p:xfrm>
          <a:off x="1524000" y="2204864"/>
          <a:ext cx="4920208" cy="3256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17160"/>
          </a:xfrm>
        </p:spPr>
        <p:txBody>
          <a:bodyPr>
            <a:normAutofit/>
          </a:bodyPr>
          <a:lstStyle/>
          <a:p>
            <a:pPr algn="ctr"/>
            <a:r>
              <a:rPr lang="ar-SA" dirty="0" smtClean="0"/>
              <a:t>علاقة نظرية ماسلو بالعملية التفاوضية :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844824"/>
            <a:ext cx="7488832" cy="3987805"/>
          </a:xfrm>
        </p:spPr>
        <p:txBody>
          <a:bodyPr>
            <a:normAutofit fontScale="92500" lnSpcReduction="10000"/>
          </a:bodyPr>
          <a:lstStyle/>
          <a:p>
            <a:pPr marL="525780" indent="-457200">
              <a:buAutoNum type="arabicPeriod"/>
            </a:pPr>
            <a:r>
              <a:rPr lang="ar-SA" dirty="0" smtClean="0"/>
              <a:t>لكي تظهر علاقة نظرية ماسلو بالعملية التفاوضية من خلال حاجات تحقيق الذات لا بد للمفاوض من أن يشبع الحاجات الأخرى في المستويات الأدنى . وبالتالي:</a:t>
            </a:r>
          </a:p>
          <a:p>
            <a:pPr marL="822960" lvl="1" indent="-457200"/>
            <a:r>
              <a:rPr lang="ar-SA" dirty="0" smtClean="0"/>
              <a:t>يشبع حاجات الأمان بضمان عدم التهديد </a:t>
            </a:r>
          </a:p>
          <a:p>
            <a:pPr marL="822960" lvl="1" indent="-457200"/>
            <a:r>
              <a:rPr lang="ar-SA" dirty="0" smtClean="0"/>
              <a:t>إذابة الجليد وإيجاد جو اجتماعي مناسب مع الفرق التفاوضية . </a:t>
            </a:r>
          </a:p>
          <a:p>
            <a:pPr marL="822960" lvl="1" indent="-457200"/>
            <a:r>
              <a:rPr lang="ar-SA" dirty="0" smtClean="0"/>
              <a:t>إشباع الشعور بالذات يعتمد بشكل كبير على تقويم الشخص لذاته. </a:t>
            </a:r>
          </a:p>
          <a:p>
            <a:pPr>
              <a:buNone/>
            </a:pPr>
            <a:r>
              <a:rPr lang="ar-SA" dirty="0" smtClean="0"/>
              <a:t>٢. هناك كثير من الأشخاص الذين يعتقدون أن إشباع حاجات المركز والمكانة وتحقيق الذات يتم من خلال الحصول على أكبر حصة في المفاوضات ، ومن خلال كسب الاحترام، ويعني ذلك أن يجوز على :</a:t>
            </a:r>
          </a:p>
          <a:p>
            <a:pPr lvl="1"/>
            <a:r>
              <a:rPr lang="ar-SA" dirty="0" smtClean="0"/>
              <a:t>احترام زملائه ، </a:t>
            </a:r>
          </a:p>
          <a:p>
            <a:pPr lvl="1"/>
            <a:r>
              <a:rPr lang="ar-SA" dirty="0" smtClean="0"/>
              <a:t>احترام الطرف الآخر ، </a:t>
            </a:r>
          </a:p>
          <a:p>
            <a:pPr lvl="1"/>
            <a:r>
              <a:rPr lang="ar-SA" dirty="0" smtClean="0"/>
              <a:t>احترامه لنفسه ، </a:t>
            </a:r>
            <a:endParaRPr lang="ar-S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 smtClean="0"/>
              <a:t>1433/1434هـ</a:t>
            </a:r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ريم مشاط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5E8C1-E536-488D-A1A5-0F4F271445DD}" type="slidenum">
              <a:rPr lang="ar-SA" smtClean="0"/>
              <a:pPr/>
              <a:t>23</a:t>
            </a:fld>
            <a:endParaRPr lang="ar-SA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73144"/>
          </a:xfrm>
        </p:spPr>
        <p:txBody>
          <a:bodyPr>
            <a:normAutofit fontScale="90000"/>
          </a:bodyPr>
          <a:lstStyle/>
          <a:p>
            <a:pPr algn="ctr"/>
            <a:r>
              <a:rPr lang="ar-SA" dirty="0" smtClean="0"/>
              <a:t>نظرية ديفيد ماك ليلاند :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16832"/>
            <a:ext cx="6777317" cy="3915797"/>
          </a:xfrm>
        </p:spPr>
        <p:txBody>
          <a:bodyPr>
            <a:normAutofit/>
          </a:bodyPr>
          <a:lstStyle/>
          <a:p>
            <a:r>
              <a:rPr lang="ar-SA" dirty="0" smtClean="0"/>
              <a:t>يبين البحث وجود ثلاث حاجات تؤثر في سلوك الفرد :</a:t>
            </a:r>
          </a:p>
          <a:p>
            <a:endParaRPr lang="ar-S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 smtClean="0"/>
              <a:t>1433/1434هـ</a:t>
            </a:r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ريم مشاط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5E8C1-E536-488D-A1A5-0F4F271445DD}" type="slidenum">
              <a:rPr lang="ar-SA" smtClean="0"/>
              <a:pPr/>
              <a:t>24</a:t>
            </a:fld>
            <a:endParaRPr lang="ar-SA"/>
          </a:p>
        </p:txBody>
      </p:sp>
      <p:graphicFrame>
        <p:nvGraphicFramePr>
          <p:cNvPr id="8" name="Diagram 7"/>
          <p:cNvGraphicFramePr/>
          <p:nvPr/>
        </p:nvGraphicFramePr>
        <p:xfrm>
          <a:off x="971600" y="2564904"/>
          <a:ext cx="6912768" cy="2896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45152"/>
          </a:xfrm>
        </p:spPr>
        <p:txBody>
          <a:bodyPr/>
          <a:lstStyle/>
          <a:p>
            <a:pPr algn="ctr"/>
            <a:r>
              <a:rPr lang="ar-SA" dirty="0" smtClean="0"/>
              <a:t>نظرية الأنا :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88840"/>
            <a:ext cx="6777317" cy="3843789"/>
          </a:xfrm>
        </p:spPr>
        <p:txBody>
          <a:bodyPr/>
          <a:lstStyle/>
          <a:p>
            <a:pPr>
              <a:buNone/>
            </a:pPr>
            <a:r>
              <a:rPr lang="ar-SA" dirty="0" smtClean="0"/>
              <a:t>ثمة نظرية أخرى تلخص احتياجات الأنا في ثلاث نقاط 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 smtClean="0"/>
              <a:t>1433/1434هـ</a:t>
            </a:r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ريم مشاط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5E8C1-E536-488D-A1A5-0F4F271445DD}" type="slidenum">
              <a:rPr lang="ar-SA" smtClean="0"/>
              <a:pPr/>
              <a:t>25</a:t>
            </a:fld>
            <a:endParaRPr lang="ar-SA"/>
          </a:p>
        </p:txBody>
      </p:sp>
      <p:graphicFrame>
        <p:nvGraphicFramePr>
          <p:cNvPr id="8" name="Diagram 7"/>
          <p:cNvGraphicFramePr/>
          <p:nvPr/>
        </p:nvGraphicFramePr>
        <p:xfrm>
          <a:off x="1187624" y="2708920"/>
          <a:ext cx="6432376" cy="2752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36712"/>
            <a:ext cx="7024744" cy="673144"/>
          </a:xfrm>
        </p:spPr>
        <p:txBody>
          <a:bodyPr>
            <a:normAutofit fontScale="90000"/>
          </a:bodyPr>
          <a:lstStyle/>
          <a:p>
            <a:pPr algn="ctr"/>
            <a:r>
              <a:rPr lang="ar-SA" dirty="0" smtClean="0"/>
              <a:t>مهارات حلَ الصراع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72816"/>
            <a:ext cx="6777317" cy="405981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ar-SA" dirty="0" smtClean="0"/>
              <a:t>المهارات كثيرة ومتنوعة. وتتوقف المهارات المطلوبة على طبيعة الخلاف وعلى اتجاهات الأطراف المعنية فيه. </a:t>
            </a:r>
          </a:p>
          <a:p>
            <a:pPr>
              <a:buNone/>
            </a:pPr>
            <a:r>
              <a:rPr lang="ar-SA" dirty="0" smtClean="0"/>
              <a:t>لذا، فإن المهارة الرئيسية للمفاوض هي أن يكون حاذقاً في تحديد مجموعة المهارات التي يجب استخدامها.</a:t>
            </a:r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dirty="0" smtClean="0"/>
              <a:t>تحديد طبيعة الصراع :</a:t>
            </a:r>
          </a:p>
          <a:p>
            <a:r>
              <a:rPr lang="ar-SA" dirty="0" smtClean="0"/>
              <a:t>ينشأ الصراع بسبب عدم اتفاق طرفين أو أكثر على حلّ مشكلة ما، </a:t>
            </a:r>
          </a:p>
          <a:p>
            <a:r>
              <a:rPr lang="ar-SA" dirty="0" smtClean="0"/>
              <a:t>بذل جهود مشتركة للتوصل إلى حل. </a:t>
            </a:r>
          </a:p>
          <a:p>
            <a:r>
              <a:rPr lang="ar-SA" dirty="0" smtClean="0"/>
              <a:t>تتوقف عملية حل الصراع على الكيفية التي يدرك بها كل طرف ذلك الصراع. وليس حقيقة الصراع نفسه، </a:t>
            </a:r>
          </a:p>
          <a:p>
            <a:r>
              <a:rPr lang="ar-SA" dirty="0" smtClean="0"/>
              <a:t>الإستراتيجيات التي يمكن استخدامها لحل ذلك الصراع.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 smtClean="0"/>
              <a:t>1433/1434هـ</a:t>
            </a:r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ريم مشاط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5E8C1-E536-488D-A1A5-0F4F271445DD}" type="slidenum">
              <a:rPr lang="ar-SA" smtClean="0"/>
              <a:pPr/>
              <a:t>26</a:t>
            </a:fld>
            <a:endParaRPr lang="ar-SA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89168"/>
          </a:xfrm>
        </p:spPr>
        <p:txBody>
          <a:bodyPr>
            <a:normAutofit/>
          </a:bodyPr>
          <a:lstStyle/>
          <a:p>
            <a:pPr algn="ctr"/>
            <a:r>
              <a:rPr lang="ar-SA" dirty="0" smtClean="0"/>
              <a:t>أنواع الصراع </a:t>
            </a:r>
            <a:endParaRPr lang="ar-SA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ar-SA" dirty="0" smtClean="0"/>
              <a:t> ٢) الصراع غير التكاملي :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ar-SA" dirty="0" smtClean="0"/>
              <a:t>يتميز " حاصل الصرف ".</a:t>
            </a:r>
          </a:p>
          <a:p>
            <a:r>
              <a:rPr lang="ar-SA" dirty="0" smtClean="0"/>
              <a:t>أن ما يكسبه أحد الأشخاص يخسره الشخص الآخر. </a:t>
            </a:r>
          </a:p>
          <a:p>
            <a:r>
              <a:rPr lang="ar-SA" dirty="0" smtClean="0"/>
              <a:t>كما يتميز بالأهداف المتباعدة أو المختلفة لأطراف التفاوض.</a:t>
            </a:r>
            <a:endParaRPr lang="ar-SA" b="1" dirty="0" smtClean="0"/>
          </a:p>
          <a:p>
            <a:endParaRPr lang="ar-SA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ar-SA" dirty="0" smtClean="0"/>
              <a:t>١) الصراع التكاملي :</a:t>
            </a:r>
            <a:endParaRPr lang="ar-SA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ar-SA" dirty="0" smtClean="0"/>
              <a:t>يوجد عندما تدرك الأطراف المعنية بأن الحل التعاوني للمشكلة هو الذي سيوصلها إلى حل يخدم مصالحها. </a:t>
            </a:r>
          </a:p>
          <a:p>
            <a:r>
              <a:rPr lang="ar-SA" dirty="0" smtClean="0"/>
              <a:t>ليس هناك كسب مقابل خسارة.</a:t>
            </a:r>
            <a:endParaRPr lang="ar-S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 smtClean="0"/>
              <a:t>1433/1434هـ</a:t>
            </a:r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ريم مشاط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5E8C1-E536-488D-A1A5-0F4F271445DD}" type="slidenum">
              <a:rPr lang="ar-SA" smtClean="0"/>
              <a:pPr/>
              <a:t>27</a:t>
            </a:fld>
            <a:endParaRPr lang="ar-SA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45152"/>
          </a:xfrm>
        </p:spPr>
        <p:txBody>
          <a:bodyPr/>
          <a:lstStyle/>
          <a:p>
            <a:pPr algn="ctr"/>
            <a:r>
              <a:rPr lang="ar-SA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الاصغاء والتواصل</a:t>
            </a:r>
            <a:endParaRPr lang="ar-SA" b="1" dirty="0">
              <a:latin typeface="+mn-lt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043492" y="1988840"/>
            <a:ext cx="6777317" cy="3843789"/>
          </a:xfrm>
        </p:spPr>
        <p:txBody>
          <a:bodyPr>
            <a:normAutofit/>
          </a:bodyPr>
          <a:lstStyle/>
          <a:p>
            <a:r>
              <a:rPr lang="ar-SA" dirty="0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+mj-cs"/>
              </a:rPr>
              <a:t>الاصغاء وفهم ما يقوله الآخرون أمر مهم وصعب. </a:t>
            </a:r>
          </a:p>
          <a:p>
            <a:endParaRPr lang="ar-SA" dirty="0" smtClean="0">
              <a:solidFill>
                <a:schemeClr val="tx2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+mj-cs"/>
            </a:endParaRPr>
          </a:p>
          <a:p>
            <a:r>
              <a:rPr lang="ar-SA" dirty="0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+mj-cs"/>
              </a:rPr>
              <a:t>العوامل التي تسبب التشويش في الاتصالات اللفظية وتؤثر على القدرة على الاصغاء إلى ما يقوله الآخرين:-</a:t>
            </a:r>
          </a:p>
          <a:p>
            <a:pPr lvl="1"/>
            <a:r>
              <a:rPr lang="ar-SA" b="1" u="sng" dirty="0" smtClean="0">
                <a:solidFill>
                  <a:schemeClr val="accent5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+mj-cs"/>
              </a:rPr>
              <a:t>العامل الأول: </a:t>
            </a:r>
            <a:r>
              <a:rPr lang="ar-SA" dirty="0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+mj-cs"/>
              </a:rPr>
              <a:t>التصفية أي وجود شكل من أشكال التشويش النفسي يعمل على تغيير رسائل الآخرين: ( الافتراضات- التوقعات- التصورات الحالة العاطفية- التحيز).</a:t>
            </a:r>
          </a:p>
          <a:p>
            <a:pPr lvl="1"/>
            <a:r>
              <a:rPr lang="ar-SA" b="1" u="sng" dirty="0" smtClean="0">
                <a:solidFill>
                  <a:schemeClr val="accent5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+mj-cs"/>
              </a:rPr>
              <a:t>العامل الثاني: </a:t>
            </a:r>
            <a:r>
              <a:rPr lang="ar-SA" dirty="0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+mj-cs"/>
              </a:rPr>
              <a:t>الرسائل المزدوجة وهي تجعل الاصغاء صعبا لانك تتلقى أكثر من رسالة واحدة من المرسل.</a:t>
            </a:r>
            <a:endParaRPr lang="ar-SA" dirty="0">
              <a:solidFill>
                <a:schemeClr val="tx2">
                  <a:lumMod val="75000"/>
                </a:schemeClr>
              </a:solidFill>
              <a:cs typeface="+mj-cs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 smtClean="0"/>
              <a:t>1433/1434هـ</a:t>
            </a:r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ريم مشاط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5E8C1-E536-488D-A1A5-0F4F271445DD}" type="slidenum">
              <a:rPr lang="ar-SA" smtClean="0"/>
              <a:pPr/>
              <a:t>28</a:t>
            </a:fld>
            <a:endParaRPr lang="ar-SA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980728"/>
            <a:ext cx="6777317" cy="4851901"/>
          </a:xfrm>
        </p:spPr>
        <p:txBody>
          <a:bodyPr>
            <a:normAutofit/>
          </a:bodyPr>
          <a:lstStyle/>
          <a:p>
            <a:r>
              <a:rPr lang="ar-SA" dirty="0" smtClean="0">
                <a:latin typeface="Arial Unicode MS" pitchFamily="34" charset="-128"/>
                <a:ea typeface="Arial Unicode MS" pitchFamily="34" charset="-128"/>
                <a:cs typeface="+mj-cs"/>
              </a:rPr>
              <a:t>هناك عوامل أخرى تمثل عوائق للاتصالات: </a:t>
            </a:r>
          </a:p>
          <a:p>
            <a:pPr>
              <a:buNone/>
            </a:pPr>
            <a:endParaRPr lang="ar-SA" dirty="0" smtClean="0">
              <a:latin typeface="Arial Unicode MS" pitchFamily="34" charset="-128"/>
              <a:ea typeface="Arial Unicode MS" pitchFamily="34" charset="-128"/>
              <a:cs typeface="+mj-cs"/>
            </a:endParaRPr>
          </a:p>
          <a:p>
            <a:endParaRPr lang="ar-SA" dirty="0" smtClean="0">
              <a:latin typeface="Arial Unicode MS" pitchFamily="34" charset="-128"/>
              <a:ea typeface="Arial Unicode MS" pitchFamily="34" charset="-128"/>
              <a:cs typeface="+mj-cs"/>
            </a:endParaRPr>
          </a:p>
          <a:p>
            <a:r>
              <a:rPr lang="ar-SA" dirty="0" smtClean="0">
                <a:latin typeface="Arial Unicode MS" pitchFamily="34" charset="-128"/>
                <a:ea typeface="Arial Unicode MS" pitchFamily="34" charset="-128"/>
                <a:cs typeface="+mj-cs"/>
              </a:rPr>
              <a:t>لكي يكون الاتصال فعالا لابد من مراعاة: </a:t>
            </a:r>
          </a:p>
          <a:p>
            <a:pPr marL="457200" indent="-457200">
              <a:buFont typeface="+mj-lt"/>
              <a:buAutoNum type="arabicPeriod"/>
            </a:pPr>
            <a:r>
              <a:rPr lang="ar-SA" dirty="0" smtClean="0">
                <a:latin typeface="Arial Unicode MS" pitchFamily="34" charset="-128"/>
                <a:ea typeface="Arial Unicode MS" pitchFamily="34" charset="-128"/>
                <a:cs typeface="+mj-cs"/>
              </a:rPr>
              <a:t>عدم التعالي على الطرف الآخر.</a:t>
            </a:r>
          </a:p>
          <a:p>
            <a:pPr marL="457200" indent="-457200">
              <a:buFont typeface="+mj-lt"/>
              <a:buAutoNum type="arabicPeriod"/>
            </a:pPr>
            <a:r>
              <a:rPr lang="ar-SA" dirty="0" smtClean="0">
                <a:latin typeface="Arial Unicode MS" pitchFamily="34" charset="-128"/>
                <a:ea typeface="Arial Unicode MS" pitchFamily="34" charset="-128"/>
                <a:cs typeface="+mj-cs"/>
              </a:rPr>
              <a:t>عدم طرح الأسئلة التي تؤدي إلى قلق الطرف الآخر وتوتره.</a:t>
            </a:r>
          </a:p>
          <a:p>
            <a:pPr marL="457200" indent="-457200">
              <a:buFont typeface="+mj-lt"/>
              <a:buAutoNum type="arabicPeriod"/>
            </a:pPr>
            <a:r>
              <a:rPr lang="ar-SA" dirty="0" smtClean="0">
                <a:latin typeface="Arial Unicode MS" pitchFamily="34" charset="-128"/>
                <a:ea typeface="Arial Unicode MS" pitchFamily="34" charset="-128"/>
                <a:cs typeface="+mj-cs"/>
              </a:rPr>
              <a:t>كن مستمعا جيدا.</a:t>
            </a:r>
          </a:p>
          <a:p>
            <a:pPr marL="457200" indent="-457200">
              <a:buFont typeface="+mj-lt"/>
              <a:buAutoNum type="arabicPeriod"/>
            </a:pPr>
            <a:r>
              <a:rPr lang="ar-SA" dirty="0" smtClean="0">
                <a:latin typeface="Arial Unicode MS" pitchFamily="34" charset="-128"/>
                <a:ea typeface="Arial Unicode MS" pitchFamily="34" charset="-128"/>
                <a:cs typeface="+mj-cs"/>
              </a:rPr>
              <a:t>انتبه الى ان الكلمات ليس لها معاني. </a:t>
            </a:r>
          </a:p>
          <a:p>
            <a:pPr marL="457200" indent="-457200">
              <a:buFont typeface="+mj-lt"/>
              <a:buAutoNum type="arabicPeriod"/>
            </a:pPr>
            <a:r>
              <a:rPr lang="ar-SA" dirty="0" smtClean="0">
                <a:latin typeface="Arial Unicode MS" pitchFamily="34" charset="-128"/>
                <a:ea typeface="Arial Unicode MS" pitchFamily="34" charset="-128"/>
                <a:cs typeface="+mj-cs"/>
              </a:rPr>
              <a:t>أنظر إلى من يحدثك وتحقق من سلامة فهمك.</a:t>
            </a:r>
          </a:p>
          <a:p>
            <a:pPr marL="457200" indent="-457200">
              <a:buFont typeface="+mj-lt"/>
              <a:buAutoNum type="arabicPeriod"/>
            </a:pPr>
            <a:r>
              <a:rPr lang="ar-SA" dirty="0" smtClean="0">
                <a:latin typeface="Arial Unicode MS" pitchFamily="34" charset="-128"/>
                <a:ea typeface="Arial Unicode MS" pitchFamily="34" charset="-128"/>
                <a:cs typeface="+mj-cs"/>
              </a:rPr>
              <a:t>قم بإلقاء بعض الأسئلة بشكل سليم .</a:t>
            </a:r>
            <a:endParaRPr lang="ar-SA" dirty="0">
              <a:latin typeface="Arial Unicode MS" pitchFamily="34" charset="-128"/>
              <a:ea typeface="Arial Unicode MS" pitchFamily="34" charset="-128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 smtClean="0"/>
              <a:t>1433/1434هـ</a:t>
            </a:r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ريم مشاط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5E8C1-E536-488D-A1A5-0F4F271445DD}" type="slidenum">
              <a:rPr lang="ar-SA" smtClean="0"/>
              <a:pPr/>
              <a:t>29</a:t>
            </a:fld>
            <a:endParaRPr lang="ar-SA"/>
          </a:p>
        </p:txBody>
      </p:sp>
      <p:graphicFrame>
        <p:nvGraphicFramePr>
          <p:cNvPr id="9" name="Diagram 8"/>
          <p:cNvGraphicFramePr/>
          <p:nvPr/>
        </p:nvGraphicFramePr>
        <p:xfrm>
          <a:off x="1524000" y="1484784"/>
          <a:ext cx="6096000" cy="720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940042214"/>
              </p:ext>
            </p:extLst>
          </p:nvPr>
        </p:nvGraphicFramePr>
        <p:xfrm>
          <a:off x="1042988" y="1484784"/>
          <a:ext cx="7345436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43490" y="811640"/>
            <a:ext cx="7024744" cy="601136"/>
          </a:xfrm>
        </p:spPr>
        <p:txBody>
          <a:bodyPr>
            <a:normAutofit fontScale="90000"/>
          </a:bodyPr>
          <a:lstStyle/>
          <a:p>
            <a:pPr algn="ctr"/>
            <a:r>
              <a:rPr lang="ar-SA" dirty="0" smtClean="0"/>
              <a:t>خصائص المفاوضات</a:t>
            </a:r>
            <a:endParaRPr lang="ar-SA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 smtClean="0"/>
              <a:t>1433/1434هـ</a:t>
            </a:r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ريم مشاط</a:t>
            </a:r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5E8C1-E536-488D-A1A5-0F4F271445DD}" type="slidenum">
              <a:rPr lang="ar-SA" smtClean="0"/>
              <a:pPr/>
              <a:t>3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33786402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45152"/>
          </a:xfrm>
        </p:spPr>
        <p:txBody>
          <a:bodyPr/>
          <a:lstStyle/>
          <a:p>
            <a:pPr algn="ctr"/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</a:rPr>
              <a:t>عند استخدام الأسئلة التفاوضية: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>
                <a:solidFill>
                  <a:schemeClr val="bg2">
                    <a:lumMod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+mj-cs"/>
              </a:rPr>
              <a:t>لابد أن تمر الاسئلة بما يلي: -</a:t>
            </a:r>
          </a:p>
          <a:p>
            <a:pPr marL="514350" indent="-514350">
              <a:buFont typeface="+mj-lt"/>
              <a:buAutoNum type="arabicParenR"/>
            </a:pPr>
            <a:r>
              <a:rPr lang="ar-SA" b="1" dirty="0" smtClean="0">
                <a:solidFill>
                  <a:schemeClr val="bg2">
                    <a:lumMod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+mj-cs"/>
              </a:rPr>
              <a:t> تحديد الهدف.</a:t>
            </a:r>
          </a:p>
          <a:p>
            <a:pPr marL="514350" indent="-514350">
              <a:buFont typeface="+mj-lt"/>
              <a:buAutoNum type="arabicParenR"/>
            </a:pPr>
            <a:r>
              <a:rPr lang="ar-SA" b="1" dirty="0" smtClean="0">
                <a:solidFill>
                  <a:schemeClr val="bg2">
                    <a:lumMod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+mj-cs"/>
              </a:rPr>
              <a:t>صياغة السؤال بوضوح.</a:t>
            </a:r>
          </a:p>
          <a:p>
            <a:pPr marL="514350" indent="-514350">
              <a:buFont typeface="+mj-lt"/>
              <a:buAutoNum type="arabicParenR"/>
            </a:pPr>
            <a:r>
              <a:rPr lang="ar-SA" b="1" dirty="0" smtClean="0">
                <a:solidFill>
                  <a:schemeClr val="bg2">
                    <a:lumMod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+mj-cs"/>
              </a:rPr>
              <a:t>الانصات لاجابة.</a:t>
            </a:r>
          </a:p>
          <a:p>
            <a:pPr marL="514350" indent="-514350">
              <a:buFont typeface="+mj-lt"/>
              <a:buAutoNum type="arabicParenR"/>
            </a:pPr>
            <a:r>
              <a:rPr lang="ar-SA" b="1" dirty="0" smtClean="0">
                <a:solidFill>
                  <a:schemeClr val="bg2">
                    <a:lumMod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+mj-cs"/>
              </a:rPr>
              <a:t>اتخاذ إجراء ما لكي تجعل لسؤالك نتيجة.</a:t>
            </a:r>
          </a:p>
          <a:p>
            <a:endParaRPr lang="ar-SA" b="1" dirty="0">
              <a:solidFill>
                <a:schemeClr val="bg2">
                  <a:lumMod val="25000"/>
                </a:schemeClr>
              </a:solidFill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 smtClean="0"/>
              <a:t>1433/1434هـ</a:t>
            </a:r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ريم مشاط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5E8C1-E536-488D-A1A5-0F4F271445DD}" type="slidenum">
              <a:rPr lang="ar-SA" smtClean="0"/>
              <a:pPr/>
              <a:t>30</a:t>
            </a:fld>
            <a:endParaRPr lang="ar-SA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36712"/>
            <a:ext cx="7024744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</a:rPr>
              <a:t>أنماط الأسئلة </a:t>
            </a:r>
            <a:endParaRPr lang="ar-SA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 smtClean="0"/>
              <a:t>1433/1434هـ</a:t>
            </a:r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ريم مشاط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5E8C1-E536-488D-A1A5-0F4F271445DD}" type="slidenum">
              <a:rPr lang="ar-SA" smtClean="0"/>
              <a:pPr/>
              <a:t>31</a:t>
            </a:fld>
            <a:endParaRPr lang="ar-SA"/>
          </a:p>
        </p:txBody>
      </p:sp>
      <p:graphicFrame>
        <p:nvGraphicFramePr>
          <p:cNvPr id="7" name="عنصر نائب للمحتوى 5"/>
          <p:cNvGraphicFramePr>
            <a:graphicFrameLocks noGrp="1"/>
          </p:cNvGraphicFramePr>
          <p:nvPr>
            <p:ph idx="1"/>
          </p:nvPr>
        </p:nvGraphicFramePr>
        <p:xfrm>
          <a:off x="1042988" y="1412776"/>
          <a:ext cx="6777037" cy="44196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89168"/>
          </a:xfrm>
        </p:spPr>
        <p:txBody>
          <a:bodyPr/>
          <a:lstStyle/>
          <a:p>
            <a:pPr algn="ctr"/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</a:rPr>
              <a:t>فهم العملية التفاوضيه</a:t>
            </a:r>
            <a:endParaRPr lang="ar-SA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 smtClean="0"/>
              <a:t>1433/1434هـ</a:t>
            </a:r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ريم مشاط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5E8C1-E536-488D-A1A5-0F4F271445DD}" type="slidenum">
              <a:rPr lang="ar-SA" smtClean="0"/>
              <a:pPr/>
              <a:t>32</a:t>
            </a:fld>
            <a:endParaRPr lang="ar-SA"/>
          </a:p>
        </p:txBody>
      </p:sp>
      <p:sp>
        <p:nvSpPr>
          <p:cNvPr id="7" name="عنصر نائب للمحتوى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     </a:t>
            </a:r>
            <a:r>
              <a:rPr lang="ar-SA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مشاعر المفاوضين وتفاعلاتهم </a:t>
            </a:r>
          </a:p>
          <a:p>
            <a:endParaRPr lang="ar-SA" dirty="0" smtClean="0"/>
          </a:p>
          <a:p>
            <a:r>
              <a:rPr lang="ar-SA" sz="1800" dirty="0" smtClean="0"/>
              <a:t>البداية                                            مهمة                                     النهاية                     </a:t>
            </a:r>
          </a:p>
          <a:p>
            <a:pPr>
              <a:buNone/>
            </a:pPr>
            <a:r>
              <a:rPr lang="ar-SA" dirty="0" smtClean="0"/>
              <a:t>                                 </a:t>
            </a:r>
            <a:r>
              <a:rPr lang="ar-SA" sz="1800" dirty="0" smtClean="0"/>
              <a:t> المفاوض                             </a:t>
            </a:r>
          </a:p>
          <a:p>
            <a:pPr>
              <a:buNone/>
            </a:pPr>
            <a:endParaRPr lang="ar-SA" sz="1800" dirty="0" smtClean="0"/>
          </a:p>
          <a:p>
            <a:pPr>
              <a:buNone/>
            </a:pPr>
            <a:r>
              <a:rPr lang="ar-SA" sz="1800" b="1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              </a:t>
            </a:r>
            <a:r>
              <a:rPr lang="ar-SA" sz="2400" b="1" dirty="0" smtClean="0">
                <a:solidFill>
                  <a:srgbClr val="C00000"/>
                </a:solidFill>
              </a:rPr>
              <a:t>مراحل المفاوضات </a:t>
            </a:r>
          </a:p>
          <a:p>
            <a:pPr>
              <a:buNone/>
            </a:pPr>
            <a:endParaRPr lang="ar-SA" sz="2400" b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36712"/>
            <a:ext cx="7024744" cy="673144"/>
          </a:xfrm>
        </p:spPr>
        <p:txBody>
          <a:bodyPr>
            <a:normAutofit fontScale="90000"/>
          </a:bodyPr>
          <a:lstStyle/>
          <a:p>
            <a:pPr algn="ctr"/>
            <a:r>
              <a:rPr lang="ar-SA" b="1" dirty="0" smtClean="0">
                <a:solidFill>
                  <a:schemeClr val="accent1">
                    <a:lumMod val="75000"/>
                  </a:schemeClr>
                </a:solidFill>
              </a:rPr>
              <a:t>جوانب عملية التفاوض </a:t>
            </a:r>
            <a:endParaRPr lang="ar-SA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 smtClean="0"/>
              <a:t>1433/1434هـ</a:t>
            </a:r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ريم مشاط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5E8C1-E536-488D-A1A5-0F4F271445DD}" type="slidenum">
              <a:rPr lang="ar-SA" smtClean="0"/>
              <a:pPr/>
              <a:t>33</a:t>
            </a:fld>
            <a:endParaRPr lang="ar-SA"/>
          </a:p>
        </p:txBody>
      </p:sp>
      <p:sp>
        <p:nvSpPr>
          <p:cNvPr id="7" name="عنصر نائب للمحتوى 4"/>
          <p:cNvSpPr>
            <a:spLocks noGrp="1"/>
          </p:cNvSpPr>
          <p:nvPr>
            <p:ph idx="1"/>
          </p:nvPr>
        </p:nvSpPr>
        <p:spPr>
          <a:xfrm>
            <a:off x="1042988" y="1700213"/>
            <a:ext cx="6777037" cy="4132262"/>
          </a:xfrm>
        </p:spPr>
        <p:txBody>
          <a:bodyPr>
            <a:normAutofit fontScale="85000" lnSpcReduction="10000"/>
          </a:bodyPr>
          <a:lstStyle/>
          <a:p>
            <a:pPr>
              <a:buClr>
                <a:schemeClr val="accent1">
                  <a:lumMod val="50000"/>
                </a:schemeClr>
              </a:buClr>
              <a:buFont typeface="Wingdings" pitchFamily="2" charset="2"/>
              <a:buChar char="v"/>
            </a:pPr>
            <a:r>
              <a:rPr lang="ar-SA" sz="3200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أولا: المشاعر و </a:t>
            </a:r>
            <a:r>
              <a:rPr lang="ar-SA" sz="3200" dirty="0" err="1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التفاعلات:</a:t>
            </a:r>
            <a:endParaRPr lang="ar-SA" sz="3200" dirty="0" smtClean="0">
              <a:solidFill>
                <a:srgbClr val="CC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>
              <a:buClr>
                <a:schemeClr val="accent1">
                  <a:lumMod val="50000"/>
                </a:schemeClr>
              </a:buClr>
              <a:buFont typeface="Wingdings" pitchFamily="2" charset="2"/>
              <a:buChar char="v"/>
            </a:pPr>
            <a:r>
              <a:rPr lang="ar-SA" sz="2400" b="1" dirty="0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+mj-cs"/>
              </a:rPr>
              <a:t>إن التعرف على المشاعر والتفاعلات ومحاولة التحكم </a:t>
            </a:r>
            <a:r>
              <a:rPr lang="ar-SA" sz="2400" b="1" dirty="0" err="1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+mj-cs"/>
              </a:rPr>
              <a:t>بها</a:t>
            </a:r>
            <a:r>
              <a:rPr lang="ar-SA" sz="2400" b="1" dirty="0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+mj-cs"/>
              </a:rPr>
              <a:t> يمكنان المفاوض من التصرف بمرونة بحيث يستطيع تنويع تكتيكاته واستراتيجياته.</a:t>
            </a:r>
          </a:p>
          <a:p>
            <a:pPr>
              <a:buClr>
                <a:schemeClr val="accent1">
                  <a:lumMod val="50000"/>
                </a:schemeClr>
              </a:buClr>
              <a:buFont typeface="Wingdings" pitchFamily="2" charset="2"/>
              <a:buChar char="v"/>
            </a:pPr>
            <a:r>
              <a:rPr lang="ar-SA" sz="3200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+mj-cs"/>
              </a:rPr>
              <a:t>ثانيا: أدوار </a:t>
            </a:r>
            <a:r>
              <a:rPr lang="ar-SA" sz="3200" dirty="0" err="1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+mj-cs"/>
              </a:rPr>
              <a:t>المفاوضين :</a:t>
            </a:r>
            <a:r>
              <a:rPr lang="ar-SA" sz="3200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+mj-cs"/>
              </a:rPr>
              <a:t>  </a:t>
            </a:r>
          </a:p>
          <a:p>
            <a:pPr>
              <a:buClr>
                <a:schemeClr val="accent1">
                  <a:lumMod val="50000"/>
                </a:schemeClr>
              </a:buClr>
              <a:buFont typeface="Wingdings" pitchFamily="2" charset="2"/>
              <a:buChar char="v"/>
            </a:pPr>
            <a:r>
              <a:rPr lang="ar-SA" sz="3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+mj-cs"/>
              </a:rPr>
              <a:t>الأدوار التي يمكن أن يمارسها </a:t>
            </a:r>
            <a:r>
              <a:rPr lang="ar-SA" sz="3000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+mj-cs"/>
              </a:rPr>
              <a:t>المفاوض :</a:t>
            </a:r>
            <a:endParaRPr lang="ar-SA" sz="30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+mj-cs"/>
            </a:endParaRPr>
          </a:p>
          <a:p>
            <a:pPr marL="514350" indent="-514350">
              <a:buClr>
                <a:schemeClr val="accent1">
                  <a:lumMod val="50000"/>
                </a:schemeClr>
              </a:buClr>
              <a:buFont typeface="+mj-lt"/>
              <a:buAutoNum type="arabicPeriod"/>
            </a:pPr>
            <a:r>
              <a:rPr lang="ar-SA" sz="2600" dirty="0" err="1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+mj-cs"/>
              </a:rPr>
              <a:t>العدواني.</a:t>
            </a:r>
            <a:r>
              <a:rPr lang="ar-SA" sz="2600" dirty="0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+mj-cs"/>
              </a:rPr>
              <a:t>                             </a:t>
            </a:r>
            <a:r>
              <a:rPr lang="ar-SA" sz="2600" dirty="0" err="1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+mj-cs"/>
              </a:rPr>
              <a:t>6.</a:t>
            </a:r>
            <a:r>
              <a:rPr lang="ar-SA" sz="2600" dirty="0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+mj-cs"/>
              </a:rPr>
              <a:t> الذي يلجأ إلى أسلوب فرق تسد.</a:t>
            </a:r>
          </a:p>
          <a:p>
            <a:pPr marL="514350" indent="-514350">
              <a:buClr>
                <a:schemeClr val="accent1">
                  <a:lumMod val="50000"/>
                </a:schemeClr>
              </a:buClr>
              <a:buFont typeface="+mj-lt"/>
              <a:buAutoNum type="arabicPeriod"/>
            </a:pPr>
            <a:r>
              <a:rPr lang="ar-SA" sz="2600" dirty="0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+mj-cs"/>
              </a:rPr>
              <a:t>المتوقف </a:t>
            </a:r>
            <a:r>
              <a:rPr lang="ar-SA" sz="2600" dirty="0" err="1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+mj-cs"/>
              </a:rPr>
              <a:t>قليلا.</a:t>
            </a:r>
            <a:r>
              <a:rPr lang="ar-SA" sz="2600" dirty="0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+mj-cs"/>
              </a:rPr>
              <a:t>                       </a:t>
            </a:r>
            <a:r>
              <a:rPr lang="ar-SA" sz="2600" dirty="0" err="1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+mj-cs"/>
              </a:rPr>
              <a:t>7.</a:t>
            </a:r>
            <a:r>
              <a:rPr lang="ar-SA" sz="2600" dirty="0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+mj-cs"/>
              </a:rPr>
              <a:t> مفاوض </a:t>
            </a:r>
            <a:r>
              <a:rPr lang="ar-SA" sz="2600" dirty="0" err="1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+mj-cs"/>
              </a:rPr>
              <a:t>ال </a:t>
            </a:r>
            <a:r>
              <a:rPr lang="ar-SA" sz="2600" dirty="0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+mj-cs"/>
              </a:rPr>
              <a:t>( بلي </a:t>
            </a:r>
            <a:r>
              <a:rPr lang="ar-SA" sz="2600" dirty="0" err="1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+mj-cs"/>
              </a:rPr>
              <a:t>بانتر)</a:t>
            </a:r>
            <a:r>
              <a:rPr lang="ar-SA" sz="2600" dirty="0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+mj-cs"/>
              </a:rPr>
              <a:t> </a:t>
            </a:r>
          </a:p>
          <a:p>
            <a:pPr marL="514350" indent="-514350">
              <a:buClr>
                <a:schemeClr val="accent1">
                  <a:lumMod val="50000"/>
                </a:schemeClr>
              </a:buClr>
              <a:buFont typeface="+mj-lt"/>
              <a:buAutoNum type="arabicPeriod"/>
            </a:pPr>
            <a:r>
              <a:rPr lang="ar-SA" sz="2600" dirty="0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+mj-cs"/>
              </a:rPr>
              <a:t>الساخر او الاستهزائي.</a:t>
            </a:r>
          </a:p>
          <a:p>
            <a:pPr marL="514350" indent="-514350">
              <a:buClr>
                <a:schemeClr val="accent1">
                  <a:lumMod val="50000"/>
                </a:schemeClr>
              </a:buClr>
              <a:buFont typeface="+mj-lt"/>
              <a:buAutoNum type="arabicPeriod"/>
            </a:pPr>
            <a:r>
              <a:rPr lang="ar-SA" sz="2600" dirty="0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+mj-cs"/>
              </a:rPr>
              <a:t>المستجوب.</a:t>
            </a:r>
          </a:p>
          <a:p>
            <a:pPr marL="514350" indent="-514350">
              <a:buClr>
                <a:schemeClr val="accent1">
                  <a:lumMod val="50000"/>
                </a:schemeClr>
              </a:buClr>
              <a:buFont typeface="+mj-lt"/>
              <a:buAutoNum type="arabicPeriod"/>
            </a:pPr>
            <a:r>
              <a:rPr lang="ar-SA" sz="2600" dirty="0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+mj-cs"/>
              </a:rPr>
              <a:t>المتدثر بثياب المعقولية.</a:t>
            </a:r>
            <a:endParaRPr lang="ar-SA" sz="2600" dirty="0">
              <a:solidFill>
                <a:schemeClr val="tx2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+mj-cs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45152"/>
          </a:xfrm>
        </p:spPr>
        <p:txBody>
          <a:bodyPr>
            <a:normAutofit/>
          </a:bodyPr>
          <a:lstStyle/>
          <a:p>
            <a:pPr algn="ctr"/>
            <a:r>
              <a:rPr lang="ar-SA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T Bold Heading" pitchFamily="2" charset="-78"/>
              </a:rPr>
              <a:t>ثالثا: مراحل المفاوضات: </a:t>
            </a:r>
            <a:endParaRPr lang="ar-SA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 smtClean="0"/>
              <a:t>1433/1434هـ</a:t>
            </a:r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ريم مشاط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5E8C1-E536-488D-A1A5-0F4F271445DD}" type="slidenum">
              <a:rPr lang="ar-SA" smtClean="0"/>
              <a:pPr/>
              <a:t>34</a:t>
            </a:fld>
            <a:endParaRPr lang="ar-SA"/>
          </a:p>
        </p:txBody>
      </p:sp>
      <p:graphicFrame>
        <p:nvGraphicFramePr>
          <p:cNvPr id="7" name="رسم تخطيطي 7"/>
          <p:cNvGraphicFramePr>
            <a:graphicFrameLocks noGrp="1"/>
          </p:cNvGraphicFramePr>
          <p:nvPr>
            <p:ph idx="1"/>
          </p:nvPr>
        </p:nvGraphicFramePr>
        <p:xfrm>
          <a:off x="1042988" y="1988840"/>
          <a:ext cx="6777037" cy="38436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36712"/>
            <a:ext cx="7024744" cy="673144"/>
          </a:xfrm>
        </p:spPr>
        <p:txBody>
          <a:bodyPr>
            <a:normAutofit fontScale="90000"/>
          </a:bodyPr>
          <a:lstStyle/>
          <a:p>
            <a:pPr algn="ctr"/>
            <a:r>
              <a:rPr lang="ar-SA" b="1" dirty="0" smtClean="0">
                <a:solidFill>
                  <a:srgbClr val="993366"/>
                </a:solidFill>
              </a:rPr>
              <a:t>رابعا: المفاوضات والاتصال: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28800"/>
            <a:ext cx="6984892" cy="420382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ar-SA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+mj-cs"/>
              </a:rPr>
              <a:t>المراحل التي تمر بها المفاوضات:</a:t>
            </a:r>
          </a:p>
          <a:p>
            <a:r>
              <a:rPr lang="ar-SA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+mj-cs"/>
              </a:rPr>
              <a:t>المراحل الأولى: </a:t>
            </a:r>
            <a:endParaRPr lang="ar-SA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+mj-cs"/>
            </a:endParaRPr>
          </a:p>
          <a:p>
            <a:pPr>
              <a:buNone/>
            </a:pPr>
            <a:r>
              <a:rPr lang="ar-SA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+mj-cs"/>
              </a:rPr>
              <a:t>	</a:t>
            </a:r>
            <a:r>
              <a:rPr lang="ar-SA" b="1" dirty="0" smtClean="0">
                <a:solidFill>
                  <a:schemeClr val="accent4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+mj-cs"/>
              </a:rPr>
              <a:t>يستهدف </a:t>
            </a:r>
            <a:r>
              <a:rPr lang="ar-SA" b="1" dirty="0" smtClean="0">
                <a:solidFill>
                  <a:schemeClr val="accent4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+mj-cs"/>
              </a:rPr>
              <a:t>المفاوض هنا فهم نظرة الخصم للقضايا التفاوضية.وعليه استخدام الاسئلة التي تبدأ بأدوات استفهام وأن يستخدم تكتيك الصمت وإعادة الصياغة.</a:t>
            </a:r>
          </a:p>
          <a:p>
            <a:r>
              <a:rPr lang="ar-SA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+mj-cs"/>
              </a:rPr>
              <a:t>المراحل </a:t>
            </a:r>
            <a:r>
              <a:rPr lang="ar-SA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+mj-cs"/>
              </a:rPr>
              <a:t>المتوسطة: </a:t>
            </a:r>
          </a:p>
          <a:p>
            <a:pPr>
              <a:buNone/>
            </a:pPr>
            <a:r>
              <a:rPr lang="ar-SA" b="1" dirty="0" smtClean="0">
                <a:solidFill>
                  <a:schemeClr val="accent1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+mj-cs"/>
              </a:rPr>
              <a:t>	</a:t>
            </a:r>
            <a:r>
              <a:rPr lang="ar-SA" b="1" dirty="0" smtClean="0">
                <a:solidFill>
                  <a:schemeClr val="accent4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+mj-cs"/>
              </a:rPr>
              <a:t>تستهدف </a:t>
            </a:r>
            <a:r>
              <a:rPr lang="ar-SA" b="1" dirty="0" smtClean="0">
                <a:solidFill>
                  <a:schemeClr val="accent4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+mj-cs"/>
              </a:rPr>
              <a:t>التحرك من أجل التوصل إلى اتفاق وهنا يبدأ الأخذ والعطاء. ولكن المفاوض الماهر يتجنب هذه المواقف, وإذا ما قام بالهجوم فإنه يفعل ذلك مضطرا.</a:t>
            </a:r>
          </a:p>
          <a:p>
            <a:r>
              <a:rPr lang="ar-SA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+mj-cs"/>
              </a:rPr>
              <a:t>المراحل الختامية:</a:t>
            </a:r>
          </a:p>
          <a:p>
            <a:pPr>
              <a:buNone/>
            </a:pPr>
            <a:r>
              <a:rPr lang="ar-SA" b="1" dirty="0" smtClean="0">
                <a:solidFill>
                  <a:schemeClr val="accent1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+mj-cs"/>
              </a:rPr>
              <a:t>	</a:t>
            </a:r>
            <a:r>
              <a:rPr lang="ar-SA" b="1" dirty="0" smtClean="0">
                <a:solidFill>
                  <a:schemeClr val="accent4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+mj-cs"/>
              </a:rPr>
              <a:t>الغايه </a:t>
            </a:r>
            <a:r>
              <a:rPr lang="ar-SA" b="1" dirty="0" smtClean="0">
                <a:solidFill>
                  <a:schemeClr val="accent4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+mj-cs"/>
              </a:rPr>
              <a:t>من هذه المراحل هو التوصل الى اتفاقية . ويجب على المفاوض ان يكون قادرا على تلخيص النقاط التي طرحت في جلسات المفاوضات وتسجيل الملاحظات وما تم الاتفاق عليه.</a:t>
            </a:r>
          </a:p>
          <a:p>
            <a:endParaRPr lang="ar-SA" dirty="0"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 smtClean="0"/>
              <a:t>1433/1434هـ</a:t>
            </a:r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ريم مشاط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5E8C1-E536-488D-A1A5-0F4F271445DD}" type="slidenum">
              <a:rPr lang="ar-SA" smtClean="0"/>
              <a:pPr/>
              <a:t>35</a:t>
            </a:fld>
            <a:endParaRPr lang="ar-SA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36712"/>
            <a:ext cx="7024744" cy="720080"/>
          </a:xfrm>
        </p:spPr>
        <p:txBody>
          <a:bodyPr>
            <a:normAutofit/>
          </a:bodyPr>
          <a:lstStyle/>
          <a:p>
            <a:pPr algn="ctr"/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</a:rPr>
              <a:t>قيادة الفريق التفاوضي: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72816"/>
            <a:ext cx="6777317" cy="405981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ar-SA" b="1" dirty="0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+mj-cs"/>
              </a:rPr>
              <a:t>أولا: الفريق المباشر وغير المباشر.</a:t>
            </a:r>
          </a:p>
          <a:p>
            <a:pPr>
              <a:buNone/>
            </a:pPr>
            <a:r>
              <a:rPr lang="ar-SA" b="1" dirty="0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+mj-cs"/>
              </a:rPr>
              <a:t>ثانيا: رئيس الفريق.</a:t>
            </a:r>
          </a:p>
          <a:p>
            <a:pPr>
              <a:buNone/>
            </a:pPr>
            <a:r>
              <a:rPr lang="ar-SA" b="1" dirty="0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+mj-cs"/>
              </a:rPr>
              <a:t>ثالثا: تحديد الهدف.</a:t>
            </a:r>
          </a:p>
          <a:p>
            <a:pPr>
              <a:buNone/>
            </a:pPr>
            <a:r>
              <a:rPr lang="ar-SA" b="1" dirty="0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+mj-cs"/>
              </a:rPr>
              <a:t>رابعا: تحديد مستوى الطموح.</a:t>
            </a:r>
          </a:p>
          <a:p>
            <a:pPr>
              <a:buNone/>
            </a:pPr>
            <a:r>
              <a:rPr lang="ar-SA" b="1" dirty="0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+mj-cs"/>
              </a:rPr>
              <a:t>خامسا: إيجاد الحركة.</a:t>
            </a:r>
          </a:p>
          <a:p>
            <a:pPr>
              <a:buNone/>
            </a:pPr>
            <a:r>
              <a:rPr lang="ar-SA" b="1" dirty="0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+mj-cs"/>
              </a:rPr>
              <a:t>سادسا: تعريف القضية التفاوضية.</a:t>
            </a:r>
          </a:p>
          <a:p>
            <a:pPr>
              <a:buNone/>
            </a:pPr>
            <a:r>
              <a:rPr lang="ar-SA" b="1" dirty="0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+mj-cs"/>
              </a:rPr>
              <a:t>سابعا: وضع الحلول البديلة.</a:t>
            </a:r>
          </a:p>
          <a:p>
            <a:pPr>
              <a:buNone/>
            </a:pPr>
            <a:r>
              <a:rPr lang="ar-SA" b="1" dirty="0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+mj-cs"/>
              </a:rPr>
              <a:t>ثامنا: اختيار الحل.</a:t>
            </a:r>
          </a:p>
          <a:p>
            <a:pPr>
              <a:buNone/>
            </a:pPr>
            <a:endParaRPr lang="ar-SA" b="1" dirty="0">
              <a:solidFill>
                <a:schemeClr val="tx2">
                  <a:lumMod val="75000"/>
                </a:schemeClr>
              </a:solidFill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 smtClean="0"/>
              <a:t>1433/1434هـ</a:t>
            </a:r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ريم مشاط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5E8C1-E536-488D-A1A5-0F4F271445DD}" type="slidenum">
              <a:rPr lang="ar-SA" smtClean="0"/>
              <a:pPr/>
              <a:t>36</a:t>
            </a:fld>
            <a:endParaRPr lang="ar-SA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64704"/>
            <a:ext cx="7024744" cy="1080120"/>
          </a:xfrm>
        </p:spPr>
        <p:txBody>
          <a:bodyPr>
            <a:normAutofit/>
          </a:bodyPr>
          <a:lstStyle/>
          <a:p>
            <a:pPr algn="ctr"/>
            <a:r>
              <a:rPr lang="ar-SA" sz="3200" b="1" dirty="0" smtClean="0">
                <a:solidFill>
                  <a:schemeClr val="accent2">
                    <a:lumMod val="75000"/>
                  </a:schemeClr>
                </a:solidFill>
              </a:rPr>
              <a:t>الطرق التي يمكن ان يتبعها الخصم للتغلب على المفاوض</a:t>
            </a:r>
            <a:r>
              <a:rPr lang="ar-SA" sz="3200" dirty="0" smtClean="0"/>
              <a:t>:</a:t>
            </a:r>
            <a:endParaRPr lang="ar-S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067" y="1916833"/>
            <a:ext cx="6777317" cy="367240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ar-SA" b="1" dirty="0" smtClean="0">
                <a:solidFill>
                  <a:schemeClr val="bg2">
                    <a:lumMod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+mj-cs"/>
              </a:rPr>
              <a:t>غير قابل للتفاوض.</a:t>
            </a:r>
          </a:p>
          <a:p>
            <a:pPr marL="514350" indent="-514350">
              <a:buFont typeface="+mj-lt"/>
              <a:buAutoNum type="arabicPeriod"/>
            </a:pPr>
            <a:r>
              <a:rPr lang="ar-SA" b="1" dirty="0" smtClean="0">
                <a:solidFill>
                  <a:schemeClr val="bg2">
                    <a:lumMod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+mj-cs"/>
              </a:rPr>
              <a:t>استشارة الرئيس.</a:t>
            </a:r>
          </a:p>
          <a:p>
            <a:pPr marL="514350" indent="-514350">
              <a:buFont typeface="+mj-lt"/>
              <a:buAutoNum type="arabicPeriod"/>
            </a:pPr>
            <a:endParaRPr lang="ar-SA" dirty="0" smtClean="0">
              <a:solidFill>
                <a:schemeClr val="bg2">
                  <a:lumMod val="25000"/>
                </a:schemeClr>
              </a:solidFill>
              <a:cs typeface="+mj-cs"/>
            </a:endParaRPr>
          </a:p>
          <a:p>
            <a:pPr marL="514350" indent="-514350">
              <a:buFont typeface="Wingdings" pitchFamily="2" charset="2"/>
              <a:buChar char="q"/>
            </a:pPr>
            <a:r>
              <a:rPr lang="ar-SA" dirty="0" smtClean="0">
                <a:solidFill>
                  <a:schemeClr val="bg2">
                    <a:lumMod val="25000"/>
                  </a:schemeClr>
                </a:solidFill>
                <a:cs typeface="+mj-cs"/>
              </a:rPr>
              <a:t>لابد من مراعاة ما يلي لكي يتم تحقيق التفاوض:</a:t>
            </a:r>
          </a:p>
          <a:p>
            <a:pPr marL="514350" indent="-514350">
              <a:buFont typeface="+mj-cs"/>
              <a:buAutoNum type="arabic2Minus"/>
            </a:pPr>
            <a:r>
              <a:rPr lang="ar-SA" b="1" dirty="0" smtClean="0">
                <a:solidFill>
                  <a:schemeClr val="bg2">
                    <a:lumMod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+mj-cs"/>
              </a:rPr>
              <a:t>فرز القضايا.</a:t>
            </a:r>
          </a:p>
          <a:p>
            <a:pPr marL="514350" indent="-514350">
              <a:buFont typeface="+mj-cs"/>
              <a:buAutoNum type="arabic2Minus"/>
            </a:pPr>
            <a:r>
              <a:rPr lang="ar-SA" b="1" dirty="0" smtClean="0">
                <a:solidFill>
                  <a:schemeClr val="bg2">
                    <a:lumMod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+mj-cs"/>
              </a:rPr>
              <a:t>تجزئة القضية الكبيرة الى قضايا صغيرة.</a:t>
            </a:r>
          </a:p>
          <a:p>
            <a:pPr marL="514350" indent="-514350">
              <a:buFont typeface="+mj-cs"/>
              <a:buAutoNum type="arabic2Minus"/>
            </a:pPr>
            <a:r>
              <a:rPr lang="ar-SA" b="1" dirty="0" smtClean="0">
                <a:solidFill>
                  <a:schemeClr val="bg2">
                    <a:lumMod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+mj-cs"/>
              </a:rPr>
              <a:t>عدم الخلط بين القوة وتكتيكات عرض القوة. </a:t>
            </a:r>
          </a:p>
          <a:p>
            <a:pPr marL="514350" indent="-514350">
              <a:buFont typeface="+mj-cs"/>
              <a:buAutoNum type="arabic2Minus"/>
            </a:pPr>
            <a:r>
              <a:rPr lang="ar-SA" b="1" dirty="0" smtClean="0">
                <a:solidFill>
                  <a:schemeClr val="bg2">
                    <a:lumMod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+mj-cs"/>
              </a:rPr>
              <a:t>التعامل مع التهديدات والعروض.</a:t>
            </a:r>
            <a:endParaRPr lang="ar-SA" dirty="0">
              <a:solidFill>
                <a:schemeClr val="bg2">
                  <a:lumMod val="25000"/>
                </a:schemeClr>
              </a:solidFill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 smtClean="0"/>
              <a:t>1433/1434هـ</a:t>
            </a:r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ريم مشاط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5E8C1-E536-488D-A1A5-0F4F271445DD}" type="slidenum">
              <a:rPr lang="ar-SA" smtClean="0"/>
              <a:pPr/>
              <a:t>37</a:t>
            </a:fld>
            <a:endParaRPr lang="ar-SA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28800"/>
            <a:ext cx="6777317" cy="4203829"/>
          </a:xfrm>
        </p:spPr>
        <p:txBody>
          <a:bodyPr>
            <a:normAutofit/>
          </a:bodyPr>
          <a:lstStyle/>
          <a:p>
            <a:r>
              <a:rPr lang="ar-SA" b="1" u="sng" dirty="0" smtClean="0">
                <a:solidFill>
                  <a:schemeClr val="accent4">
                    <a:lumMod val="75000"/>
                  </a:schemeClr>
                </a:solidFill>
                <a:cs typeface="+mj-cs"/>
              </a:rPr>
              <a:t>معالجة التوتر:</a:t>
            </a:r>
          </a:p>
          <a:p>
            <a:pPr>
              <a:buNone/>
            </a:pPr>
            <a:r>
              <a:rPr lang="ar-SA" b="1" dirty="0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+mj-cs"/>
              </a:rPr>
              <a:t>	</a:t>
            </a:r>
            <a:r>
              <a:rPr lang="ar-SA" dirty="0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+mj-cs"/>
              </a:rPr>
              <a:t>التوتر </a:t>
            </a:r>
            <a:r>
              <a:rPr lang="ar-SA" dirty="0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+mj-cs"/>
              </a:rPr>
              <a:t>حالة طبيعية في التفاوض, ويمكن أن يتعمده المفاوض من أجل الإخلال بتوازن الخصم. </a:t>
            </a:r>
          </a:p>
          <a:p>
            <a:endParaRPr lang="ar-SA" b="1" dirty="0" smtClean="0">
              <a:solidFill>
                <a:schemeClr val="tx2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+mj-cs"/>
            </a:endParaRPr>
          </a:p>
          <a:p>
            <a:r>
              <a:rPr lang="ar-SA" b="1" u="sng" dirty="0" smtClean="0">
                <a:solidFill>
                  <a:schemeClr val="accent4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+mj-cs"/>
              </a:rPr>
              <a:t>أسباب التوتر : </a:t>
            </a:r>
          </a:p>
          <a:p>
            <a:pPr marL="457200" indent="-457200">
              <a:buFont typeface="+mj-lt"/>
              <a:buAutoNum type="arabicPeriod"/>
            </a:pPr>
            <a:r>
              <a:rPr lang="ar-SA" dirty="0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+mj-cs"/>
              </a:rPr>
              <a:t>البيئة الداخلية.</a:t>
            </a:r>
          </a:p>
          <a:p>
            <a:pPr marL="457200" indent="-457200">
              <a:buFont typeface="+mj-lt"/>
              <a:buAutoNum type="arabicPeriod"/>
            </a:pPr>
            <a:r>
              <a:rPr lang="ar-SA" dirty="0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+mj-cs"/>
              </a:rPr>
              <a:t>المفاوض.</a:t>
            </a:r>
          </a:p>
          <a:p>
            <a:pPr marL="457200" indent="-457200">
              <a:buFont typeface="+mj-lt"/>
              <a:buAutoNum type="arabicPeriod"/>
            </a:pPr>
            <a:r>
              <a:rPr lang="ar-SA" dirty="0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+mj-cs"/>
              </a:rPr>
              <a:t>العملية التفاوضية.</a:t>
            </a:r>
          </a:p>
          <a:p>
            <a:pPr marL="457200" indent="-457200">
              <a:buFont typeface="+mj-lt"/>
              <a:buAutoNum type="arabicPeriod"/>
            </a:pPr>
            <a:r>
              <a:rPr lang="ar-SA" dirty="0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+mj-cs"/>
              </a:rPr>
              <a:t>الطرف الآخر. </a:t>
            </a:r>
          </a:p>
          <a:p>
            <a:endParaRPr lang="ar-SA" dirty="0">
              <a:solidFill>
                <a:schemeClr val="tx2">
                  <a:lumMod val="75000"/>
                </a:schemeClr>
              </a:solidFill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 smtClean="0"/>
              <a:t>1433/1434هـ</a:t>
            </a:r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ريم مشاط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5E8C1-E536-488D-A1A5-0F4F271445DD}" type="slidenum">
              <a:rPr lang="ar-SA" smtClean="0"/>
              <a:pPr/>
              <a:t>38</a:t>
            </a:fld>
            <a:endParaRPr lang="ar-SA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17160"/>
          </a:xfrm>
        </p:spPr>
        <p:txBody>
          <a:bodyPr/>
          <a:lstStyle/>
          <a:p>
            <a:pPr algn="ctr"/>
            <a:r>
              <a:rPr lang="ar-SA" b="1" dirty="0" smtClean="0">
                <a:solidFill>
                  <a:schemeClr val="accent1">
                    <a:lumMod val="75000"/>
                  </a:schemeClr>
                </a:solidFill>
              </a:rPr>
              <a:t>الأخطاء المتكررة للمفاوض:</a:t>
            </a:r>
            <a:endParaRPr lang="ar-SA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 smtClean="0"/>
              <a:t>1433/1434هـ</a:t>
            </a:r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ريم مشاط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5E8C1-E536-488D-A1A5-0F4F271445DD}" type="slidenum">
              <a:rPr lang="ar-SA" smtClean="0"/>
              <a:pPr/>
              <a:t>39</a:t>
            </a:fld>
            <a:endParaRPr lang="ar-SA"/>
          </a:p>
        </p:txBody>
      </p:sp>
      <p:graphicFrame>
        <p:nvGraphicFramePr>
          <p:cNvPr id="7" name="رسم تخطيطي 5"/>
          <p:cNvGraphicFramePr>
            <a:graphicFrameLocks noGrp="1"/>
          </p:cNvGraphicFramePr>
          <p:nvPr>
            <p:ph idx="1"/>
          </p:nvPr>
        </p:nvGraphicFramePr>
        <p:xfrm>
          <a:off x="1042988" y="2324100"/>
          <a:ext cx="6777037" cy="3508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11640"/>
            <a:ext cx="7024744" cy="673144"/>
          </a:xfrm>
        </p:spPr>
        <p:txBody>
          <a:bodyPr>
            <a:normAutofit fontScale="90000"/>
          </a:bodyPr>
          <a:lstStyle/>
          <a:p>
            <a:pPr algn="ctr"/>
            <a:r>
              <a:rPr lang="ar-SA" dirty="0" smtClean="0"/>
              <a:t>خصائص المفاوضات: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556792"/>
            <a:ext cx="7344816" cy="4248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SA" dirty="0" smtClean="0"/>
              <a:t>١- المفاوضات عملية تتكون من عدة مراحل هي:</a:t>
            </a:r>
          </a:p>
          <a:p>
            <a:pPr marL="857250" lvl="1" indent="-457200">
              <a:buFont typeface="+mj-cs"/>
              <a:buAutoNum type="arabic1Minus"/>
            </a:pPr>
            <a:r>
              <a:rPr lang="ar-SA" dirty="0" smtClean="0"/>
              <a:t>تشخيص القضية التفاوضية وتحديدها . </a:t>
            </a:r>
          </a:p>
          <a:p>
            <a:pPr marL="857250" lvl="1" indent="-457200">
              <a:buFont typeface="+mj-cs"/>
              <a:buAutoNum type="arabic1Minus"/>
            </a:pPr>
            <a:r>
              <a:rPr lang="ar-SA" dirty="0" smtClean="0"/>
              <a:t>تهيئة المناخ التفاوضي.</a:t>
            </a:r>
          </a:p>
          <a:p>
            <a:pPr marL="857250" lvl="1" indent="-457200">
              <a:buFont typeface="+mj-cs"/>
              <a:buAutoNum type="arabic1Minus"/>
            </a:pPr>
            <a:r>
              <a:rPr lang="ar-SA" dirty="0" smtClean="0"/>
              <a:t>قبول الاطراف المتنازعة للتفاوض </a:t>
            </a:r>
          </a:p>
          <a:p>
            <a:pPr marL="857250" lvl="1" indent="-457200">
              <a:buFont typeface="+mj-cs"/>
              <a:buAutoNum type="arabic1Minus"/>
            </a:pPr>
            <a:r>
              <a:rPr lang="ar-SA" dirty="0" smtClean="0"/>
              <a:t>بدء عمليات التفاوض</a:t>
            </a:r>
          </a:p>
          <a:p>
            <a:pPr marL="857250" lvl="1" indent="-457200">
              <a:buFont typeface="+mj-cs"/>
              <a:buAutoNum type="arabic1Minus"/>
            </a:pPr>
            <a:r>
              <a:rPr lang="ar-SA" dirty="0" smtClean="0"/>
              <a:t>التوصل الى اتفاق .</a:t>
            </a:r>
          </a:p>
          <a:p>
            <a:pPr marL="857250" lvl="1" indent="-457200">
              <a:buFont typeface="+mj-cs"/>
              <a:buAutoNum type="arabic1Minus"/>
            </a:pPr>
            <a:r>
              <a:rPr lang="ar-SA" dirty="0" smtClean="0"/>
              <a:t>تقويم ومتابعة نتائج عملية التفاوض.</a:t>
            </a:r>
            <a:endParaRPr lang="ar-S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 smtClean="0"/>
              <a:t>1433/1434هـ</a:t>
            </a:r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ريم مشاط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5E8C1-E536-488D-A1A5-0F4F271445DD}" type="slidenum">
              <a:rPr lang="ar-SA" smtClean="0"/>
              <a:pPr/>
              <a:t>4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355910566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64704"/>
            <a:ext cx="7024744" cy="720080"/>
          </a:xfrm>
        </p:spPr>
        <p:txBody>
          <a:bodyPr>
            <a:normAutofit/>
          </a:bodyPr>
          <a:lstStyle/>
          <a:p>
            <a:pPr algn="ctr"/>
            <a:r>
              <a:rPr lang="ar-SA" dirty="0" smtClean="0"/>
              <a:t>الإعداد للمفاوضات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412776"/>
            <a:ext cx="6777317" cy="441985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ar-SA" sz="1400" b="1" dirty="0" smtClean="0"/>
              <a:t>يستهدف </a:t>
            </a:r>
            <a:r>
              <a:rPr lang="ar-SA" sz="1400" b="1" dirty="0" smtClean="0"/>
              <a:t>الإعداد الجيد للتفاوض، عادة ما يلي :</a:t>
            </a:r>
          </a:p>
          <a:p>
            <a:pPr marL="525780" indent="-457200">
              <a:buAutoNum type="arabicParenR"/>
            </a:pPr>
            <a:r>
              <a:rPr lang="ar-SA" sz="1400" b="1" dirty="0" smtClean="0"/>
              <a:t>تحليل </a:t>
            </a:r>
            <a:r>
              <a:rPr lang="ar-SA" sz="1400" b="1" dirty="0" smtClean="0"/>
              <a:t>القضايا </a:t>
            </a:r>
          </a:p>
          <a:p>
            <a:pPr marL="525780" indent="-457200">
              <a:buAutoNum type="arabicParenR"/>
            </a:pPr>
            <a:r>
              <a:rPr lang="ar-SA" sz="1400" b="1" dirty="0" smtClean="0"/>
              <a:t>تجزئة </a:t>
            </a:r>
            <a:r>
              <a:rPr lang="ar-SA" sz="1400" b="1" dirty="0" smtClean="0"/>
              <a:t>القضايا </a:t>
            </a:r>
            <a:endParaRPr lang="ar-SA" sz="1400" b="1" dirty="0" smtClean="0"/>
          </a:p>
          <a:p>
            <a:pPr marL="525780" indent="-457200">
              <a:buAutoNum type="arabicParenR"/>
            </a:pPr>
            <a:r>
              <a:rPr lang="ar-SA" sz="1400" b="1" dirty="0" smtClean="0"/>
              <a:t>تصنيف </a:t>
            </a:r>
            <a:r>
              <a:rPr lang="ar-SA" sz="1400" b="1" dirty="0" smtClean="0"/>
              <a:t>القضايا </a:t>
            </a:r>
            <a:endParaRPr lang="ar-SA" sz="1400" b="1" dirty="0" smtClean="0"/>
          </a:p>
          <a:p>
            <a:pPr marL="525780" indent="-457200">
              <a:buAutoNum type="arabicParenR"/>
            </a:pPr>
            <a:r>
              <a:rPr lang="ar-SA" sz="1400" b="1" dirty="0" smtClean="0"/>
              <a:t>التعرف </a:t>
            </a:r>
            <a:r>
              <a:rPr lang="ar-SA" sz="1400" b="1" dirty="0" smtClean="0"/>
              <a:t>على حاجات الخصم </a:t>
            </a:r>
            <a:endParaRPr lang="ar-SA" sz="1400" b="1" dirty="0" smtClean="0"/>
          </a:p>
          <a:p>
            <a:pPr marL="525780" indent="-457200">
              <a:buAutoNum type="arabicParenR"/>
            </a:pPr>
            <a:r>
              <a:rPr lang="ar-SA" sz="1400" b="1" dirty="0" smtClean="0"/>
              <a:t>تحديد </a:t>
            </a:r>
            <a:r>
              <a:rPr lang="ar-SA" sz="1400" b="1" dirty="0" smtClean="0"/>
              <a:t>مستويات الطموح </a:t>
            </a:r>
            <a:endParaRPr lang="ar-SA" sz="1400" b="1" dirty="0" smtClean="0"/>
          </a:p>
          <a:p>
            <a:pPr marL="525780" indent="-457200">
              <a:buAutoNum type="arabicParenR"/>
            </a:pPr>
            <a:r>
              <a:rPr lang="ar-SA" sz="1400" b="1" dirty="0" smtClean="0"/>
              <a:t>تحديد </a:t>
            </a:r>
            <a:r>
              <a:rPr lang="ar-SA" sz="1400" b="1" dirty="0" smtClean="0"/>
              <a:t>العلاقة المرغوب فيها </a:t>
            </a:r>
            <a:endParaRPr lang="ar-SA" sz="1400" b="1" dirty="0" smtClean="0"/>
          </a:p>
          <a:p>
            <a:pPr marL="525780" indent="-457200">
              <a:buAutoNum type="arabicParenR"/>
            </a:pPr>
            <a:r>
              <a:rPr lang="ar-SA" sz="1400" b="1" dirty="0" smtClean="0"/>
              <a:t>وضع </a:t>
            </a:r>
            <a:r>
              <a:rPr lang="ar-SA" sz="1400" b="1" dirty="0" smtClean="0"/>
              <a:t>الأهداف</a:t>
            </a:r>
          </a:p>
          <a:p>
            <a:pPr marL="525780" indent="-457200">
              <a:buAutoNum type="arabicParenR"/>
            </a:pPr>
            <a:r>
              <a:rPr lang="ar-SA" sz="1400" b="1" dirty="0" smtClean="0"/>
              <a:t>إعداد جدول </a:t>
            </a:r>
            <a:r>
              <a:rPr lang="ar-SA" sz="1400" b="1" dirty="0" smtClean="0"/>
              <a:t>الأعمال</a:t>
            </a:r>
          </a:p>
          <a:p>
            <a:pPr marL="525780" indent="-457200">
              <a:buAutoNum type="arabicParenR"/>
            </a:pPr>
            <a:r>
              <a:rPr lang="ar-SA" sz="1400" b="1" dirty="0" smtClean="0"/>
              <a:t>الإعداد </a:t>
            </a:r>
            <a:r>
              <a:rPr lang="ar-SA" sz="1400" b="1" dirty="0" smtClean="0"/>
              <a:t>المادي</a:t>
            </a:r>
          </a:p>
          <a:p>
            <a:pPr marL="525780" indent="-457200">
              <a:buAutoNum type="arabicParenR"/>
            </a:pPr>
            <a:r>
              <a:rPr lang="ar-SA" sz="1400" b="1" dirty="0" smtClean="0"/>
              <a:t>استخدام </a:t>
            </a:r>
            <a:r>
              <a:rPr lang="ar-SA" sz="1400" b="1" dirty="0" smtClean="0"/>
              <a:t>الوكلاء</a:t>
            </a:r>
          </a:p>
          <a:p>
            <a:pPr marL="525780" indent="-457200">
              <a:buAutoNum type="arabicParenR"/>
            </a:pPr>
            <a:r>
              <a:rPr lang="ar-SA" sz="1400" b="1" dirty="0" smtClean="0"/>
              <a:t>المستمعون</a:t>
            </a:r>
          </a:p>
          <a:p>
            <a:pPr marL="525780" indent="-457200">
              <a:buAutoNum type="arabicParenR"/>
            </a:pPr>
            <a:r>
              <a:rPr lang="ar-SA" sz="1400" b="1" dirty="0" smtClean="0"/>
              <a:t>التخطيط </a:t>
            </a:r>
            <a:r>
              <a:rPr lang="ar-SA" sz="1400" b="1" dirty="0" smtClean="0"/>
              <a:t>التكتيكي</a:t>
            </a:r>
          </a:p>
          <a:p>
            <a:pPr marL="525780" indent="-457200">
              <a:buAutoNum type="arabicParenR"/>
            </a:pPr>
            <a:r>
              <a:rPr lang="ar-SA" sz="1400" b="1" dirty="0" smtClean="0"/>
              <a:t>طلب </a:t>
            </a:r>
            <a:r>
              <a:rPr lang="ar-SA" sz="1400" b="1" dirty="0" smtClean="0"/>
              <a:t>الافتتاح</a:t>
            </a:r>
          </a:p>
          <a:p>
            <a:pPr marL="525780" indent="-457200">
              <a:buAutoNum type="arabicParenR"/>
            </a:pPr>
            <a:r>
              <a:rPr lang="ar-SA" sz="1400" b="1" dirty="0" smtClean="0"/>
              <a:t>قائمة </a:t>
            </a:r>
            <a:r>
              <a:rPr lang="ar-SA" sz="1400" b="1" dirty="0" smtClean="0"/>
              <a:t>التنازلات</a:t>
            </a:r>
          </a:p>
          <a:p>
            <a:pPr marL="525780" indent="-457200">
              <a:buAutoNum type="arabicParenR"/>
            </a:pPr>
            <a:r>
              <a:rPr lang="ar-SA" sz="1400" b="1" dirty="0" smtClean="0"/>
              <a:t>التخطيط لكسر الحواجز أو الخروج من </a:t>
            </a:r>
            <a:r>
              <a:rPr lang="ar-SA" sz="1400" b="1" dirty="0" smtClean="0"/>
              <a:t>المأزق</a:t>
            </a:r>
          </a:p>
          <a:p>
            <a:pPr marL="525780" indent="-457200">
              <a:buAutoNum type="arabicParenR"/>
            </a:pPr>
            <a:r>
              <a:rPr lang="ar-SA" sz="1400" b="1" dirty="0" smtClean="0"/>
              <a:t>خطط لجعل الخصم يشعر بالارتياح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 smtClean="0"/>
              <a:t>1433/1434هـ</a:t>
            </a:r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ريم مشاط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5E8C1-E536-488D-A1A5-0F4F271445DD}" type="slidenum">
              <a:rPr lang="ar-SA" smtClean="0"/>
              <a:pPr/>
              <a:t>40</a:t>
            </a:fld>
            <a:endParaRPr lang="ar-SA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64704"/>
            <a:ext cx="7024744" cy="601136"/>
          </a:xfrm>
        </p:spPr>
        <p:txBody>
          <a:bodyPr>
            <a:normAutofit fontScale="90000"/>
          </a:bodyPr>
          <a:lstStyle/>
          <a:p>
            <a:pPr algn="ctr"/>
            <a:r>
              <a:rPr lang="ar-SA" dirty="0" smtClean="0"/>
              <a:t>خطوات الإعداد للمفاوضات :</a:t>
            </a:r>
            <a:endParaRPr lang="ar-SA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755576" y="1412776"/>
          <a:ext cx="7344816" cy="44198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 smtClean="0"/>
              <a:t>1433/1434هـ</a:t>
            </a:r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ريم مشاط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5E8C1-E536-488D-A1A5-0F4F271445DD}" type="slidenum">
              <a:rPr lang="ar-SA" smtClean="0"/>
              <a:pPr/>
              <a:t>41</a:t>
            </a:fld>
            <a:endParaRPr lang="ar-SA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36712"/>
            <a:ext cx="7024744" cy="720080"/>
          </a:xfrm>
        </p:spPr>
        <p:txBody>
          <a:bodyPr>
            <a:normAutofit/>
          </a:bodyPr>
          <a:lstStyle/>
          <a:p>
            <a:pPr algn="ctr"/>
            <a:r>
              <a:rPr lang="ar-SA" dirty="0" smtClean="0"/>
              <a:t>أولاً : جمع البيانات </a:t>
            </a:r>
            <a:r>
              <a:rPr lang="ar-SA" dirty="0" smtClean="0"/>
              <a:t>وتنظيمها: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88840"/>
            <a:ext cx="6777317" cy="3843789"/>
          </a:xfrm>
        </p:spPr>
        <p:txBody>
          <a:bodyPr>
            <a:normAutofit/>
          </a:bodyPr>
          <a:lstStyle/>
          <a:p>
            <a:r>
              <a:rPr lang="ar-SA" dirty="0" smtClean="0"/>
              <a:t>إن </a:t>
            </a:r>
            <a:r>
              <a:rPr lang="ar-SA" dirty="0" smtClean="0"/>
              <a:t>عملية جمع البيانات ووضعها في شكل قابل للاستعمال في أثناء الإعداد للمفاوضات يمكن</a:t>
            </a:r>
          </a:p>
          <a:p>
            <a:r>
              <a:rPr lang="ar-SA" dirty="0" smtClean="0"/>
              <a:t>تجزئتها إلى ستّ خطوات جزئية هي :</a:t>
            </a:r>
          </a:p>
          <a:p>
            <a:pPr>
              <a:buNone/>
            </a:pPr>
            <a:r>
              <a:rPr lang="ar-SA" dirty="0" smtClean="0"/>
              <a:t>١) تجميع الحقائق. </a:t>
            </a:r>
            <a:r>
              <a:rPr lang="ar-SA" dirty="0" smtClean="0"/>
              <a:t>		 </a:t>
            </a:r>
            <a:r>
              <a:rPr lang="ar-SA" dirty="0" smtClean="0"/>
              <a:t>٢) التوزيع إلى فئات. </a:t>
            </a:r>
          </a:p>
          <a:p>
            <a:pPr>
              <a:buNone/>
            </a:pPr>
            <a:r>
              <a:rPr lang="ar-SA" dirty="0" smtClean="0"/>
              <a:t>٣) تحديد مدى التسوية</a:t>
            </a:r>
            <a:r>
              <a:rPr lang="ar-SA" dirty="0" smtClean="0"/>
              <a:t>.		 </a:t>
            </a:r>
            <a:r>
              <a:rPr lang="ar-SA" dirty="0" smtClean="0"/>
              <a:t>٤) تحديد طرق التفاوض. </a:t>
            </a:r>
          </a:p>
          <a:p>
            <a:pPr>
              <a:buNone/>
            </a:pPr>
            <a:r>
              <a:rPr lang="ar-SA" dirty="0" smtClean="0"/>
              <a:t>٥) تحديد نقطة البدء. </a:t>
            </a:r>
            <a:r>
              <a:rPr lang="ar-SA" dirty="0" smtClean="0"/>
              <a:t>		 </a:t>
            </a:r>
            <a:r>
              <a:rPr lang="ar-SA" dirty="0" smtClean="0"/>
              <a:t>٦) تكوين المصفوفة.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 smtClean="0"/>
              <a:t>1433/1434هـ</a:t>
            </a:r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ريم مشاط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5E8C1-E536-488D-A1A5-0F4F271445DD}" type="slidenum">
              <a:rPr lang="ar-SA" smtClean="0"/>
              <a:pPr/>
              <a:t>42</a:t>
            </a:fld>
            <a:endParaRPr lang="ar-SA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36712"/>
            <a:ext cx="7024744" cy="817160"/>
          </a:xfrm>
        </p:spPr>
        <p:txBody>
          <a:bodyPr>
            <a:normAutofit/>
          </a:bodyPr>
          <a:lstStyle/>
          <a:p>
            <a:pPr algn="ctr"/>
            <a:r>
              <a:rPr lang="ar-SA" dirty="0" smtClean="0"/>
              <a:t>ثانياً : تحديد الأسئلة </a:t>
            </a:r>
            <a:r>
              <a:rPr lang="ar-SA" dirty="0" smtClean="0"/>
              <a:t>: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44824"/>
            <a:ext cx="6777317" cy="3987805"/>
          </a:xfrm>
        </p:spPr>
        <p:txBody>
          <a:bodyPr>
            <a:normAutofit/>
          </a:bodyPr>
          <a:lstStyle/>
          <a:p>
            <a:r>
              <a:rPr lang="ar-SA" dirty="0" smtClean="0"/>
              <a:t>بعد </a:t>
            </a:r>
            <a:r>
              <a:rPr lang="ar-SA" dirty="0" smtClean="0"/>
              <a:t>أن يتم جمع البيانات وتنظيمها لابد من الإجابة عن الأسئلة التالية </a:t>
            </a:r>
            <a:r>
              <a:rPr lang="ar-SA" dirty="0" smtClean="0"/>
              <a:t>:</a:t>
            </a:r>
          </a:p>
          <a:p>
            <a:endParaRPr lang="ar-SA" dirty="0" smtClean="0"/>
          </a:p>
          <a:p>
            <a:pPr>
              <a:buNone/>
            </a:pPr>
            <a:r>
              <a:rPr lang="ar-SA" dirty="0" smtClean="0"/>
              <a:t>١- هل هناك أية حلول بديلة محتملة؟</a:t>
            </a:r>
          </a:p>
          <a:p>
            <a:pPr>
              <a:buNone/>
            </a:pPr>
            <a:r>
              <a:rPr lang="ar-SA" dirty="0" smtClean="0"/>
              <a:t>٢- كيف يمكن تقوية النقاط الضعيفة؟</a:t>
            </a:r>
          </a:p>
          <a:p>
            <a:pPr>
              <a:buNone/>
            </a:pPr>
            <a:r>
              <a:rPr lang="ar-SA" dirty="0" smtClean="0"/>
              <a:t>٣- ما هي القيود المفروضة على الطرف الآخر.</a:t>
            </a:r>
          </a:p>
          <a:p>
            <a:pPr>
              <a:buNone/>
            </a:pPr>
            <a:r>
              <a:rPr lang="ar-SA" dirty="0" smtClean="0"/>
              <a:t>٤- من الذي يدعم هذه القضية، ومن الذي يدعم غيرها</a:t>
            </a:r>
            <a:r>
              <a:rPr lang="ar-SA" dirty="0" smtClean="0"/>
              <a:t>؟</a:t>
            </a:r>
            <a:endParaRPr lang="ar-SA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 smtClean="0"/>
              <a:t>1433/1434هـ</a:t>
            </a:r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ريم مشاط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5E8C1-E536-488D-A1A5-0F4F271445DD}" type="slidenum">
              <a:rPr lang="ar-SA" smtClean="0"/>
              <a:pPr/>
              <a:t>43</a:t>
            </a:fld>
            <a:endParaRPr lang="ar-SA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36712"/>
            <a:ext cx="7024744" cy="745152"/>
          </a:xfrm>
        </p:spPr>
        <p:txBody>
          <a:bodyPr>
            <a:normAutofit/>
          </a:bodyPr>
          <a:lstStyle/>
          <a:p>
            <a:pPr algn="ctr"/>
            <a:r>
              <a:rPr lang="ar-SA" dirty="0" smtClean="0"/>
              <a:t>ثالثاً : مراجعة البيانات وتنظيم الموقف </a:t>
            </a:r>
            <a:r>
              <a:rPr lang="ar-SA" dirty="0" smtClean="0"/>
              <a:t>: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72816"/>
            <a:ext cx="6777317" cy="405981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ar-SA" dirty="0" smtClean="0"/>
              <a:t>تتضمن </a:t>
            </a:r>
            <a:r>
              <a:rPr lang="ar-SA" dirty="0" smtClean="0"/>
              <a:t>عملية الإعداد للمفاوضات مراجعة البيانات، </a:t>
            </a:r>
            <a:endParaRPr lang="ar-SA" dirty="0" smtClean="0"/>
          </a:p>
          <a:p>
            <a:pPr lvl="1">
              <a:buFont typeface="Wingdings" pitchFamily="2" charset="2"/>
              <a:buChar char="§"/>
            </a:pPr>
            <a:r>
              <a:rPr lang="ar-SA" dirty="0" smtClean="0"/>
              <a:t>تنظيم </a:t>
            </a:r>
            <a:r>
              <a:rPr lang="ar-SA" dirty="0" smtClean="0"/>
              <a:t>جدول الأعمال، </a:t>
            </a:r>
            <a:endParaRPr lang="ar-SA" dirty="0" smtClean="0"/>
          </a:p>
          <a:p>
            <a:pPr lvl="1">
              <a:buFont typeface="Wingdings" pitchFamily="2" charset="2"/>
              <a:buChar char="§"/>
            </a:pPr>
            <a:r>
              <a:rPr lang="ar-SA" dirty="0" smtClean="0"/>
              <a:t>ترتيب النقاط </a:t>
            </a:r>
            <a:r>
              <a:rPr lang="ar-SA" dirty="0" smtClean="0"/>
              <a:t>في الجدول بدءاً من </a:t>
            </a:r>
            <a:r>
              <a:rPr lang="ar-SA" dirty="0" smtClean="0"/>
              <a:t>العام </a:t>
            </a:r>
            <a:r>
              <a:rPr lang="ar-SA" dirty="0" smtClean="0"/>
              <a:t>إلى الخاص. </a:t>
            </a:r>
            <a:endParaRPr lang="ar-SA" dirty="0" smtClean="0"/>
          </a:p>
          <a:p>
            <a:pPr lvl="1">
              <a:buFont typeface="Wingdings" pitchFamily="2" charset="2"/>
              <a:buChar char="§"/>
            </a:pPr>
            <a:r>
              <a:rPr lang="ar-SA" dirty="0" smtClean="0"/>
              <a:t>لا </a:t>
            </a:r>
            <a:r>
              <a:rPr lang="ar-SA" dirty="0" smtClean="0"/>
              <a:t>يمثل </a:t>
            </a:r>
            <a:r>
              <a:rPr lang="ar-SA" dirty="0" smtClean="0"/>
              <a:t>القائمة </a:t>
            </a:r>
            <a:r>
              <a:rPr lang="ar-SA" dirty="0" smtClean="0"/>
              <a:t>النهائية التي يعمل </a:t>
            </a:r>
            <a:r>
              <a:rPr lang="ar-SA" dirty="0" smtClean="0"/>
              <a:t>بموجبها في المفاوضات</a:t>
            </a:r>
            <a:r>
              <a:rPr lang="ar-SA" dirty="0" smtClean="0"/>
              <a:t>، بل هي ترتيب مسبق خاص للتعامل مع القضايا المطروحة. </a:t>
            </a:r>
            <a:endParaRPr lang="ar-SA" dirty="0" smtClean="0"/>
          </a:p>
          <a:p>
            <a:pPr>
              <a:buFont typeface="Wingdings" pitchFamily="2" charset="2"/>
              <a:buChar char="§"/>
            </a:pPr>
            <a:r>
              <a:rPr lang="ar-SA" dirty="0" smtClean="0"/>
              <a:t>تتضمن </a:t>
            </a:r>
            <a:r>
              <a:rPr lang="ar-SA" dirty="0" smtClean="0"/>
              <a:t>عملية </a:t>
            </a:r>
            <a:r>
              <a:rPr lang="ar-SA" dirty="0" smtClean="0"/>
              <a:t>مراجعة البيانات </a:t>
            </a:r>
            <a:r>
              <a:rPr lang="ar-SA" dirty="0" smtClean="0"/>
              <a:t>عادة أربع عمليات جزئية، </a:t>
            </a:r>
            <a:r>
              <a:rPr lang="ar-SA" dirty="0" smtClean="0"/>
              <a:t>هي:</a:t>
            </a:r>
          </a:p>
          <a:p>
            <a:pPr lvl="1">
              <a:buFont typeface="Wingdings" pitchFamily="2" charset="2"/>
              <a:buChar char="§"/>
            </a:pPr>
            <a:r>
              <a:rPr lang="ar-SA" dirty="0" smtClean="0"/>
              <a:t>المراجعة</a:t>
            </a:r>
            <a:r>
              <a:rPr lang="ar-SA" dirty="0" smtClean="0"/>
              <a:t>، </a:t>
            </a:r>
            <a:endParaRPr lang="ar-SA" dirty="0" smtClean="0"/>
          </a:p>
          <a:p>
            <a:pPr lvl="1">
              <a:buFont typeface="Wingdings" pitchFamily="2" charset="2"/>
              <a:buChar char="§"/>
            </a:pPr>
            <a:r>
              <a:rPr lang="ar-SA" dirty="0" smtClean="0"/>
              <a:t>تعصيف </a:t>
            </a:r>
            <a:r>
              <a:rPr lang="ar-SA" dirty="0" smtClean="0"/>
              <a:t>الأفكار، </a:t>
            </a:r>
            <a:endParaRPr lang="ar-SA" dirty="0" smtClean="0"/>
          </a:p>
          <a:p>
            <a:pPr lvl="1">
              <a:buFont typeface="Wingdings" pitchFamily="2" charset="2"/>
              <a:buChar char="§"/>
            </a:pPr>
            <a:r>
              <a:rPr lang="ar-SA" dirty="0" smtClean="0"/>
              <a:t>الفحص</a:t>
            </a:r>
            <a:r>
              <a:rPr lang="ar-SA" dirty="0" smtClean="0"/>
              <a:t>، </a:t>
            </a:r>
            <a:endParaRPr lang="ar-SA" dirty="0" smtClean="0"/>
          </a:p>
          <a:p>
            <a:pPr lvl="1">
              <a:buFont typeface="Wingdings" pitchFamily="2" charset="2"/>
              <a:buChar char="§"/>
            </a:pPr>
            <a:r>
              <a:rPr lang="ar-SA" dirty="0" smtClean="0"/>
              <a:t>إعداد </a:t>
            </a:r>
            <a:r>
              <a:rPr lang="ar-SA" dirty="0" smtClean="0"/>
              <a:t>قائمة </a:t>
            </a:r>
            <a:r>
              <a:rPr lang="ar-SA" dirty="0" smtClean="0"/>
              <a:t>بما يجب </a:t>
            </a:r>
            <a:r>
              <a:rPr lang="ar-SA" dirty="0" smtClean="0"/>
              <a:t>أو بالأعمال الواجبة.</a:t>
            </a:r>
          </a:p>
          <a:p>
            <a:pPr>
              <a:buFont typeface="Wingdings" pitchFamily="2" charset="2"/>
              <a:buChar char="§"/>
            </a:pPr>
            <a:endParaRPr lang="ar-S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 smtClean="0"/>
              <a:t>1433/1434هـ</a:t>
            </a:r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ريم مشاط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5E8C1-E536-488D-A1A5-0F4F271445DD}" type="slidenum">
              <a:rPr lang="ar-SA" smtClean="0"/>
              <a:pPr/>
              <a:t>44</a:t>
            </a:fld>
            <a:endParaRPr lang="ar-SA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45152"/>
          </a:xfrm>
        </p:spPr>
        <p:txBody>
          <a:bodyPr/>
          <a:lstStyle/>
          <a:p>
            <a:pPr algn="ctr"/>
            <a:r>
              <a:rPr lang="ar-SA" dirty="0" smtClean="0"/>
              <a:t>ما هو التفاوض ؟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16832"/>
            <a:ext cx="6777317" cy="3915797"/>
          </a:xfrm>
        </p:spPr>
        <p:txBody>
          <a:bodyPr>
            <a:normAutofit fontScale="92500" lnSpcReduction="10000"/>
          </a:bodyPr>
          <a:lstStyle/>
          <a:p>
            <a:r>
              <a:rPr lang="ar-SA" dirty="0" smtClean="0"/>
              <a:t>مناقشة </a:t>
            </a:r>
            <a:r>
              <a:rPr lang="ar-SA" dirty="0" smtClean="0"/>
              <a:t>أو حوار بين طرفين أو أكثر بهدف التوصل إلى اتفاق على حل قضية أو أكثر يتنازع </a:t>
            </a:r>
            <a:r>
              <a:rPr lang="ar-SA" dirty="0" smtClean="0"/>
              <a:t>عليها </a:t>
            </a:r>
            <a:r>
              <a:rPr lang="ar-SA" dirty="0" smtClean="0"/>
              <a:t>الطرفان مع المحافظة على المصلحة المشتركة فيما </a:t>
            </a:r>
            <a:r>
              <a:rPr lang="ar-SA" dirty="0" smtClean="0"/>
              <a:t>بينهما.</a:t>
            </a:r>
            <a:endParaRPr lang="ar-SA" dirty="0" smtClean="0"/>
          </a:p>
          <a:p>
            <a:r>
              <a:rPr lang="ar-SA" dirty="0" smtClean="0"/>
              <a:t>هو سلوك طبيعي يستخدمه الإنسان عند التفاعل مع محيطه، وهو عملية التخاطب والاتصالات </a:t>
            </a:r>
            <a:r>
              <a:rPr lang="ar-SA" dirty="0" smtClean="0"/>
              <a:t>المستمرة </a:t>
            </a:r>
            <a:r>
              <a:rPr lang="ar-SA" dirty="0" smtClean="0"/>
              <a:t>بين طرفين للوصول إلى اتفاق يفي بمصالح كل منهما.</a:t>
            </a:r>
          </a:p>
          <a:p>
            <a:r>
              <a:rPr lang="ar-SA" dirty="0" smtClean="0"/>
              <a:t>عملية الحوار والتخاطب والاتصالات المستمرة بين طرفين أو أكثر بسبب وجود نقاط اتفاق </a:t>
            </a:r>
            <a:r>
              <a:rPr lang="ar-SA" dirty="0" smtClean="0"/>
              <a:t>واختلاف </a:t>
            </a:r>
            <a:r>
              <a:rPr lang="ar-SA" dirty="0" smtClean="0"/>
              <a:t>في المصالح المشتركة.</a:t>
            </a:r>
          </a:p>
          <a:p>
            <a:r>
              <a:rPr lang="ar-SA" dirty="0" smtClean="0"/>
              <a:t>استخدام كافة أساليب الاقناع للحفاظ على المصالح القائمة أو للحصول على منفعة جديدة من </a:t>
            </a:r>
            <a:r>
              <a:rPr lang="ar-SA" dirty="0" smtClean="0"/>
              <a:t>خلال </a:t>
            </a:r>
            <a:r>
              <a:rPr lang="ar-SA" dirty="0" smtClean="0"/>
              <a:t>اقناع الطرف الاخر على القيام أو الامتناع عن عمل معين في إطار علاقة الارتباط </a:t>
            </a:r>
            <a:r>
              <a:rPr lang="ar-SA" dirty="0" smtClean="0"/>
              <a:t>بين أطراف </a:t>
            </a:r>
            <a:r>
              <a:rPr lang="ar-SA" dirty="0" smtClean="0"/>
              <a:t>العملية التفاوضية</a:t>
            </a:r>
            <a:endParaRPr lang="ar-S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 smtClean="0"/>
              <a:t>1433/1434هـ</a:t>
            </a:r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ريم مشاط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5E8C1-E536-488D-A1A5-0F4F271445DD}" type="slidenum">
              <a:rPr lang="ar-SA" smtClean="0"/>
              <a:pPr/>
              <a:t>45</a:t>
            </a:fld>
            <a:endParaRPr lang="ar-SA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45152"/>
          </a:xfrm>
        </p:spPr>
        <p:txBody>
          <a:bodyPr/>
          <a:lstStyle/>
          <a:p>
            <a:pPr algn="ctr"/>
            <a:r>
              <a:rPr lang="ar-SA" dirty="0" smtClean="0"/>
              <a:t>لماذا يجب عليك تعلم المهارات التفاوضية ؟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88840"/>
            <a:ext cx="6777317" cy="384378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ar-SA" dirty="0" smtClean="0"/>
              <a:t>ان تعلمك مهارات التفاوض ينبع أساساً من :</a:t>
            </a:r>
          </a:p>
          <a:p>
            <a:r>
              <a:rPr lang="ar-SA" dirty="0" smtClean="0"/>
              <a:t>أهمية حسم النزاع بينك وبين الطرف الآخر بطريقة ودية . </a:t>
            </a:r>
          </a:p>
          <a:p>
            <a:r>
              <a:rPr lang="ar-SA" dirty="0" smtClean="0"/>
              <a:t>تحقيقك الأهداف المطلوب إنجازها مع المحافظة على العلاقات الجيدة بينك وبين </a:t>
            </a:r>
            <a:r>
              <a:rPr lang="ar-SA" dirty="0" smtClean="0"/>
              <a:t>الأطراف التفاوضية </a:t>
            </a:r>
            <a:r>
              <a:rPr lang="ar-SA" dirty="0" smtClean="0"/>
              <a:t>، لأنه يساعد الأطراف على التركيز على القضايا الهامة ، وإدراك </a:t>
            </a:r>
            <a:r>
              <a:rPr lang="ar-SA" dirty="0" smtClean="0"/>
              <a:t>المصالح الحقيقية </a:t>
            </a:r>
            <a:r>
              <a:rPr lang="ar-SA" dirty="0" smtClean="0"/>
              <a:t>لجميع الأطراف .</a:t>
            </a:r>
          </a:p>
          <a:p>
            <a:r>
              <a:rPr lang="ar-SA" dirty="0" smtClean="0"/>
              <a:t>بناء أسس عمل للنجاح فى المستقبل . </a:t>
            </a:r>
            <a:endParaRPr lang="ar-SA" dirty="0" smtClean="0"/>
          </a:p>
          <a:p>
            <a:r>
              <a:rPr lang="ar-SA" dirty="0" smtClean="0"/>
              <a:t>توسيع </a:t>
            </a:r>
            <a:r>
              <a:rPr lang="ar-SA" dirty="0" smtClean="0"/>
              <a:t>النطاق لطرح البدائل الجيدة ، وتقويم واختيار البديل </a:t>
            </a:r>
            <a:r>
              <a:rPr lang="ar-SA" dirty="0" smtClean="0"/>
              <a:t>الأفضل </a:t>
            </a:r>
            <a:r>
              <a:rPr lang="ar-SA" dirty="0" smtClean="0"/>
              <a:t>للوصول إلى اتفاق .</a:t>
            </a:r>
            <a:endParaRPr lang="ar-S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 smtClean="0"/>
              <a:t>1433/1434هـ</a:t>
            </a:r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ريم مشاط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5E8C1-E536-488D-A1A5-0F4F271445DD}" type="slidenum">
              <a:rPr lang="ar-SA" smtClean="0"/>
              <a:pPr/>
              <a:t>46</a:t>
            </a:fld>
            <a:endParaRPr lang="ar-SA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17160"/>
          </a:xfrm>
        </p:spPr>
        <p:txBody>
          <a:bodyPr/>
          <a:lstStyle/>
          <a:p>
            <a:pPr algn="ctr"/>
            <a:r>
              <a:rPr lang="ar-SA" dirty="0" smtClean="0"/>
              <a:t>متطلبات التفاوض الأساسية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ar-SA" dirty="0" smtClean="0"/>
              <a:t>الصبر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ar-SA" dirty="0" smtClean="0"/>
              <a:t>اليقظة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ar-SA" dirty="0" smtClean="0"/>
              <a:t>المرونة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ar-SA" dirty="0" smtClean="0"/>
              <a:t>الوعي بأسلوب التفاوض الشخصي والتفاصيل المتعلقة </a:t>
            </a:r>
            <a:r>
              <a:rPr lang="ar-SA" dirty="0" smtClean="0"/>
              <a:t>بالحالة</a:t>
            </a:r>
          </a:p>
          <a:p>
            <a:pPr>
              <a:buFont typeface="Wingdings" pitchFamily="2" charset="2"/>
              <a:buChar char="v"/>
            </a:pPr>
            <a:r>
              <a:rPr lang="ar-SA" dirty="0" smtClean="0"/>
              <a:t>معرفة </a:t>
            </a:r>
            <a:r>
              <a:rPr lang="ar-SA" dirty="0" smtClean="0"/>
              <a:t>أهداف وغايات الطرف الأخر</a:t>
            </a:r>
            <a:endParaRPr lang="ar-S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 smtClean="0"/>
              <a:t>1433/1434هـ</a:t>
            </a:r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ريم مشاط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5E8C1-E536-488D-A1A5-0F4F271445DD}" type="slidenum">
              <a:rPr lang="ar-SA" smtClean="0"/>
              <a:pPr/>
              <a:t>47</a:t>
            </a:fld>
            <a:endParaRPr lang="ar-SA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908720"/>
            <a:ext cx="7024744" cy="673144"/>
          </a:xfrm>
        </p:spPr>
        <p:txBody>
          <a:bodyPr>
            <a:normAutofit fontScale="90000"/>
          </a:bodyPr>
          <a:lstStyle/>
          <a:p>
            <a:pPr algn="ctr"/>
            <a:r>
              <a:rPr lang="ar-SA" dirty="0" smtClean="0"/>
              <a:t>عناصر التفاوض </a:t>
            </a:r>
            <a:r>
              <a:rPr lang="ar-SA" dirty="0" smtClean="0"/>
              <a:t>الرئيسية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00808"/>
            <a:ext cx="6777317" cy="41318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ar-SA" dirty="0" smtClean="0"/>
              <a:t>أولا</a:t>
            </a:r>
            <a:r>
              <a:rPr lang="ar-SA" dirty="0" smtClean="0"/>
              <a:t>: الموقف التفاوضي</a:t>
            </a:r>
          </a:p>
          <a:p>
            <a:pPr>
              <a:buNone/>
            </a:pPr>
            <a:r>
              <a:rPr lang="ar-SA" dirty="0" smtClean="0"/>
              <a:t>(الترابط – إمكانية التعرف والتمييز – الاتساع المكاني و الزماني لعملية التفاوض )</a:t>
            </a:r>
          </a:p>
          <a:p>
            <a:pPr>
              <a:buNone/>
            </a:pPr>
            <a:r>
              <a:rPr lang="ar-SA" dirty="0" smtClean="0"/>
              <a:t>ثانيا: أطراف التفاوض</a:t>
            </a:r>
          </a:p>
          <a:p>
            <a:pPr>
              <a:buNone/>
            </a:pPr>
            <a:r>
              <a:rPr lang="ar-SA" dirty="0" smtClean="0"/>
              <a:t>ثالثا: القضية التفاوضية</a:t>
            </a:r>
          </a:p>
          <a:p>
            <a:pPr>
              <a:buNone/>
            </a:pPr>
            <a:r>
              <a:rPr lang="ar-SA" dirty="0" smtClean="0"/>
              <a:t>( اقتصادية – اجتماعية – سياسية.....)</a:t>
            </a:r>
          </a:p>
          <a:p>
            <a:pPr>
              <a:buNone/>
            </a:pPr>
            <a:r>
              <a:rPr lang="ar-SA" dirty="0" smtClean="0"/>
              <a:t>رابعا: الهدف التفاوضي</a:t>
            </a:r>
          </a:p>
          <a:p>
            <a:pPr>
              <a:buNone/>
            </a:pPr>
            <a:r>
              <a:rPr lang="ar-SA" dirty="0" smtClean="0"/>
              <a:t>(الاتفاق على عمل شيء–الامتناع عن عمل شيء – او مزيج من ما سبق )</a:t>
            </a:r>
            <a:endParaRPr lang="ar-S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 smtClean="0"/>
              <a:t>1433/1434هـ</a:t>
            </a:r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ريم مشاط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5E8C1-E536-488D-A1A5-0F4F271445DD}" type="slidenum">
              <a:rPr lang="ar-SA" smtClean="0"/>
              <a:pPr/>
              <a:t>48</a:t>
            </a:fld>
            <a:endParaRPr lang="ar-SA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36712"/>
            <a:ext cx="7024744" cy="745152"/>
          </a:xfrm>
        </p:spPr>
        <p:txBody>
          <a:bodyPr>
            <a:normAutofit/>
          </a:bodyPr>
          <a:lstStyle/>
          <a:p>
            <a:pPr algn="ctr"/>
            <a:r>
              <a:rPr lang="ar-SA" dirty="0" smtClean="0"/>
              <a:t>شروط </a:t>
            </a:r>
            <a:r>
              <a:rPr lang="ar-SA" dirty="0" smtClean="0"/>
              <a:t>التفاوض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44824"/>
            <a:ext cx="6777317" cy="398780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ar-SA" b="1" dirty="0" smtClean="0"/>
              <a:t>أولا</a:t>
            </a:r>
            <a:r>
              <a:rPr lang="ar-SA" b="1" dirty="0" smtClean="0"/>
              <a:t>: القوة التفاوضية</a:t>
            </a:r>
          </a:p>
          <a:p>
            <a:pPr>
              <a:buNone/>
            </a:pPr>
            <a:r>
              <a:rPr lang="ar-SA" b="1" dirty="0" smtClean="0"/>
              <a:t>ثانيا: المعلومات التفاوضية :</a:t>
            </a:r>
          </a:p>
          <a:p>
            <a:pPr lvl="1">
              <a:buNone/>
            </a:pPr>
            <a:r>
              <a:rPr lang="ar-SA" b="1" dirty="0" smtClean="0"/>
              <a:t>من نحن؟ </a:t>
            </a:r>
            <a:endParaRPr lang="en-US" b="1" dirty="0" smtClean="0"/>
          </a:p>
          <a:p>
            <a:pPr lvl="1">
              <a:buNone/>
            </a:pPr>
            <a:r>
              <a:rPr lang="ar-SA" b="1" dirty="0" smtClean="0"/>
              <a:t>من خصمنا؟ </a:t>
            </a:r>
            <a:endParaRPr lang="en-US" b="1" dirty="0" smtClean="0"/>
          </a:p>
          <a:p>
            <a:pPr lvl="1">
              <a:buNone/>
            </a:pPr>
            <a:r>
              <a:rPr lang="ar-SA" b="1" dirty="0" smtClean="0"/>
              <a:t>ماذا نريد؟ </a:t>
            </a:r>
            <a:endParaRPr lang="en-US" b="1" dirty="0" smtClean="0"/>
          </a:p>
          <a:p>
            <a:pPr lvl="1">
              <a:buNone/>
            </a:pPr>
            <a:r>
              <a:rPr lang="ar-SA" b="1" dirty="0" smtClean="0"/>
              <a:t>كيف نستطيع تحقيق ما نريده ؟ </a:t>
            </a:r>
            <a:endParaRPr lang="en-US" b="1" dirty="0" smtClean="0"/>
          </a:p>
          <a:p>
            <a:pPr>
              <a:buNone/>
            </a:pPr>
            <a:r>
              <a:rPr lang="ar-SA" b="1" dirty="0" smtClean="0"/>
              <a:t>ثالثا: القدرة التفاوضية</a:t>
            </a:r>
          </a:p>
          <a:p>
            <a:pPr>
              <a:buNone/>
            </a:pPr>
            <a:r>
              <a:rPr lang="ar-SA" b="1" dirty="0" smtClean="0"/>
              <a:t>رابعا: الرغبة المشتركة</a:t>
            </a:r>
            <a:endParaRPr lang="ar-SA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 smtClean="0"/>
              <a:t>1433/1434هـ</a:t>
            </a:r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ريم مشاط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5E8C1-E536-488D-A1A5-0F4F271445DD}" type="slidenum">
              <a:rPr lang="ar-SA" smtClean="0"/>
              <a:pPr/>
              <a:t>49</a:t>
            </a:fld>
            <a:endParaRPr lang="ar-SA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88840"/>
            <a:ext cx="6984892" cy="3843789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ar-SA" sz="2000" dirty="0" smtClean="0"/>
              <a:t>٦- يستخدم التفاوض في مجالات عدة ، أهمها:</a:t>
            </a:r>
          </a:p>
          <a:p>
            <a:pPr marL="754380" lvl="1" indent="-457200">
              <a:lnSpc>
                <a:spcPct val="150000"/>
              </a:lnSpc>
              <a:buFont typeface="+mj-cs"/>
              <a:buAutoNum type="arabic1Minus"/>
            </a:pPr>
            <a:r>
              <a:rPr lang="ar-SA" sz="2000" dirty="0" smtClean="0"/>
              <a:t>المجال التجاري والاقتصادي.</a:t>
            </a:r>
          </a:p>
          <a:p>
            <a:pPr marL="754380" lvl="1" indent="-457200">
              <a:lnSpc>
                <a:spcPct val="150000"/>
              </a:lnSpc>
              <a:buFont typeface="+mj-cs"/>
              <a:buAutoNum type="arabic1Minus"/>
            </a:pPr>
            <a:r>
              <a:rPr lang="ar-SA" sz="2000" dirty="0" smtClean="0"/>
              <a:t>المجال العسكري.</a:t>
            </a:r>
          </a:p>
          <a:p>
            <a:pPr marL="754380" lvl="1" indent="-457200">
              <a:lnSpc>
                <a:spcPct val="150000"/>
              </a:lnSpc>
              <a:buFont typeface="+mj-cs"/>
              <a:buAutoNum type="arabic1Minus"/>
            </a:pPr>
            <a:r>
              <a:rPr lang="ar-SA" sz="2000" dirty="0" smtClean="0"/>
              <a:t>المجال السياسي.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 smtClean="0"/>
              <a:t>1433/1434هـ</a:t>
            </a:r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dirty="0" smtClean="0"/>
              <a:t>أ. ريم مشاط</a:t>
            </a:r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5E8C1-E536-488D-A1A5-0F4F271445DD}" type="slidenum">
              <a:rPr lang="ar-SA" smtClean="0"/>
              <a:pPr/>
              <a:t>5</a:t>
            </a:fld>
            <a:endParaRPr lang="ar-SA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043490" y="811640"/>
            <a:ext cx="7024744" cy="745152"/>
          </a:xfrm>
        </p:spPr>
        <p:txBody>
          <a:bodyPr>
            <a:normAutofit/>
          </a:bodyPr>
          <a:lstStyle/>
          <a:p>
            <a:pPr algn="ctr"/>
            <a:r>
              <a:rPr lang="ar-SA" dirty="0" smtClean="0"/>
              <a:t>خصائص المفاوضات</a:t>
            </a:r>
            <a:endParaRPr lang="ar-SA" dirty="0"/>
          </a:p>
        </p:txBody>
      </p:sp>
    </p:spTree>
    <p:extLst>
      <p:ext uri="{BB962C8B-B14F-4D97-AF65-F5344CB8AC3E}">
        <p14:creationId xmlns="" xmlns:p14="http://schemas.microsoft.com/office/powerpoint/2010/main" val="231409601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36712"/>
            <a:ext cx="7024744" cy="745152"/>
          </a:xfrm>
        </p:spPr>
        <p:txBody>
          <a:bodyPr>
            <a:normAutofit/>
          </a:bodyPr>
          <a:lstStyle/>
          <a:p>
            <a:pPr algn="ctr"/>
            <a:r>
              <a:rPr lang="ar-SA" b="1" dirty="0" smtClean="0"/>
              <a:t>اساليب </a:t>
            </a:r>
            <a:r>
              <a:rPr lang="ar-SA" b="1" dirty="0" smtClean="0"/>
              <a:t>التفاوض</a:t>
            </a:r>
            <a:endParaRPr lang="ar-SA" b="1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043492" y="2132857"/>
          <a:ext cx="6777317" cy="3456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 smtClean="0"/>
              <a:t>1433/1434هـ</a:t>
            </a:r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ريم مشاط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5E8C1-E536-488D-A1A5-0F4F271445DD}" type="slidenum">
              <a:rPr lang="ar-SA" smtClean="0"/>
              <a:pPr/>
              <a:t>50</a:t>
            </a:fld>
            <a:endParaRPr lang="ar-SA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01136"/>
          </a:xfrm>
        </p:spPr>
        <p:txBody>
          <a:bodyPr>
            <a:noAutofit/>
          </a:bodyPr>
          <a:lstStyle/>
          <a:p>
            <a:pPr algn="ctr"/>
            <a:r>
              <a:rPr lang="ar-SA" sz="2800" b="1" dirty="0" smtClean="0"/>
              <a:t>العوامل الثقافية المؤثرة في عملية التفاوض لدى الشعوب </a:t>
            </a:r>
            <a:r>
              <a:rPr lang="ar-SA" sz="2800" b="1" dirty="0" smtClean="0"/>
              <a:t>:</a:t>
            </a:r>
            <a:endParaRPr lang="ar-SA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16832"/>
            <a:ext cx="6777317" cy="3915797"/>
          </a:xfrm>
        </p:spPr>
        <p:txBody>
          <a:bodyPr>
            <a:normAutofit fontScale="77500" lnSpcReduction="20000"/>
          </a:bodyPr>
          <a:lstStyle/>
          <a:p>
            <a:r>
              <a:rPr lang="ar-SA" dirty="0" smtClean="0"/>
              <a:t>إذا </a:t>
            </a:r>
            <a:r>
              <a:rPr lang="ar-SA" dirty="0" smtClean="0"/>
              <a:t>كانت القاعدة الأولى في المفاوضات هي معرفة ثقافة الطرف الآخر فأن القاعدة </a:t>
            </a:r>
            <a:r>
              <a:rPr lang="ar-SA" dirty="0" smtClean="0"/>
              <a:t>الأخرى هي </a:t>
            </a:r>
            <a:r>
              <a:rPr lang="ar-SA" dirty="0" smtClean="0"/>
              <a:t>عدم الاعتماد على هذه المعرفة </a:t>
            </a:r>
            <a:endParaRPr lang="ar-SA" dirty="0" smtClean="0"/>
          </a:p>
          <a:p>
            <a:r>
              <a:rPr lang="ar-SA" dirty="0" smtClean="0"/>
              <a:t>ومن </a:t>
            </a:r>
            <a:r>
              <a:rPr lang="ar-SA" dirty="0" smtClean="0"/>
              <a:t>هذه العوامل :</a:t>
            </a:r>
          </a:p>
          <a:p>
            <a:pPr lvl="1">
              <a:buNone/>
            </a:pPr>
            <a:r>
              <a:rPr lang="ar-SA" dirty="0" smtClean="0"/>
              <a:t>١.هدف التفاوض</a:t>
            </a:r>
          </a:p>
          <a:p>
            <a:pPr lvl="1">
              <a:buNone/>
            </a:pPr>
            <a:r>
              <a:rPr lang="ar-SA" dirty="0" smtClean="0"/>
              <a:t>٢.الموقف التفاوضي</a:t>
            </a:r>
          </a:p>
          <a:p>
            <a:pPr lvl="1">
              <a:buNone/>
            </a:pPr>
            <a:r>
              <a:rPr lang="ar-SA" dirty="0" smtClean="0"/>
              <a:t>٣.أسلوب التفاوض</a:t>
            </a:r>
          </a:p>
          <a:p>
            <a:pPr lvl="1">
              <a:buNone/>
            </a:pPr>
            <a:r>
              <a:rPr lang="ar-SA" dirty="0" smtClean="0"/>
              <a:t>٤.الاتصال</a:t>
            </a:r>
          </a:p>
          <a:p>
            <a:pPr lvl="1">
              <a:buNone/>
            </a:pPr>
            <a:r>
              <a:rPr lang="ar-SA" dirty="0" smtClean="0"/>
              <a:t>٥.الوقت</a:t>
            </a:r>
          </a:p>
          <a:p>
            <a:pPr lvl="1">
              <a:buNone/>
            </a:pPr>
            <a:r>
              <a:rPr lang="ar-SA" dirty="0" smtClean="0"/>
              <a:t>٦.شكل الاتفاق و بناؤه</a:t>
            </a:r>
          </a:p>
          <a:p>
            <a:pPr lvl="1">
              <a:buNone/>
            </a:pPr>
            <a:r>
              <a:rPr lang="ar-SA" dirty="0" smtClean="0"/>
              <a:t>٧.تنظيم الفريق</a:t>
            </a:r>
          </a:p>
          <a:p>
            <a:pPr lvl="1">
              <a:buNone/>
            </a:pPr>
            <a:r>
              <a:rPr lang="ar-SA" dirty="0" smtClean="0"/>
              <a:t>٨.لغة التفاوض</a:t>
            </a:r>
          </a:p>
          <a:p>
            <a:pPr lvl="1">
              <a:buNone/>
            </a:pPr>
            <a:r>
              <a:rPr lang="ar-SA" dirty="0" smtClean="0"/>
              <a:t>٩.نظم التعليم</a:t>
            </a:r>
          </a:p>
          <a:p>
            <a:pPr lvl="1">
              <a:buNone/>
            </a:pPr>
            <a:r>
              <a:rPr lang="ar-SA" dirty="0" smtClean="0"/>
              <a:t>١٠ .القانون و الأخلاق</a:t>
            </a:r>
          </a:p>
          <a:p>
            <a:pPr lvl="1">
              <a:buNone/>
            </a:pPr>
            <a:r>
              <a:rPr lang="ar-SA" dirty="0" smtClean="0"/>
              <a:t>١١ .تحمل المخاطر</a:t>
            </a:r>
            <a:endParaRPr lang="ar-S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 smtClean="0"/>
              <a:t>1433/1434هـ</a:t>
            </a:r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ريم مشاط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5E8C1-E536-488D-A1A5-0F4F271445DD}" type="slidenum">
              <a:rPr lang="ar-SA" smtClean="0"/>
              <a:pPr/>
              <a:t>51</a:t>
            </a:fld>
            <a:endParaRPr lang="ar-SA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64704"/>
            <a:ext cx="7024744" cy="745152"/>
          </a:xfrm>
        </p:spPr>
        <p:txBody>
          <a:bodyPr/>
          <a:lstStyle/>
          <a:p>
            <a:pPr algn="ctr"/>
            <a:r>
              <a:rPr lang="ar-SA" dirty="0" smtClean="0"/>
              <a:t>تكتيكات مهمة في عملية التفاوض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556792"/>
            <a:ext cx="6777317" cy="4275837"/>
          </a:xfrm>
        </p:spPr>
        <p:txBody>
          <a:bodyPr>
            <a:normAutofit fontScale="70000" lnSpcReduction="20000"/>
          </a:bodyPr>
          <a:lstStyle/>
          <a:p>
            <a:r>
              <a:rPr lang="ar-SA" b="1" u="sng" dirty="0" smtClean="0"/>
              <a:t>المساومة: </a:t>
            </a:r>
          </a:p>
          <a:p>
            <a:pPr lvl="1">
              <a:buNone/>
            </a:pPr>
            <a:r>
              <a:rPr lang="ar-SA" dirty="0" smtClean="0"/>
              <a:t>• تقوم على استبدال شيء بآخر – شيء مقابل شيء.</a:t>
            </a:r>
          </a:p>
          <a:p>
            <a:pPr lvl="1">
              <a:buNone/>
            </a:pPr>
            <a:r>
              <a:rPr lang="ar-SA" dirty="0" smtClean="0"/>
              <a:t>•لا تنازل بدون مقابل.</a:t>
            </a:r>
          </a:p>
          <a:p>
            <a:r>
              <a:rPr lang="ar-SA" b="1" u="sng" dirty="0" smtClean="0"/>
              <a:t>إعادة صياغة الهجوم: </a:t>
            </a:r>
          </a:p>
          <a:p>
            <a:pPr lvl="1">
              <a:buNone/>
            </a:pPr>
            <a:r>
              <a:rPr lang="ar-SA" dirty="0" smtClean="0"/>
              <a:t>•إذا هاجمك الطرف الآخر لا تقوم بمهاجمته شخصياً بل توقف واصمت ومن ثم هاجم الموضوع </a:t>
            </a:r>
            <a:r>
              <a:rPr lang="ar-SA" dirty="0" smtClean="0"/>
              <a:t>لا الشخص</a:t>
            </a:r>
            <a:endParaRPr lang="ar-SA" dirty="0" smtClean="0"/>
          </a:p>
          <a:p>
            <a:r>
              <a:rPr lang="ar-SA" b="1" u="sng" dirty="0" smtClean="0"/>
              <a:t>قد يضرك اكثر مما يضرني </a:t>
            </a:r>
          </a:p>
          <a:p>
            <a:pPr lvl="1">
              <a:buNone/>
            </a:pPr>
            <a:r>
              <a:rPr lang="ar-SA" dirty="0" smtClean="0"/>
              <a:t>•هو تكتيك مفضل لدى الكثيرين بمعنى أن الموافقة عل اقتراح الطرف الآخر قد يؤدي إلى </a:t>
            </a:r>
            <a:r>
              <a:rPr lang="ar-SA" dirty="0" smtClean="0"/>
              <a:t>الإضرار به </a:t>
            </a:r>
            <a:r>
              <a:rPr lang="ar-SA" dirty="0" smtClean="0"/>
              <a:t>في المستقبل.</a:t>
            </a:r>
          </a:p>
          <a:p>
            <a:r>
              <a:rPr lang="ar-SA" b="1" u="sng" dirty="0" smtClean="0"/>
              <a:t>إنهاك قوى الخصم: </a:t>
            </a:r>
          </a:p>
          <a:p>
            <a:pPr lvl="1">
              <a:buNone/>
            </a:pPr>
            <a:r>
              <a:rPr lang="ar-SA" dirty="0" smtClean="0"/>
              <a:t>•إنما النصر صبر ساعة</a:t>
            </a:r>
          </a:p>
          <a:p>
            <a:pPr lvl="1">
              <a:buNone/>
            </a:pPr>
            <a:r>
              <a:rPr lang="ar-SA" dirty="0" smtClean="0"/>
              <a:t>•اطل الوقت اذا شعرت انه متعجل.</a:t>
            </a:r>
          </a:p>
          <a:p>
            <a:r>
              <a:rPr lang="ar-SA" b="1" u="sng" dirty="0" smtClean="0"/>
              <a:t>(س، ص) </a:t>
            </a:r>
          </a:p>
          <a:p>
            <a:pPr lvl="1">
              <a:buNone/>
            </a:pPr>
            <a:r>
              <a:rPr lang="ar-SA" dirty="0" smtClean="0"/>
              <a:t>•المفاجأة بعكس ما يتوقع .</a:t>
            </a:r>
          </a:p>
          <a:p>
            <a:pPr lvl="1">
              <a:buNone/>
            </a:pPr>
            <a:r>
              <a:rPr lang="ar-SA" dirty="0" smtClean="0"/>
              <a:t>•طرح اقتراح مضاد.</a:t>
            </a:r>
          </a:p>
          <a:p>
            <a:pPr lvl="1">
              <a:buNone/>
            </a:pPr>
            <a:r>
              <a:rPr lang="ar-SA" dirty="0" smtClean="0"/>
              <a:t>•تجزئة القضية</a:t>
            </a:r>
          </a:p>
          <a:p>
            <a:pPr lvl="1">
              <a:buNone/>
            </a:pPr>
            <a:r>
              <a:rPr lang="ar-SA" dirty="0" smtClean="0"/>
              <a:t>•لا تطرح القضية بشكل كلي</a:t>
            </a:r>
            <a:endParaRPr lang="ar-S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 smtClean="0"/>
              <a:t>1433/1434هـ</a:t>
            </a:r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ريم مشاط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5E8C1-E536-488D-A1A5-0F4F271445DD}" type="slidenum">
              <a:rPr lang="ar-SA" smtClean="0"/>
              <a:pPr/>
              <a:t>52</a:t>
            </a:fld>
            <a:endParaRPr lang="ar-SA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11640"/>
            <a:ext cx="7024744" cy="673144"/>
          </a:xfrm>
        </p:spPr>
        <p:txBody>
          <a:bodyPr>
            <a:normAutofit fontScale="90000"/>
          </a:bodyPr>
          <a:lstStyle/>
          <a:p>
            <a:pPr algn="ctr"/>
            <a:r>
              <a:rPr lang="ar-SA" dirty="0" smtClean="0"/>
              <a:t>تكتيكات مهمة في عملية التفاوض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556792"/>
            <a:ext cx="6777317" cy="4275837"/>
          </a:xfrm>
        </p:spPr>
        <p:txBody>
          <a:bodyPr>
            <a:normAutofit fontScale="92500"/>
          </a:bodyPr>
          <a:lstStyle/>
          <a:p>
            <a:r>
              <a:rPr lang="ar-SA" b="1" dirty="0" smtClean="0"/>
              <a:t>الطيب </a:t>
            </a:r>
            <a:r>
              <a:rPr lang="ar-SA" b="1" dirty="0" smtClean="0"/>
              <a:t>والشرير</a:t>
            </a:r>
            <a:endParaRPr lang="ar-SA" b="1" dirty="0" smtClean="0"/>
          </a:p>
          <a:p>
            <a:r>
              <a:rPr lang="ar-SA" b="1" dirty="0" smtClean="0"/>
              <a:t>طلب اللحظة </a:t>
            </a:r>
            <a:r>
              <a:rPr lang="ar-SA" b="1" dirty="0" smtClean="0"/>
              <a:t>الأخيرة</a:t>
            </a:r>
            <a:endParaRPr lang="ar-SA" b="1" dirty="0" smtClean="0"/>
          </a:p>
          <a:p>
            <a:pPr lvl="1">
              <a:buNone/>
            </a:pPr>
            <a:r>
              <a:rPr lang="ar-SA" dirty="0" smtClean="0"/>
              <a:t>•يقدم الطلب مفاجأة حين توشك المفاوضات على الانتهاء.</a:t>
            </a:r>
          </a:p>
          <a:p>
            <a:r>
              <a:rPr lang="ar-SA" b="1" dirty="0" smtClean="0"/>
              <a:t>التركيز </a:t>
            </a:r>
            <a:r>
              <a:rPr lang="ar-SA" b="1" dirty="0" smtClean="0"/>
              <a:t>والإهمال</a:t>
            </a:r>
            <a:endParaRPr lang="ar-SA" b="1" dirty="0" smtClean="0"/>
          </a:p>
          <a:p>
            <a:pPr lvl="1">
              <a:buNone/>
            </a:pPr>
            <a:r>
              <a:rPr lang="ar-SA" dirty="0" smtClean="0"/>
              <a:t>•إظهار </a:t>
            </a:r>
            <a:r>
              <a:rPr lang="ar-SA" dirty="0" smtClean="0"/>
              <a:t>ما ليس مهما له وإخفاء ما هو مهم.</a:t>
            </a:r>
          </a:p>
          <a:p>
            <a:r>
              <a:rPr lang="ar-SA" b="1" dirty="0" smtClean="0"/>
              <a:t>التظاهر بعدم الفهم وإعادة </a:t>
            </a:r>
            <a:r>
              <a:rPr lang="ar-SA" b="1" dirty="0" smtClean="0"/>
              <a:t>التفسير</a:t>
            </a:r>
            <a:endParaRPr lang="ar-SA" b="1" dirty="0" smtClean="0"/>
          </a:p>
          <a:p>
            <a:pPr lvl="1">
              <a:buNone/>
            </a:pPr>
            <a:r>
              <a:rPr lang="ar-SA" dirty="0" smtClean="0"/>
              <a:t>• الهدف هو دفع الطرف الآخر للحديث اكثر بغية الوصول الى نواياه الحقيقية</a:t>
            </a:r>
            <a:r>
              <a:rPr lang="ar-SA" dirty="0" smtClean="0"/>
              <a:t>.</a:t>
            </a:r>
          </a:p>
          <a:p>
            <a:r>
              <a:rPr lang="ar-SA" b="1" dirty="0" smtClean="0"/>
              <a:t>(نحن) مكان (أنت وأنا) </a:t>
            </a:r>
          </a:p>
          <a:p>
            <a:pPr lvl="1">
              <a:buNone/>
            </a:pPr>
            <a:r>
              <a:rPr lang="ar-SA" dirty="0" smtClean="0"/>
              <a:t>• نحن تعني مصالح مشتركة.</a:t>
            </a:r>
          </a:p>
          <a:p>
            <a:pPr lvl="1">
              <a:buNone/>
            </a:pPr>
            <a:r>
              <a:rPr lang="ar-SA" dirty="0" smtClean="0"/>
              <a:t>• أنا تعني صالحي وحدي.</a:t>
            </a:r>
          </a:p>
          <a:p>
            <a:pPr lvl="1">
              <a:buNone/>
            </a:pPr>
            <a:r>
              <a:rPr lang="ar-SA" dirty="0" smtClean="0"/>
              <a:t>• أنت تعني المنافسة.</a:t>
            </a:r>
            <a:endParaRPr lang="ar-S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 smtClean="0"/>
              <a:t>1433/1434هـ</a:t>
            </a:r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ريم مشاط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5E8C1-E536-488D-A1A5-0F4F271445DD}" type="slidenum">
              <a:rPr lang="ar-SA" smtClean="0"/>
              <a:pPr/>
              <a:t>53</a:t>
            </a:fld>
            <a:endParaRPr lang="ar-SA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132856"/>
            <a:ext cx="6777317" cy="3699773"/>
          </a:xfrm>
        </p:spPr>
        <p:txBody>
          <a:bodyPr/>
          <a:lstStyle/>
          <a:p>
            <a:r>
              <a:rPr lang="ar-SA" dirty="0" smtClean="0"/>
              <a:t>لا تندفع نحو </a:t>
            </a:r>
            <a:r>
              <a:rPr lang="ar-SA" dirty="0" smtClean="0"/>
              <a:t>النهاية</a:t>
            </a:r>
            <a:endParaRPr lang="ar-SA" dirty="0" smtClean="0"/>
          </a:p>
          <a:p>
            <a:r>
              <a:rPr lang="ar-SA" dirty="0" smtClean="0"/>
              <a:t>التحذير لا التهديد. </a:t>
            </a:r>
          </a:p>
          <a:p>
            <a:r>
              <a:rPr lang="ar-SA" dirty="0" smtClean="0"/>
              <a:t>ترك مخرج للطرف الآخر. </a:t>
            </a:r>
          </a:p>
          <a:p>
            <a:r>
              <a:rPr lang="ar-SA" dirty="0" smtClean="0"/>
              <a:t>التظاهر بالانسحاب </a:t>
            </a:r>
          </a:p>
          <a:p>
            <a:pPr lvl="1">
              <a:buNone/>
            </a:pPr>
            <a:r>
              <a:rPr lang="ar-SA" dirty="0" smtClean="0"/>
              <a:t>• يؤدي الى توتر الطرف الآخر.</a:t>
            </a:r>
          </a:p>
          <a:p>
            <a:pPr lvl="1">
              <a:buNone/>
            </a:pPr>
            <a:r>
              <a:rPr lang="ar-SA" dirty="0" smtClean="0"/>
              <a:t>• أحد أنواع الضغط على الطرف الآخر</a:t>
            </a:r>
            <a:endParaRPr lang="ar-S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 smtClean="0"/>
              <a:t>1433/1434هـ</a:t>
            </a:r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ريم مشاط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5E8C1-E536-488D-A1A5-0F4F271445DD}" type="slidenum">
              <a:rPr lang="ar-SA" smtClean="0"/>
              <a:pPr/>
              <a:t>54</a:t>
            </a:fld>
            <a:endParaRPr lang="ar-SA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17160"/>
          </a:xfrm>
        </p:spPr>
        <p:txBody>
          <a:bodyPr>
            <a:normAutofit/>
          </a:bodyPr>
          <a:lstStyle/>
          <a:p>
            <a:pPr algn="ctr"/>
            <a:r>
              <a:rPr lang="ar-SA" dirty="0" smtClean="0"/>
              <a:t>تكتيكات مهمة في عملية التفاوض</a:t>
            </a:r>
            <a:endParaRPr lang="ar-SA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11640"/>
            <a:ext cx="7024744" cy="745152"/>
          </a:xfrm>
        </p:spPr>
        <p:txBody>
          <a:bodyPr/>
          <a:lstStyle/>
          <a:p>
            <a:pPr algn="ctr"/>
            <a:r>
              <a:rPr lang="ar-SA" dirty="0" smtClean="0"/>
              <a:t>أنماط المفاوضين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00808"/>
            <a:ext cx="6777317" cy="4131821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ar-SA" b="1" u="sng" dirty="0" smtClean="0">
                <a:solidFill>
                  <a:schemeClr val="accent4">
                    <a:lumMod val="75000"/>
                  </a:schemeClr>
                </a:solidFill>
              </a:rPr>
              <a:t>•المفاوض الواقعي</a:t>
            </a:r>
            <a:r>
              <a:rPr lang="ar-SA" b="1" u="sng" dirty="0" smtClean="0">
                <a:solidFill>
                  <a:schemeClr val="accent4">
                    <a:lumMod val="75000"/>
                  </a:schemeClr>
                </a:solidFill>
              </a:rPr>
              <a:t>:</a:t>
            </a:r>
            <a:endParaRPr lang="ar-SA" b="1" u="sng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ar-SA" dirty="0" smtClean="0"/>
              <a:t>	( </a:t>
            </a:r>
            <a:r>
              <a:rPr lang="ar-SA" dirty="0" smtClean="0"/>
              <a:t>منظمون ورسميون ) .</a:t>
            </a:r>
          </a:p>
          <a:p>
            <a:pPr>
              <a:lnSpc>
                <a:spcPct val="150000"/>
              </a:lnSpc>
              <a:buNone/>
            </a:pPr>
            <a:r>
              <a:rPr lang="ar-SA" b="1" u="sng" dirty="0" smtClean="0">
                <a:solidFill>
                  <a:schemeClr val="accent4">
                    <a:lumMod val="75000"/>
                  </a:schemeClr>
                </a:solidFill>
              </a:rPr>
              <a:t>•المفاوض الانفتاحي:</a:t>
            </a:r>
          </a:p>
          <a:p>
            <a:pPr>
              <a:lnSpc>
                <a:spcPct val="150000"/>
              </a:lnSpc>
              <a:buNone/>
            </a:pPr>
            <a:r>
              <a:rPr lang="ar-SA" dirty="0" smtClean="0"/>
              <a:t>	(متساهلون ومنفتحون) </a:t>
            </a:r>
          </a:p>
          <a:p>
            <a:pPr>
              <a:lnSpc>
                <a:spcPct val="150000"/>
              </a:lnSpc>
              <a:buNone/>
            </a:pPr>
            <a:r>
              <a:rPr lang="ar-SA" b="1" u="sng" dirty="0" smtClean="0">
                <a:solidFill>
                  <a:schemeClr val="accent4">
                    <a:lumMod val="75000"/>
                  </a:schemeClr>
                </a:solidFill>
              </a:rPr>
              <a:t>•</a:t>
            </a:r>
            <a:r>
              <a:rPr lang="ar-SA" b="1" u="sng" dirty="0" smtClean="0">
                <a:solidFill>
                  <a:schemeClr val="accent4">
                    <a:lumMod val="75000"/>
                  </a:schemeClr>
                </a:solidFill>
              </a:rPr>
              <a:t>المفاوض الودود:</a:t>
            </a:r>
          </a:p>
          <a:p>
            <a:pPr>
              <a:lnSpc>
                <a:spcPct val="150000"/>
              </a:lnSpc>
              <a:buNone/>
            </a:pPr>
            <a:r>
              <a:rPr lang="ar-SA" dirty="0" smtClean="0"/>
              <a:t>	يحتاجون </a:t>
            </a:r>
            <a:r>
              <a:rPr lang="ar-SA" dirty="0" smtClean="0"/>
              <a:t>للاطمئنان </a:t>
            </a:r>
            <a:r>
              <a:rPr lang="ar-SA" dirty="0" smtClean="0"/>
              <a:t>قبل التصرف</a:t>
            </a:r>
            <a:r>
              <a:rPr lang="ar-SA" dirty="0" smtClean="0"/>
              <a:t>، لذا يتسمون بالبطء في اتخاذ القرارات ويكرهون التفاوض تحت أي ضغوط .</a:t>
            </a:r>
            <a:endParaRPr lang="ar-S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 smtClean="0"/>
              <a:t>1433/1434هـ</a:t>
            </a:r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ريم مشاط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5E8C1-E536-488D-A1A5-0F4F271445DD}" type="slidenum">
              <a:rPr lang="ar-SA" smtClean="0"/>
              <a:pPr/>
              <a:t>55</a:t>
            </a:fld>
            <a:endParaRPr lang="ar-SA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11640"/>
            <a:ext cx="7024744" cy="601136"/>
          </a:xfrm>
        </p:spPr>
        <p:txBody>
          <a:bodyPr>
            <a:normAutofit fontScale="90000"/>
          </a:bodyPr>
          <a:lstStyle/>
          <a:p>
            <a:pPr algn="ctr"/>
            <a:r>
              <a:rPr lang="ar-SA" dirty="0" smtClean="0"/>
              <a:t>صفات المفاوض </a:t>
            </a:r>
            <a:r>
              <a:rPr lang="ar-SA" dirty="0" smtClean="0"/>
              <a:t>الجيد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484784"/>
            <a:ext cx="6777317" cy="4464496"/>
          </a:xfrm>
        </p:spPr>
        <p:txBody>
          <a:bodyPr>
            <a:normAutofit fontScale="77500" lnSpcReduction="20000"/>
          </a:bodyPr>
          <a:lstStyle/>
          <a:p>
            <a:r>
              <a:rPr lang="ar-SA" b="1" dirty="0" smtClean="0"/>
              <a:t>فاوض </a:t>
            </a:r>
            <a:r>
              <a:rPr lang="ar-SA" b="1" dirty="0" smtClean="0"/>
              <a:t>من يملكون سلطة. </a:t>
            </a:r>
          </a:p>
          <a:p>
            <a:r>
              <a:rPr lang="ar-SA" b="1" dirty="0" smtClean="0"/>
              <a:t>ضع أهداف كبيرة. </a:t>
            </a:r>
          </a:p>
          <a:p>
            <a:r>
              <a:rPr lang="ar-SA" b="1" dirty="0" smtClean="0"/>
              <a:t>لا تركز على الأهداف قصيرة المدى. </a:t>
            </a:r>
          </a:p>
          <a:p>
            <a:r>
              <a:rPr lang="ar-SA" b="1" dirty="0" smtClean="0"/>
              <a:t>كن هادئا ولا تظهر ضعفك أمام الآخرين. </a:t>
            </a:r>
          </a:p>
          <a:p>
            <a:r>
              <a:rPr lang="ar-SA" b="1" dirty="0" smtClean="0"/>
              <a:t>لا تروج لنفسك وروج لأفكارك وكن كما أنت. </a:t>
            </a:r>
          </a:p>
          <a:p>
            <a:r>
              <a:rPr lang="ar-SA" b="1" dirty="0" smtClean="0"/>
              <a:t>لا تستعجل الأمور</a:t>
            </a:r>
            <a:r>
              <a:rPr lang="ar-SA" b="1" dirty="0" smtClean="0"/>
              <a:t>.</a:t>
            </a:r>
          </a:p>
          <a:p>
            <a:r>
              <a:rPr lang="ar-SA" b="1" dirty="0" smtClean="0"/>
              <a:t>راع مبدأ السرية واحرص على عدم إفشاء ما لديك دفعة واحدة. </a:t>
            </a:r>
          </a:p>
          <a:p>
            <a:r>
              <a:rPr lang="ar-SA" b="1" dirty="0" smtClean="0"/>
              <a:t>لا تقدم العر ض الأول. </a:t>
            </a:r>
          </a:p>
          <a:p>
            <a:r>
              <a:rPr lang="ar-SA" b="1" dirty="0" smtClean="0"/>
              <a:t>لا تحرج الأشخاص الآخرين. </a:t>
            </a:r>
          </a:p>
          <a:p>
            <a:r>
              <a:rPr lang="ar-SA" b="1" dirty="0" smtClean="0"/>
              <a:t>احذر من الاستطراد في توضيح أفكار لا صلة لها بالموضوع. </a:t>
            </a:r>
          </a:p>
          <a:p>
            <a:r>
              <a:rPr lang="ar-SA" b="1" dirty="0" smtClean="0"/>
              <a:t>لا تسرف في الضغط على الآخرين. </a:t>
            </a:r>
          </a:p>
          <a:p>
            <a:r>
              <a:rPr lang="ar-SA" b="1" dirty="0" smtClean="0"/>
              <a:t>اقتنع بالرأي قبل إقناع الآخرين به. </a:t>
            </a:r>
          </a:p>
          <a:p>
            <a:r>
              <a:rPr lang="ar-SA" b="1" dirty="0" smtClean="0"/>
              <a:t>لا تطل وقت الاجتماع. </a:t>
            </a:r>
          </a:p>
          <a:p>
            <a:r>
              <a:rPr lang="ar-SA" b="1" dirty="0" smtClean="0"/>
              <a:t>قدم تنازلات بحذر. </a:t>
            </a:r>
          </a:p>
          <a:p>
            <a:r>
              <a:rPr lang="ar-SA" b="1" dirty="0" smtClean="0"/>
              <a:t>تعامل مع الطرف الآخر بصفته طرفاً قوياً.</a:t>
            </a:r>
            <a:endParaRPr lang="ar-SA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 smtClean="0"/>
              <a:t>1433/1434هـ</a:t>
            </a:r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ريم مشاط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5E8C1-E536-488D-A1A5-0F4F271445DD}" type="slidenum">
              <a:rPr lang="ar-SA" smtClean="0"/>
              <a:pPr/>
              <a:t>56</a:t>
            </a:fld>
            <a:endParaRPr lang="ar-SA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36712"/>
            <a:ext cx="7024744" cy="745152"/>
          </a:xfrm>
        </p:spPr>
        <p:txBody>
          <a:bodyPr>
            <a:normAutofit/>
          </a:bodyPr>
          <a:lstStyle/>
          <a:p>
            <a:pPr algn="ctr"/>
            <a:r>
              <a:rPr lang="ar-SA" dirty="0" smtClean="0"/>
              <a:t>نجاحك مرهون بالعوامل </a:t>
            </a:r>
            <a:r>
              <a:rPr lang="ar-SA" dirty="0" smtClean="0"/>
              <a:t>التالية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44824"/>
            <a:ext cx="6777317" cy="398780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ar-SA" dirty="0" smtClean="0"/>
              <a:t>• </a:t>
            </a:r>
            <a:r>
              <a:rPr lang="ar-SA" dirty="0" smtClean="0"/>
              <a:t>أن تعد نفسك جيداً لعملية التفاوض .</a:t>
            </a:r>
          </a:p>
          <a:p>
            <a:pPr>
              <a:buNone/>
            </a:pPr>
            <a:r>
              <a:rPr lang="ar-SA" dirty="0" smtClean="0"/>
              <a:t>• أن تختار الإستراتيجية والتكتيك المناسبين لتحقيق هدفك التفاوضي.</a:t>
            </a:r>
          </a:p>
          <a:p>
            <a:pPr>
              <a:buNone/>
            </a:pPr>
            <a:r>
              <a:rPr lang="ar-SA" dirty="0" smtClean="0"/>
              <a:t>•أن تكون ذكياً فى استخدام الوقت المتاح .</a:t>
            </a:r>
          </a:p>
          <a:p>
            <a:pPr>
              <a:buNone/>
            </a:pPr>
            <a:r>
              <a:rPr lang="ar-SA" dirty="0" smtClean="0"/>
              <a:t>• معرفة الطرف الأخر.</a:t>
            </a:r>
          </a:p>
          <a:p>
            <a:pPr>
              <a:buNone/>
            </a:pPr>
            <a:r>
              <a:rPr lang="ar-SA" dirty="0" smtClean="0"/>
              <a:t>• أن تستخدم الأسئلة استخداماً جيداً .</a:t>
            </a:r>
          </a:p>
          <a:p>
            <a:pPr>
              <a:buNone/>
            </a:pPr>
            <a:r>
              <a:rPr lang="ar-SA" dirty="0" smtClean="0"/>
              <a:t>• طبيعة العلاقات بينك وبين الأطراف الأخرى المتفاوضة .</a:t>
            </a:r>
          </a:p>
          <a:p>
            <a:pPr>
              <a:buNone/>
            </a:pPr>
            <a:r>
              <a:rPr lang="ar-SA" dirty="0" smtClean="0"/>
              <a:t>• قيم مراكز القوة النسبية للأطراف المتفاوضة ، وكن قادراً على توظيفها لخدمة إتمام المفاوضات .</a:t>
            </a:r>
          </a:p>
          <a:p>
            <a:pPr>
              <a:buNone/>
            </a:pPr>
            <a:r>
              <a:rPr lang="ar-SA" dirty="0" smtClean="0"/>
              <a:t>• اعتنى بصياغة الاتفاقيات والعقود .</a:t>
            </a:r>
          </a:p>
          <a:p>
            <a:pPr>
              <a:buNone/>
            </a:pPr>
            <a:r>
              <a:rPr lang="ar-SA" dirty="0" smtClean="0"/>
              <a:t>• استعن بالاستشارة والوساطة والتحكيم اذا كان مفيداً لك .</a:t>
            </a:r>
            <a:endParaRPr lang="ar-S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 smtClean="0"/>
              <a:t>1433/1434هـ</a:t>
            </a:r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ريم مشاط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5E8C1-E536-488D-A1A5-0F4F271445DD}" type="slidenum">
              <a:rPr lang="ar-SA" smtClean="0"/>
              <a:pPr/>
              <a:t>57</a:t>
            </a:fld>
            <a:endParaRPr lang="ar-SA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961176"/>
          </a:xfrm>
        </p:spPr>
        <p:txBody>
          <a:bodyPr>
            <a:normAutofit/>
          </a:bodyPr>
          <a:lstStyle/>
          <a:p>
            <a:pPr algn="ctr"/>
            <a:r>
              <a:rPr lang="ar-SA" dirty="0" smtClean="0"/>
              <a:t>لعبة </a:t>
            </a:r>
            <a:r>
              <a:rPr lang="ar-SA" dirty="0" smtClean="0"/>
              <a:t>الشطرنج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ar-SA" b="1" u="sng" dirty="0" smtClean="0"/>
              <a:t>مناورات </a:t>
            </a:r>
            <a:r>
              <a:rPr lang="ar-SA" b="1" u="sng" dirty="0" smtClean="0"/>
              <a:t>الافتتاح </a:t>
            </a:r>
            <a:endParaRPr lang="en-US" b="1" u="sng" dirty="0" smtClean="0"/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ar-SA" dirty="0" smtClean="0"/>
              <a:t>اطلب أكثر من ما تتوقع.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ar-SA" dirty="0" smtClean="0"/>
              <a:t>لا </a:t>
            </a:r>
            <a:r>
              <a:rPr lang="ar-SA" dirty="0" smtClean="0"/>
              <a:t>تقل نعم للعرض الأول.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ar-SA" dirty="0" smtClean="0"/>
              <a:t>كن </a:t>
            </a:r>
            <a:r>
              <a:rPr lang="ar-SA" dirty="0" smtClean="0"/>
              <a:t>بائعا متمنعاً ومشترياً تمنعاً.</a:t>
            </a:r>
            <a:endParaRPr lang="ar-S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 smtClean="0"/>
              <a:t>1433/1434هـ</a:t>
            </a:r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ريم مشاط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5E8C1-E536-488D-A1A5-0F4F271445DD}" type="slidenum">
              <a:rPr lang="ar-SA" smtClean="0"/>
              <a:pPr/>
              <a:t>58</a:t>
            </a:fld>
            <a:endParaRPr lang="ar-SA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89168"/>
          </a:xfrm>
        </p:spPr>
        <p:txBody>
          <a:bodyPr/>
          <a:lstStyle/>
          <a:p>
            <a:pPr algn="ctr"/>
            <a:r>
              <a:rPr lang="ar-SA" dirty="0" smtClean="0"/>
              <a:t>لعبة الشطرنج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ar-SA" b="1" u="sng" dirty="0" smtClean="0"/>
              <a:t>مناورات المرحلة الوسطى من </a:t>
            </a:r>
            <a:r>
              <a:rPr lang="ar-SA" b="1" u="sng" dirty="0" smtClean="0"/>
              <a:t>التفاوض</a:t>
            </a:r>
            <a:endParaRPr lang="en-US" b="1" u="sng" dirty="0" smtClean="0"/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ar-SA" dirty="0" smtClean="0"/>
              <a:t>الضغط </a:t>
            </a:r>
            <a:r>
              <a:rPr lang="ar-SA" dirty="0" smtClean="0"/>
              <a:t>بدون مواجهة: مناورات السلطة العليا (الطيب والشرير)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ar-SA" dirty="0" smtClean="0"/>
              <a:t>النقلة </a:t>
            </a:r>
            <a:r>
              <a:rPr lang="ar-SA" dirty="0" smtClean="0"/>
              <a:t>الإجبارية : لا تحدد مطالبك بالأرقام ولكن استخدم عبارة "عليك أن تقدم لنا أفضل </a:t>
            </a:r>
            <a:r>
              <a:rPr lang="ar-SA" dirty="0" smtClean="0"/>
              <a:t>من هذا</a:t>
            </a:r>
            <a:r>
              <a:rPr lang="ar-SA" dirty="0" smtClean="0"/>
              <a:t>" ثم لذ بالصمت.</a:t>
            </a:r>
            <a:endParaRPr lang="ar-S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 smtClean="0"/>
              <a:t>1433/1434هـ</a:t>
            </a:r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ريم مشاط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5E8C1-E536-488D-A1A5-0F4F271445DD}" type="slidenum">
              <a:rPr lang="ar-SA" smtClean="0"/>
              <a:pPr/>
              <a:t>59</a:t>
            </a:fld>
            <a:endParaRPr lang="ar-SA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772816"/>
            <a:ext cx="7128792" cy="4059813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ar-SA" sz="1600" dirty="0"/>
              <a:t>٧- يكون بين أطراف التفاوض قدر من النزاع والصراع 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ar-SA" sz="1600" dirty="0"/>
              <a:t>هناك ٣ اشكال من الصراع هي : صراع الموارد ، وصراع الوسائل ، وصراع القيم.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ar-SA" sz="1600" b="1" dirty="0"/>
              <a:t>صراع الموارد: </a:t>
            </a:r>
            <a:r>
              <a:rPr lang="ar-SA" sz="1600" dirty="0"/>
              <a:t>لايستطيع أي طرف من اطراف التفاوض أن يحقق أهدافه الا على حساب الاخر، بسبب القيود المفروضة الموارد.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ar-SA" sz="1600" b="1" dirty="0"/>
              <a:t>صراع الوسائل: </a:t>
            </a:r>
            <a:r>
              <a:rPr lang="ar-SA" sz="1600" dirty="0"/>
              <a:t>يتم التركيز على كيفية التوصل الى الهدف المتفق عليه 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ar-SA" sz="1600" b="1" dirty="0"/>
              <a:t>صراع القيم: </a:t>
            </a:r>
            <a:r>
              <a:rPr lang="ar-SA" sz="1600" dirty="0"/>
              <a:t>عندما يجد المفاوض ان صراع القيم يهيمن على القضية فإن لديه الخيارات التالية للتعامل معها 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ar-SA" sz="1600" dirty="0"/>
              <a:t>أ- ترك الخصم يعبر عن مشاعره تجاه القضية ، وعدم تحدي تلك المشاعر 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ar-SA" sz="1600" dirty="0"/>
              <a:t>ب- ترك الخصم يعبر عن مشاعره، ثم تجاهل هذه المشاعر والمضي قدماً في التفاوض ، أو أخذ استراحة من اجل تهدئة مشاعر الخصم ، ثم استئناف المفاوضات.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ar-SA" sz="1600" dirty="0"/>
              <a:t>ج- طرح قضية أخرى مشابهة وذات جاذبية ، وفي الوقت المناسب ، بهدف استعادة فرصة حل القضية الأصلية.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ar-SA" sz="1600" dirty="0"/>
              <a:t>د- عدم الاستسلام لموقف مبني على القيم ، إذ ان ذلك يؤدي عادة الى مطالب كبيرة.</a:t>
            </a:r>
          </a:p>
          <a:p>
            <a:pPr marL="68580" indent="0">
              <a:lnSpc>
                <a:spcPct val="120000"/>
              </a:lnSpc>
              <a:buNone/>
            </a:pPr>
            <a:endParaRPr lang="ar-SA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 smtClean="0"/>
              <a:t>1433/1434هـ</a:t>
            </a:r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ريم مشاط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5E8C1-E536-488D-A1A5-0F4F271445DD}" type="slidenum">
              <a:rPr lang="ar-SA" smtClean="0"/>
              <a:pPr/>
              <a:t>6</a:t>
            </a:fld>
            <a:endParaRPr lang="ar-SA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043490" y="836712"/>
            <a:ext cx="7024744" cy="817160"/>
          </a:xfrm>
        </p:spPr>
        <p:txBody>
          <a:bodyPr>
            <a:normAutofit/>
          </a:bodyPr>
          <a:lstStyle/>
          <a:p>
            <a:pPr algn="ctr"/>
            <a:r>
              <a:rPr lang="ar-SA" dirty="0" smtClean="0"/>
              <a:t>خصائص المفاوضات</a:t>
            </a:r>
            <a:endParaRPr lang="ar-SA" dirty="0"/>
          </a:p>
        </p:txBody>
      </p:sp>
    </p:spTree>
    <p:extLst>
      <p:ext uri="{BB962C8B-B14F-4D97-AF65-F5344CB8AC3E}">
        <p14:creationId xmlns="" xmlns:p14="http://schemas.microsoft.com/office/powerpoint/2010/main" val="114405232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89168"/>
          </a:xfrm>
        </p:spPr>
        <p:txBody>
          <a:bodyPr/>
          <a:lstStyle/>
          <a:p>
            <a:pPr algn="ctr"/>
            <a:r>
              <a:rPr lang="ar-SA" dirty="0" smtClean="0"/>
              <a:t>لعبة الشطرنج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132856"/>
            <a:ext cx="6777317" cy="3699773"/>
          </a:xfrm>
        </p:spPr>
        <p:txBody>
          <a:bodyPr>
            <a:normAutofit fontScale="85000" lnSpcReduction="10000"/>
          </a:bodyPr>
          <a:lstStyle/>
          <a:p>
            <a:r>
              <a:rPr lang="ar-SA" b="1" u="sng" dirty="0" smtClean="0"/>
              <a:t>مناورات الختام </a:t>
            </a:r>
            <a:endParaRPr lang="en-US" b="1" u="sng" dirty="0" smtClean="0"/>
          </a:p>
          <a:p>
            <a:pPr lvl="1">
              <a:buFont typeface="Wingdings" pitchFamily="2" charset="2"/>
              <a:buChar char="v"/>
            </a:pPr>
            <a:r>
              <a:rPr lang="ar-SA" dirty="0" smtClean="0"/>
              <a:t>الاستعانة </a:t>
            </a:r>
            <a:r>
              <a:rPr lang="ar-SA" dirty="0" smtClean="0"/>
              <a:t>بمطلب أو قضية مزيفة ( موعد التسليم )</a:t>
            </a:r>
          </a:p>
          <a:p>
            <a:pPr lvl="1">
              <a:buFont typeface="Wingdings" pitchFamily="2" charset="2"/>
              <a:buChar char="v"/>
            </a:pPr>
            <a:r>
              <a:rPr lang="ar-SA" dirty="0" smtClean="0"/>
              <a:t>الخطأ </a:t>
            </a:r>
            <a:r>
              <a:rPr lang="ar-SA" dirty="0" smtClean="0"/>
              <a:t>المتعمد ( عدم تسجيل احد بنود العقد )</a:t>
            </a:r>
          </a:p>
          <a:p>
            <a:pPr lvl="1">
              <a:buFont typeface="Wingdings" pitchFamily="2" charset="2"/>
              <a:buChar char="v"/>
            </a:pPr>
            <a:r>
              <a:rPr lang="ar-SA" dirty="0" smtClean="0"/>
              <a:t>التصعيد </a:t>
            </a:r>
            <a:r>
              <a:rPr lang="ar-SA" dirty="0" smtClean="0"/>
              <a:t>( إذا شعرت بمحاولة تغيير شروط العقد من الطرف الآخر) (حسنا دعنا </a:t>
            </a:r>
            <a:r>
              <a:rPr lang="ar-SA" dirty="0" smtClean="0"/>
              <a:t>تعاود التفاوض </a:t>
            </a:r>
            <a:r>
              <a:rPr lang="ar-SA" dirty="0" smtClean="0"/>
              <a:t>من جديد فإنني في الأصل لست راضيا عن اتفاقنا السابق )</a:t>
            </a:r>
          </a:p>
          <a:p>
            <a:pPr lvl="1">
              <a:buFont typeface="Wingdings" pitchFamily="2" charset="2"/>
              <a:buChar char="v"/>
            </a:pPr>
            <a:r>
              <a:rPr lang="ar-SA" dirty="0" smtClean="0"/>
              <a:t>التشتيت</a:t>
            </a:r>
            <a:r>
              <a:rPr lang="ar-SA" dirty="0" smtClean="0"/>
              <a:t>: من عوامل التشتيت أيضا ثرثرة الطرف الآخر وصوته العالي. في هذه الحالة </a:t>
            </a:r>
            <a:r>
              <a:rPr lang="ar-SA" dirty="0" smtClean="0"/>
              <a:t>لا تظن </a:t>
            </a:r>
            <a:r>
              <a:rPr lang="ar-SA" dirty="0" smtClean="0"/>
              <a:t>أن المفاوضات تجري على نحو سيئ بسبب هذه الأساليب التفاوضية العتيقة، </a:t>
            </a:r>
            <a:r>
              <a:rPr lang="ar-SA" dirty="0" smtClean="0"/>
              <a:t>فأصحاب الصوت </a:t>
            </a:r>
            <a:r>
              <a:rPr lang="ar-SA" dirty="0" smtClean="0"/>
              <a:t>العالي هم أكثر المفاوضين استعدادا لتقديم تنازلات.</a:t>
            </a:r>
          </a:p>
          <a:p>
            <a:pPr lvl="1">
              <a:buFont typeface="Wingdings" pitchFamily="2" charset="2"/>
              <a:buChar char="v"/>
            </a:pPr>
            <a:r>
              <a:rPr lang="ar-SA" dirty="0" smtClean="0"/>
              <a:t>تحجيم </a:t>
            </a:r>
            <a:r>
              <a:rPr lang="ar-SA" dirty="0" smtClean="0"/>
              <a:t>التنازلات ( لا تعطي تنازلات اكبر من تنازلاتك السابقة )</a:t>
            </a:r>
          </a:p>
          <a:p>
            <a:pPr lvl="1">
              <a:buFont typeface="Wingdings" pitchFamily="2" charset="2"/>
              <a:buChar char="v"/>
            </a:pPr>
            <a:r>
              <a:rPr lang="ar-SA" dirty="0" smtClean="0"/>
              <a:t>التظاهر </a:t>
            </a:r>
            <a:r>
              <a:rPr lang="ar-SA" dirty="0" smtClean="0"/>
              <a:t>بالضعف ( التغابي) لا تضع نفسك في زاوية ضيقه</a:t>
            </a:r>
          </a:p>
          <a:p>
            <a:pPr lvl="1">
              <a:buFont typeface="Wingdings" pitchFamily="2" charset="2"/>
              <a:buChar char="v"/>
            </a:pPr>
            <a:r>
              <a:rPr lang="ar-SA" dirty="0" smtClean="0"/>
              <a:t>دع </a:t>
            </a:r>
            <a:r>
              <a:rPr lang="ar-SA" dirty="0" smtClean="0"/>
              <a:t>الطرف الأخر يلتزم أولاً.</a:t>
            </a:r>
            <a:endParaRPr lang="ar-S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 smtClean="0"/>
              <a:t>1433/1434هـ</a:t>
            </a:r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ريم مشاط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5E8C1-E536-488D-A1A5-0F4F271445DD}" type="slidenum">
              <a:rPr lang="ar-SA" smtClean="0"/>
              <a:pPr/>
              <a:t>60</a:t>
            </a:fld>
            <a:endParaRPr lang="ar-SA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64704"/>
            <a:ext cx="7024744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ar-SA" dirty="0" smtClean="0"/>
              <a:t>التفاوض الدولي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340768"/>
            <a:ext cx="7632848" cy="4491861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ar-SA" b="1" u="sng" dirty="0" smtClean="0">
                <a:solidFill>
                  <a:schemeClr val="accent4">
                    <a:lumMod val="75000"/>
                  </a:schemeClr>
                </a:solidFill>
              </a:rPr>
              <a:t>•الأمريكيون</a:t>
            </a:r>
          </a:p>
          <a:p>
            <a:pPr>
              <a:buNone/>
            </a:pPr>
            <a:r>
              <a:rPr lang="ar-SA" dirty="0" smtClean="0"/>
              <a:t>	لا </a:t>
            </a:r>
            <a:r>
              <a:rPr lang="ar-SA" dirty="0" smtClean="0"/>
              <a:t>يميلون لإضاعة الوقت .فهم عمليون ومباشرون وعينهم دائما على الساعة وعلى السطر </a:t>
            </a:r>
            <a:r>
              <a:rPr lang="ar-SA" dirty="0" smtClean="0"/>
              <a:t>الأخير من </a:t>
            </a:r>
            <a:r>
              <a:rPr lang="ar-SA" dirty="0" smtClean="0"/>
              <a:t>العقد.</a:t>
            </a:r>
          </a:p>
          <a:p>
            <a:pPr>
              <a:buNone/>
            </a:pPr>
            <a:r>
              <a:rPr lang="ar-SA" b="1" u="sng" dirty="0" smtClean="0">
                <a:solidFill>
                  <a:schemeClr val="accent4">
                    <a:lumMod val="75000"/>
                  </a:schemeClr>
                </a:solidFill>
              </a:rPr>
              <a:t>•الأوربيون</a:t>
            </a:r>
          </a:p>
          <a:p>
            <a:pPr>
              <a:buNone/>
            </a:pPr>
            <a:r>
              <a:rPr lang="ar-SA" dirty="0" smtClean="0"/>
              <a:t>	مثل </a:t>
            </a:r>
            <a:r>
              <a:rPr lang="ar-SA" dirty="0" smtClean="0"/>
              <a:t>الأمريكيين لا يتركون العواطف تسيطر على المفاوضات.</a:t>
            </a:r>
          </a:p>
          <a:p>
            <a:pPr>
              <a:buNone/>
            </a:pPr>
            <a:r>
              <a:rPr lang="ar-SA" b="1" u="sng" dirty="0" smtClean="0">
                <a:solidFill>
                  <a:schemeClr val="accent4">
                    <a:lumMod val="75000"/>
                  </a:schemeClr>
                </a:solidFill>
              </a:rPr>
              <a:t>•</a:t>
            </a:r>
            <a:r>
              <a:rPr lang="ar-SA" b="1" u="sng" dirty="0" smtClean="0">
                <a:solidFill>
                  <a:schemeClr val="accent4">
                    <a:lumMod val="75000"/>
                  </a:schemeClr>
                </a:solidFill>
              </a:rPr>
              <a:t>الألمان</a:t>
            </a:r>
          </a:p>
          <a:p>
            <a:pPr>
              <a:buNone/>
            </a:pPr>
            <a:r>
              <a:rPr lang="ar-SA" dirty="0" smtClean="0"/>
              <a:t>	يصبون </a:t>
            </a:r>
            <a:r>
              <a:rPr lang="ar-SA" dirty="0" smtClean="0"/>
              <a:t>جل اهتمامهم على إتمام الصفقات .لكنهم يبدون اهتماما واضحا بالألقاب ويحبون سماعها</a:t>
            </a:r>
          </a:p>
          <a:p>
            <a:pPr>
              <a:buNone/>
            </a:pPr>
            <a:r>
              <a:rPr lang="ar-SA" b="1" u="sng" dirty="0" smtClean="0">
                <a:solidFill>
                  <a:schemeClr val="accent4">
                    <a:lumMod val="75000"/>
                  </a:schemeClr>
                </a:solidFill>
              </a:rPr>
              <a:t>•الإنجليز</a:t>
            </a:r>
          </a:p>
          <a:p>
            <a:pPr>
              <a:buNone/>
            </a:pPr>
            <a:r>
              <a:rPr lang="ar-SA" dirty="0" smtClean="0"/>
              <a:t>	أيضا </a:t>
            </a:r>
            <a:r>
              <a:rPr lang="ar-SA" dirty="0" smtClean="0"/>
              <a:t>غير عاطفيين و لكنهم على استعداد لقضاء مزيد من الوقت للتفاوض عندما يتوقعون </a:t>
            </a:r>
            <a:r>
              <a:rPr lang="ar-SA" dirty="0" smtClean="0"/>
              <a:t>نتائج أفضل </a:t>
            </a:r>
            <a:r>
              <a:rPr lang="ar-SA" dirty="0" smtClean="0"/>
              <a:t>.فهم أكثر دبلوماسية، لكنهم يتضايقون من الأسئلة الشخصية</a:t>
            </a:r>
          </a:p>
          <a:p>
            <a:pPr>
              <a:buNone/>
            </a:pPr>
            <a:r>
              <a:rPr lang="ar-SA" b="1" u="sng" dirty="0" smtClean="0">
                <a:solidFill>
                  <a:schemeClr val="accent4">
                    <a:lumMod val="75000"/>
                  </a:schemeClr>
                </a:solidFill>
              </a:rPr>
              <a:t>•الفرنسيون</a:t>
            </a:r>
          </a:p>
          <a:p>
            <a:pPr>
              <a:buNone/>
            </a:pPr>
            <a:r>
              <a:rPr lang="ar-SA" dirty="0" smtClean="0"/>
              <a:t>	عندما </a:t>
            </a:r>
            <a:r>
              <a:rPr lang="ar-SA" dirty="0" smtClean="0"/>
              <a:t>يقولون (نعم) فهم يعنون ربما اما ( لا) فتعني: دعنا نبدأ المفاوضات.</a:t>
            </a:r>
          </a:p>
          <a:p>
            <a:pPr>
              <a:buNone/>
            </a:pPr>
            <a:r>
              <a:rPr lang="ar-SA" b="1" u="sng" dirty="0" smtClean="0">
                <a:solidFill>
                  <a:schemeClr val="accent4">
                    <a:lumMod val="75000"/>
                  </a:schemeClr>
                </a:solidFill>
              </a:rPr>
              <a:t>•الروس</a:t>
            </a:r>
          </a:p>
          <a:p>
            <a:pPr>
              <a:buNone/>
            </a:pPr>
            <a:r>
              <a:rPr lang="ar-SA" dirty="0" smtClean="0"/>
              <a:t>	عندما </a:t>
            </a:r>
            <a:r>
              <a:rPr lang="ar-SA" dirty="0" smtClean="0"/>
              <a:t>يقولون" :إن الأمر لن يكون مريحا لنا "فهم يعنون" إن ما تقوله مستحيل ."</a:t>
            </a:r>
          </a:p>
          <a:p>
            <a:pPr>
              <a:buNone/>
            </a:pPr>
            <a:r>
              <a:rPr lang="ar-SA" b="1" u="sng" dirty="0" smtClean="0">
                <a:solidFill>
                  <a:schemeClr val="accent4">
                    <a:lumMod val="75000"/>
                  </a:schemeClr>
                </a:solidFill>
              </a:rPr>
              <a:t>• الآسيويون</a:t>
            </a:r>
          </a:p>
          <a:p>
            <a:pPr>
              <a:buNone/>
            </a:pPr>
            <a:r>
              <a:rPr lang="ar-SA" dirty="0" smtClean="0"/>
              <a:t>	يهتمون </a:t>
            </a:r>
            <a:r>
              <a:rPr lang="ar-SA" dirty="0" smtClean="0"/>
              <a:t>بالعلاقات، ويثقون بمن يتفاوضون معه </a:t>
            </a:r>
            <a:r>
              <a:rPr lang="ar-SA" dirty="0" smtClean="0"/>
              <a:t>آكثر </a:t>
            </a:r>
            <a:r>
              <a:rPr lang="ar-SA" dirty="0" smtClean="0"/>
              <a:t>من ثقتهم بالعقد ويعتبرون الاتفاق بداية </a:t>
            </a:r>
            <a:r>
              <a:rPr lang="ar-SA" dirty="0" smtClean="0"/>
              <a:t>وليس نهاية </a:t>
            </a:r>
            <a:r>
              <a:rPr lang="ar-SA" dirty="0" smtClean="0"/>
              <a:t>المطاف .وفي بعض البلاد الآسيوية يمكن إلغاء العقد بسهولة مع تغير الظروف. </a:t>
            </a:r>
            <a:r>
              <a:rPr lang="ar-SA" dirty="0" smtClean="0"/>
              <a:t>فاليابانيون مثلا </a:t>
            </a:r>
            <a:r>
              <a:rPr lang="ar-SA" dirty="0" smtClean="0"/>
              <a:t>لا يحبون قول لا .(وعندما يقولون "إن الأمر سوف يكون صعبا"، فهم يعنون )لا (بالتأكيد).</a:t>
            </a:r>
          </a:p>
          <a:p>
            <a:pPr>
              <a:buNone/>
            </a:pPr>
            <a:r>
              <a:rPr lang="ar-SA" b="1" u="sng" dirty="0" smtClean="0">
                <a:solidFill>
                  <a:schemeClr val="accent4">
                    <a:lumMod val="75000"/>
                  </a:schemeClr>
                </a:solidFill>
              </a:rPr>
              <a:t>•الشرق أوسطيون</a:t>
            </a:r>
          </a:p>
          <a:p>
            <a:pPr>
              <a:buNone/>
            </a:pPr>
            <a:r>
              <a:rPr lang="ar-SA" dirty="0" smtClean="0"/>
              <a:t>	هم </a:t>
            </a:r>
            <a:r>
              <a:rPr lang="ar-SA" dirty="0" smtClean="0"/>
              <a:t>أقل اهتماما بالوقت، وأكثر اهتماما بالعلاقات الإنسانية .ويعتبرون العقد مجرد بداية للمفاوضات.</a:t>
            </a:r>
            <a:endParaRPr lang="ar-S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 smtClean="0"/>
              <a:t>1433/1434هـ</a:t>
            </a:r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ريم مشاط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5E8C1-E536-488D-A1A5-0F4F271445DD}" type="slidenum">
              <a:rPr lang="ar-SA" smtClean="0"/>
              <a:pPr/>
              <a:t>61</a:t>
            </a:fld>
            <a:endParaRPr lang="ar-SA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89168"/>
          </a:xfrm>
        </p:spPr>
        <p:txBody>
          <a:bodyPr>
            <a:normAutofit/>
          </a:bodyPr>
          <a:lstStyle/>
          <a:p>
            <a:pPr algn="ctr"/>
            <a:r>
              <a:rPr lang="ar-SA" dirty="0" smtClean="0"/>
              <a:t>موقف الدين الاسلامي من عملية </a:t>
            </a:r>
            <a:r>
              <a:rPr lang="ar-SA" dirty="0" smtClean="0"/>
              <a:t>التفاوض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ar-SA" dirty="0" smtClean="0"/>
              <a:t>قال </a:t>
            </a:r>
            <a:r>
              <a:rPr lang="ar-SA" dirty="0" smtClean="0"/>
              <a:t>تعالى: " ادع إلى سبيل ربك بالحكمة والموعظة الحسنة وجادلهم بالتي هي أحسن </a:t>
            </a:r>
            <a:r>
              <a:rPr lang="ar-SA" dirty="0" smtClean="0"/>
              <a:t>”   النحل </a:t>
            </a:r>
            <a:r>
              <a:rPr lang="ar-SA" dirty="0" smtClean="0"/>
              <a:t>١٢٥</a:t>
            </a:r>
          </a:p>
          <a:p>
            <a:pPr>
              <a:lnSpc>
                <a:spcPct val="150000"/>
              </a:lnSpc>
              <a:buNone/>
            </a:pPr>
            <a:r>
              <a:rPr lang="ar-SA" dirty="0" smtClean="0"/>
              <a:t>قال تعلى: "لا إكراه في الدين" البقرة ٢٥٦</a:t>
            </a:r>
          </a:p>
          <a:p>
            <a:pPr>
              <a:lnSpc>
                <a:spcPct val="150000"/>
              </a:lnSpc>
              <a:buNone/>
            </a:pPr>
            <a:r>
              <a:rPr lang="ar-SA" dirty="0" smtClean="0"/>
              <a:t>يقول الإمام علي رضي الله عنه : " الناس صنفان : أخ لك في الدين أو نظير لك في الخلق "</a:t>
            </a:r>
            <a:endParaRPr lang="ar-S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 smtClean="0"/>
              <a:t>1433/1434هـ</a:t>
            </a:r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ريم مشاط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5E8C1-E536-488D-A1A5-0F4F271445DD}" type="slidenum">
              <a:rPr lang="ar-SA" smtClean="0"/>
              <a:pPr/>
              <a:t>62</a:t>
            </a:fld>
            <a:endParaRPr lang="ar-SA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 smtClean="0"/>
              <a:t>1433/1434هـ</a:t>
            </a:r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ريم مشاط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5E8C1-E536-488D-A1A5-0F4F271445DD}" type="slidenum">
              <a:rPr lang="ar-SA" smtClean="0"/>
              <a:pPr/>
              <a:t>7</a:t>
            </a:fld>
            <a:endParaRPr lang="ar-SA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043492" y="1700808"/>
            <a:ext cx="7056900" cy="4131821"/>
          </a:xfrm>
        </p:spPr>
        <p:txBody>
          <a:bodyPr>
            <a:normAutofit fontScale="85000" lnSpcReduction="10000"/>
          </a:bodyPr>
          <a:lstStyle/>
          <a:p>
            <a:pPr marL="68580" indent="0">
              <a:buNone/>
            </a:pPr>
            <a:r>
              <a:rPr lang="ar-SA" dirty="0"/>
              <a:t>٨- تقوم نتائج المفاوضات على عدم التأكد لجميع المفوضات نتائج ، وقد تكون هذه </a:t>
            </a:r>
            <a:r>
              <a:rPr lang="ar-SA" dirty="0" smtClean="0"/>
              <a:t>النتائج ايجابية، وقد تكون سلبية.</a:t>
            </a:r>
          </a:p>
          <a:p>
            <a:pPr marL="68580" indent="0">
              <a:buNone/>
            </a:pPr>
            <a:r>
              <a:rPr lang="ar-SA" u="sng" dirty="0" smtClean="0"/>
              <a:t>وتتمثل </a:t>
            </a:r>
            <a:r>
              <a:rPr lang="ar-SA" u="sng" dirty="0"/>
              <a:t>النتائج السلبية:</a:t>
            </a:r>
          </a:p>
          <a:p>
            <a:pPr marL="68580" indent="0">
              <a:buNone/>
            </a:pPr>
            <a:r>
              <a:rPr lang="ar-SA" dirty="0"/>
              <a:t>أ- </a:t>
            </a:r>
            <a:r>
              <a:rPr lang="ar-SA" b="1" dirty="0">
                <a:solidFill>
                  <a:schemeClr val="accent5">
                    <a:lumMod val="50000"/>
                  </a:schemeClr>
                </a:solidFill>
              </a:rPr>
              <a:t>فرض الحل :</a:t>
            </a:r>
            <a:r>
              <a:rPr lang="ar-SA" dirty="0"/>
              <a:t> قد يتمتع أحد اطراف التفاوض بقوة تسمح له ان يفرض الحل على الآخر </a:t>
            </a:r>
            <a:r>
              <a:rPr lang="ar-SA" dirty="0" smtClean="0"/>
              <a:t>دون تقدير </a:t>
            </a:r>
            <a:r>
              <a:rPr lang="ar-SA" dirty="0"/>
              <a:t>لموقفه.</a:t>
            </a:r>
          </a:p>
          <a:p>
            <a:pPr marL="68580" indent="0">
              <a:buNone/>
            </a:pPr>
            <a:r>
              <a:rPr lang="ar-SA" dirty="0"/>
              <a:t>ب-</a:t>
            </a:r>
            <a:r>
              <a:rPr lang="ar-SA" b="1" dirty="0">
                <a:solidFill>
                  <a:schemeClr val="accent5">
                    <a:lumMod val="50000"/>
                  </a:schemeClr>
                </a:solidFill>
              </a:rPr>
              <a:t>الاستسلام :</a:t>
            </a:r>
            <a:r>
              <a:rPr lang="ar-SA" dirty="0"/>
              <a:t> يحدث الاستسلام عندما يقتنع أحد الطرفين بأن اصراره في الحصول على </a:t>
            </a:r>
            <a:r>
              <a:rPr lang="ar-SA" dirty="0" smtClean="0"/>
              <a:t>ما يريد </a:t>
            </a:r>
            <a:r>
              <a:rPr lang="ar-SA" dirty="0"/>
              <a:t>يكلفه خسارة أكبر من الخسارة التي تلحق به عند التنازل للطرف الآخر.</a:t>
            </a:r>
          </a:p>
          <a:p>
            <a:pPr marL="68580" indent="0">
              <a:buNone/>
            </a:pPr>
            <a:r>
              <a:rPr lang="ar-SA" dirty="0"/>
              <a:t>ج- </a:t>
            </a:r>
            <a:r>
              <a:rPr lang="ar-SA" b="1" dirty="0">
                <a:solidFill>
                  <a:schemeClr val="accent5">
                    <a:lumMod val="50000"/>
                  </a:schemeClr>
                </a:solidFill>
              </a:rPr>
              <a:t>الحل الوسط :</a:t>
            </a:r>
            <a:r>
              <a:rPr lang="ar-SA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ar-SA" dirty="0"/>
              <a:t>تعني الحل الوسط ، تنازل كل من المفاوض والخصم عن بعض </a:t>
            </a:r>
            <a:r>
              <a:rPr lang="ar-SA" dirty="0" smtClean="0"/>
              <a:t>اهدافه الصغرى </a:t>
            </a:r>
            <a:r>
              <a:rPr lang="ar-SA" dirty="0"/>
              <a:t>، وربما عن بعض اهدافه الكبرى ، وذلك من اجل ضمان تحقيق الاهداف </a:t>
            </a:r>
            <a:r>
              <a:rPr lang="ar-SA" dirty="0" smtClean="0"/>
              <a:t>الاخرى، فاذا </a:t>
            </a:r>
            <a:r>
              <a:rPr lang="ar-SA" dirty="0"/>
              <a:t>ما كان احد الطرفين معطياً فإن ذلك محاولة منه لتقليل خسارته.</a:t>
            </a:r>
          </a:p>
          <a:p>
            <a:pPr marL="68580" indent="0">
              <a:buNone/>
            </a:pPr>
            <a:r>
              <a:rPr lang="ar-SA" dirty="0"/>
              <a:t>د- </a:t>
            </a:r>
            <a:r>
              <a:rPr lang="ar-SA" b="1" dirty="0">
                <a:solidFill>
                  <a:schemeClr val="accent5">
                    <a:lumMod val="50000"/>
                  </a:schemeClr>
                </a:solidFill>
              </a:rPr>
              <a:t>التصحيح:</a:t>
            </a:r>
            <a:r>
              <a:rPr lang="ar-SA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ar-SA" dirty="0"/>
              <a:t>يحدث التصحيح عندما يستخدم احد الطرفين بيانات خاطئة أو ليست ذات </a:t>
            </a:r>
            <a:r>
              <a:rPr lang="ar-SA" dirty="0" smtClean="0"/>
              <a:t>مصداقية كأساس </a:t>
            </a:r>
            <a:r>
              <a:rPr lang="ar-SA" dirty="0"/>
              <a:t>لدعم موقفه.</a:t>
            </a:r>
          </a:p>
          <a:p>
            <a:pPr marL="68580" indent="0">
              <a:buNone/>
            </a:pPr>
            <a:r>
              <a:rPr lang="ar-SA" dirty="0"/>
              <a:t>و- </a:t>
            </a:r>
            <a:r>
              <a:rPr lang="ar-SA" b="1" dirty="0">
                <a:solidFill>
                  <a:schemeClr val="accent5">
                    <a:lumMod val="50000"/>
                  </a:schemeClr>
                </a:solidFill>
              </a:rPr>
              <a:t>المأزق :</a:t>
            </a:r>
            <a:r>
              <a:rPr lang="ar-SA" dirty="0"/>
              <a:t> ينشأ المأزق عندما يأبى كلا الطرفين الاستمرار في الاتجاه نحو التسوية.</a:t>
            </a:r>
          </a:p>
          <a:p>
            <a:pPr marL="68580" indent="0">
              <a:buNone/>
            </a:pPr>
            <a:endParaRPr lang="ar-SA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043490" y="836712"/>
            <a:ext cx="7024744" cy="720080"/>
          </a:xfrm>
        </p:spPr>
        <p:txBody>
          <a:bodyPr>
            <a:normAutofit/>
          </a:bodyPr>
          <a:lstStyle/>
          <a:p>
            <a:pPr algn="ctr"/>
            <a:r>
              <a:rPr lang="ar-SA" dirty="0" smtClean="0"/>
              <a:t>خصائص المفاوضات:</a:t>
            </a:r>
            <a:endParaRPr lang="ar-SA" dirty="0"/>
          </a:p>
        </p:txBody>
      </p:sp>
    </p:spTree>
    <p:extLst>
      <p:ext uri="{BB962C8B-B14F-4D97-AF65-F5344CB8AC3E}">
        <p14:creationId xmlns="" xmlns:p14="http://schemas.microsoft.com/office/powerpoint/2010/main" val="2617857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11640"/>
            <a:ext cx="7024744" cy="817160"/>
          </a:xfrm>
        </p:spPr>
        <p:txBody>
          <a:bodyPr>
            <a:normAutofit/>
          </a:bodyPr>
          <a:lstStyle/>
          <a:p>
            <a:pPr algn="ctr"/>
            <a:r>
              <a:rPr lang="ar-SA" sz="3600" dirty="0"/>
              <a:t>التفاوض </a:t>
            </a:r>
            <a:r>
              <a:rPr lang="ar-SA" sz="3600" dirty="0" smtClean="0"/>
              <a:t>أنواع </a:t>
            </a:r>
            <a:r>
              <a:rPr lang="ar-SA" sz="3600" dirty="0"/>
              <a:t>متعددة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772816"/>
            <a:ext cx="7200800" cy="4059813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ar-SA" sz="1800" dirty="0" smtClean="0"/>
              <a:t>يمكن </a:t>
            </a:r>
            <a:r>
              <a:rPr lang="ar-SA" sz="1800" dirty="0"/>
              <a:t>تصنيف التفاوض وفق أكثر من معيار . ويوجد معياري الاستراتيجية ، والهدف . </a:t>
            </a:r>
            <a:endParaRPr lang="ar-SA" sz="1800" dirty="0" smtClean="0"/>
          </a:p>
          <a:p>
            <a:pPr marL="68580" indent="0">
              <a:buNone/>
            </a:pPr>
            <a:r>
              <a:rPr lang="ar-SA" sz="1800" b="1" u="sng" dirty="0" smtClean="0"/>
              <a:t>فوفق معيار الاستراتيجية </a:t>
            </a:r>
            <a:r>
              <a:rPr lang="ar-SA" sz="1800" b="1" u="sng" dirty="0"/>
              <a:t>هناك </a:t>
            </a:r>
            <a:r>
              <a:rPr lang="ar-SA" sz="1800" b="1" u="sng" dirty="0" smtClean="0"/>
              <a:t>:</a:t>
            </a:r>
          </a:p>
          <a:p>
            <a:pPr marL="68580" indent="0">
              <a:buNone/>
            </a:pPr>
            <a:r>
              <a:rPr lang="ar-SA" sz="1800" dirty="0" smtClean="0"/>
              <a:t>تفاوض </a:t>
            </a:r>
            <a:r>
              <a:rPr lang="ar-SA" sz="1800" dirty="0"/>
              <a:t>( ربح \ ربح) . وفيه يلجأ المفاوضون الى تبني استراتيجيات تقوم </a:t>
            </a:r>
            <a:r>
              <a:rPr lang="ar-SA" sz="1800" dirty="0" smtClean="0"/>
              <a:t>على تطوير </a:t>
            </a:r>
            <a:r>
              <a:rPr lang="ar-SA" sz="1800" dirty="0"/>
              <a:t>التعاون الراهن وتعميق وتوسيع العلاقة القائمة. </a:t>
            </a:r>
            <a:endParaRPr lang="ar-SA" sz="1800" dirty="0" smtClean="0"/>
          </a:p>
          <a:p>
            <a:pPr marL="68580" indent="0">
              <a:buNone/>
            </a:pPr>
            <a:r>
              <a:rPr lang="ar-SA" sz="1800" dirty="0" smtClean="0"/>
              <a:t>تفاوض </a:t>
            </a:r>
            <a:r>
              <a:rPr lang="ar-SA" sz="1800" dirty="0"/>
              <a:t>(ربح \ خسارة) ويحدث </a:t>
            </a:r>
            <a:r>
              <a:rPr lang="ar-SA" sz="1800" dirty="0" smtClean="0"/>
              <a:t>هذا النوع </a:t>
            </a:r>
            <a:r>
              <a:rPr lang="ar-SA" sz="1800" dirty="0"/>
              <a:t>من التفاوض عند عدم وجود توازن في القوى بين اطراف التفاوض.</a:t>
            </a:r>
          </a:p>
          <a:p>
            <a:pPr marL="68580" indent="0">
              <a:buNone/>
            </a:pPr>
            <a:r>
              <a:rPr lang="ar-SA" sz="1800" dirty="0" smtClean="0"/>
              <a:t>وطبقاً </a:t>
            </a:r>
            <a:r>
              <a:rPr lang="ar-SA" sz="1800" b="1" dirty="0"/>
              <a:t>للهدف التفاوضي </a:t>
            </a:r>
            <a:r>
              <a:rPr lang="ar-SA" sz="1800" dirty="0"/>
              <a:t>يمكن ملاحظة الأنواع التالية للتفاوض </a:t>
            </a:r>
            <a:r>
              <a:rPr lang="ar-SA" sz="1800" dirty="0" smtClean="0"/>
              <a:t>:</a:t>
            </a:r>
            <a:endParaRPr lang="ar-SA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 smtClean="0"/>
              <a:t>1433/1434هـ</a:t>
            </a:r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ريم مشاط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5E8C1-E536-488D-A1A5-0F4F271445DD}" type="slidenum">
              <a:rPr lang="ar-SA" smtClean="0"/>
              <a:pPr/>
              <a:t>8</a:t>
            </a:fld>
            <a:endParaRPr lang="ar-SA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="" xmlns:p14="http://schemas.microsoft.com/office/powerpoint/2010/main" val="756245890"/>
              </p:ext>
            </p:extLst>
          </p:nvPr>
        </p:nvGraphicFramePr>
        <p:xfrm>
          <a:off x="899592" y="4077072"/>
          <a:ext cx="7128792" cy="180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039691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dirty="0" smtClean="0"/>
              <a:t>مبادئ التفاوض</a:t>
            </a:r>
            <a:endParaRPr lang="ar-SA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75082617"/>
              </p:ext>
            </p:extLst>
          </p:nvPr>
        </p:nvGraphicFramePr>
        <p:xfrm>
          <a:off x="1043492" y="2323652"/>
          <a:ext cx="6777317" cy="35089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 smtClean="0"/>
              <a:t>1433/1434هـ</a:t>
            </a:r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ريم مشاط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5E8C1-E536-488D-A1A5-0F4F271445DD}" type="slidenum">
              <a:rPr lang="ar-SA" smtClean="0"/>
              <a:pPr/>
              <a:t>9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31614815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ustom 2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المقدمة-476</Template>
  <TotalTime>355</TotalTime>
  <Words>3988</Words>
  <Application>Microsoft Office PowerPoint</Application>
  <PresentationFormat>On-screen Show (4:3)</PresentationFormat>
  <Paragraphs>722</Paragraphs>
  <Slides>62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3" baseType="lpstr">
      <vt:lpstr>Austin</vt:lpstr>
      <vt:lpstr>٧. مهارات التفاوض بين التقافات المتعددة</vt:lpstr>
      <vt:lpstr>(المفهوم والخصائص)</vt:lpstr>
      <vt:lpstr>خصائص المفاوضات</vt:lpstr>
      <vt:lpstr>خصائص المفاوضات:</vt:lpstr>
      <vt:lpstr>خصائص المفاوضات</vt:lpstr>
      <vt:lpstr>خصائص المفاوضات</vt:lpstr>
      <vt:lpstr>خصائص المفاوضات:</vt:lpstr>
      <vt:lpstr>التفاوض أنواع متعددة </vt:lpstr>
      <vt:lpstr>مبادئ التفاوض</vt:lpstr>
      <vt:lpstr>اولا- مبادئ تتعلق بالمفاوض نفسه:</vt:lpstr>
      <vt:lpstr>اولا- مبادئ تتعلق بالمفاوض نفسه:</vt:lpstr>
      <vt:lpstr>ثانيا-مبادئ تتعلق بالسلوك التفاوضي:</vt:lpstr>
      <vt:lpstr>ثالثا - مبادئ تتعلق بنظام العمل في المفاوضات:</vt:lpstr>
      <vt:lpstr>رابعا- مبادئ تتعلق بالتكتيكات التفاوضية:</vt:lpstr>
      <vt:lpstr>رابعا- مبادئ تتعلق بالتكتيكات التفاوضية:</vt:lpstr>
      <vt:lpstr>مناهج التفاوض</vt:lpstr>
      <vt:lpstr>أثر كل عامل على اختيار المنهج</vt:lpstr>
      <vt:lpstr>منهج المساومة :</vt:lpstr>
      <vt:lpstr>منهج الجهد المشترك لحل المشكلات :</vt:lpstr>
      <vt:lpstr>المفاوضون والأرضية المشتركة :</vt:lpstr>
      <vt:lpstr>المفاوضون ومواجهة الاختلافات :</vt:lpstr>
      <vt:lpstr>الدافعية والتفاوض</vt:lpstr>
      <vt:lpstr>علاقة نظرية ماسلو بالعملية التفاوضية :</vt:lpstr>
      <vt:lpstr>نظرية ديفيد ماك ليلاند :</vt:lpstr>
      <vt:lpstr>نظرية الأنا :</vt:lpstr>
      <vt:lpstr>مهارات حلَ الصراع</vt:lpstr>
      <vt:lpstr>أنواع الصراع </vt:lpstr>
      <vt:lpstr>الاصغاء والتواصل</vt:lpstr>
      <vt:lpstr>Slide 29</vt:lpstr>
      <vt:lpstr>عند استخدام الأسئلة التفاوضية:</vt:lpstr>
      <vt:lpstr>أنماط الأسئلة </vt:lpstr>
      <vt:lpstr>فهم العملية التفاوضيه</vt:lpstr>
      <vt:lpstr>جوانب عملية التفاوض </vt:lpstr>
      <vt:lpstr>ثالثا: مراحل المفاوضات: </vt:lpstr>
      <vt:lpstr>رابعا: المفاوضات والاتصال:</vt:lpstr>
      <vt:lpstr>قيادة الفريق التفاوضي:</vt:lpstr>
      <vt:lpstr>الطرق التي يمكن ان يتبعها الخصم للتغلب على المفاوض:</vt:lpstr>
      <vt:lpstr>Slide 38</vt:lpstr>
      <vt:lpstr>الأخطاء المتكررة للمفاوض:</vt:lpstr>
      <vt:lpstr>الإعداد للمفاوضات</vt:lpstr>
      <vt:lpstr>خطوات الإعداد للمفاوضات :</vt:lpstr>
      <vt:lpstr>أولاً : جمع البيانات وتنظيمها:</vt:lpstr>
      <vt:lpstr>ثانياً : تحديد الأسئلة :</vt:lpstr>
      <vt:lpstr>ثالثاً : مراجعة البيانات وتنظيم الموقف :</vt:lpstr>
      <vt:lpstr>ما هو التفاوض ؟</vt:lpstr>
      <vt:lpstr>لماذا يجب عليك تعلم المهارات التفاوضية ؟</vt:lpstr>
      <vt:lpstr>متطلبات التفاوض الأساسية</vt:lpstr>
      <vt:lpstr>عناصر التفاوض الرئيسية</vt:lpstr>
      <vt:lpstr>شروط التفاوض</vt:lpstr>
      <vt:lpstr>اساليب التفاوض</vt:lpstr>
      <vt:lpstr>العوامل الثقافية المؤثرة في عملية التفاوض لدى الشعوب :</vt:lpstr>
      <vt:lpstr>تكتيكات مهمة في عملية التفاوض</vt:lpstr>
      <vt:lpstr>تكتيكات مهمة في عملية التفاوض</vt:lpstr>
      <vt:lpstr>تكتيكات مهمة في عملية التفاوض</vt:lpstr>
      <vt:lpstr>أنماط المفاوضين</vt:lpstr>
      <vt:lpstr>صفات المفاوض الجيد</vt:lpstr>
      <vt:lpstr>نجاحك مرهون بالعوامل التالية</vt:lpstr>
      <vt:lpstr>لعبة الشطرنج</vt:lpstr>
      <vt:lpstr>لعبة الشطرنج</vt:lpstr>
      <vt:lpstr>لعبة الشطرنج</vt:lpstr>
      <vt:lpstr>التفاوض الدولي</vt:lpstr>
      <vt:lpstr>موقف الدين الاسلامي من عملية التفاوض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reem</dc:creator>
  <cp:lastModifiedBy>wesam</cp:lastModifiedBy>
  <cp:revision>59</cp:revision>
  <dcterms:created xsi:type="dcterms:W3CDTF">2012-12-03T19:36:31Z</dcterms:created>
  <dcterms:modified xsi:type="dcterms:W3CDTF">2012-12-08T07:10:01Z</dcterms:modified>
</cp:coreProperties>
</file>