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الشركات متعددة الجنسيات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هي شركات ذات رؤؤس اموال ضخمه </a:t>
            </a:r>
            <a:r>
              <a:rPr lang="ar-SA" u="sng" dirty="0" smtClean="0"/>
              <a:t>ولها انشطه في الدول الأخرى من خلال فروعها.</a:t>
            </a:r>
          </a:p>
          <a:p>
            <a:pPr algn="r" rtl="1">
              <a:buNone/>
            </a:pPr>
            <a:r>
              <a:rPr lang="ar-SA" dirty="0" smtClean="0"/>
              <a:t>تعريف اخر: هي مؤسسة اقتصادية ضخمه تملك أعمالا ووسائل إنتاج </a:t>
            </a:r>
            <a:r>
              <a:rPr lang="ar-SA" u="sng" dirty="0" smtClean="0"/>
              <a:t>في اكثر من دولة </a:t>
            </a:r>
            <a:r>
              <a:rPr lang="ar-SA" dirty="0" smtClean="0"/>
              <a:t>ويدير نشاطها على المستوى الدولي مجلس إدارة يتخذ من الوطن الأم مركزا رئيسيا لها.</a:t>
            </a:r>
          </a:p>
          <a:p>
            <a:pPr algn="r" rtl="1">
              <a:buNone/>
            </a:pPr>
            <a:r>
              <a:rPr lang="ar-SA" dirty="0" smtClean="0"/>
              <a:t>تعاريف أخرى!!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العوامل التي أدت إلى انتشار الشركات متعددة الجنسيات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كبر حجم الأسواق العالمية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تحسن وسائل النقل والاتصالات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إمكانية الرقابة على فروع الشركة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الاستفادة من انخفاض تكلفة الأيدي العاملة في الدول الأخرى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التمركز بالقرب من المواد الخام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تخفيض تكاليف النقل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الاستفادة من الاعفاءات الضريبية في الدول الاخرى</a:t>
            </a:r>
          </a:p>
          <a:p>
            <a:pPr algn="r" rtl="1">
              <a:buNone/>
            </a:pPr>
            <a:r>
              <a:rPr lang="ar-SA" dirty="0" smtClean="0"/>
              <a:t>عوامل أخرى ؟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الشركات متعددة الجنسيات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كبر حجمها وتشعبها في العالم بأسره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تنوع المنتجات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الطبيعة الاحتكارية لهذه الشركات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هيمنتها على الاقتصاد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التفوق التكنولوجي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قدراتها المالية الكبيره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قرارات التخطيط والاستثمار والانتاج والتسويق والتسعير يتم اتخاذها من قبل الشركة الأم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القدره الكبيره على التسويق والاعلان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الاثار الايجابية للشركات متعددة الجنسيات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إنها ذات رؤوس أموال ضخمة بحيث تعالج العجز في الادخارات المحلية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نقل التكنولوجيا إلى الدول النامية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تستخدم هذه الشركات افضل المهارات والكفاءات الإدارية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الاثار السلبية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dirty="0" smtClean="0"/>
              <a:t>تؤدي هذه الشركات إلى إعاقة عملية التنمية وذلك كما يلي: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أن الشركة متعددة الجنسيات تعمل في جو احتكاري بحيث تؤثر على اداء الشركات الوطنية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أن الشركات متعددة الجنسيات تنافس الشركات المحلية مما يؤدي الى سحب الأموال من الدول المضيفة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زيادة التبعية الإقتصادية للخارج.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كوادر بشرية اجنبية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تعمل على استغلال قوتها المالية وتعمل على احتكار التكنولوجيا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تلجأ إلى انتاج السلع الكمالية وعدم إنتاج السلع الأساسية مما يعيق عملية التنمية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الرقابة الاقتصادية الوطنية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dirty="0" smtClean="0"/>
              <a:t>هناك تخوف من قبل الدول المضيفة للشركات متعددة الجنسيات من فقدان هذه الدول للسيطرة الوطنية ويعود هذا التخوف لأن قرار الاستثمار والستويع للشركة متعددة الجنسيات يتم اتخاذه في الدولة الأم.</a:t>
            </a:r>
          </a:p>
          <a:p>
            <a:pPr algn="r" rtl="1">
              <a:buNone/>
            </a:pPr>
            <a:r>
              <a:rPr lang="ar-SA" dirty="0" smtClean="0"/>
              <a:t>وفي الغالب تكون الشركات الاجنبية اقل قابلية للتخطيط الاقتصادي الوطني مقارنة بالشركات المحلية.</a:t>
            </a:r>
            <a:r>
              <a:rPr lang="ar-SA" dirty="0" smtClean="0"/>
              <a:t> </a:t>
            </a:r>
            <a:r>
              <a:rPr lang="ar-SA" dirty="0" smtClean="0"/>
              <a:t>وكذلك لاتستجيب للحوافز التي تقدمها الحكومه في الدولة المضيفة لزيادة الاستثمار في بعض المناطق.</a:t>
            </a:r>
          </a:p>
          <a:p>
            <a:pPr algn="r" rtl="1">
              <a:buNone/>
            </a:pPr>
            <a:r>
              <a:rPr lang="ar-SA" dirty="0" smtClean="0"/>
              <a:t>تسعى كثير من الشركات الاجنبية من تحقيق الارباح في الدول ذات الضرائب المنخفضة، وعادة تتجنب تحقيق ارباح مشابهة في الدول ذات الضرائب المرتفعه.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إدارة الشركات متعددة الجنسيات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الإدارة الوطنية: تكون هذه على الشركات الاجنبية من قبل الدولة المضيفه وذلك من اجل تعظيم المنافع الاقتصادية والتقليل من فقدان السيطره عليها. </a:t>
            </a:r>
          </a:p>
          <a:p>
            <a:pPr algn="r" rtl="1">
              <a:buNone/>
            </a:pPr>
            <a:r>
              <a:rPr lang="ar-SA" dirty="0" smtClean="0"/>
              <a:t>الإدارة الإقليمية.</a:t>
            </a:r>
          </a:p>
          <a:p>
            <a:pPr algn="r" rtl="1">
              <a:buNone/>
            </a:pPr>
            <a:r>
              <a:rPr lang="ar-SA" dirty="0" smtClean="0"/>
              <a:t>الإدارة الدولية.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الشركات متعددة الجنسيات</vt:lpstr>
      <vt:lpstr>العوامل التي أدت إلى انتشار الشركات متعددة الجنسيات</vt:lpstr>
      <vt:lpstr>مميزات الشركات متعددة الجنسيات</vt:lpstr>
      <vt:lpstr>الاثار الايجابية للشركات متعددة الجنسيات</vt:lpstr>
      <vt:lpstr>الاثار السلبية</vt:lpstr>
      <vt:lpstr>الرقابة الاقتصادية الوطنية</vt:lpstr>
      <vt:lpstr>إدارة الشركات متعددة الجنسيات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الشركات متعددة الجنسيات</dc:title>
  <dc:creator>FAISAL</dc:creator>
  <cp:lastModifiedBy>FAISAL</cp:lastModifiedBy>
  <cp:revision>3</cp:revision>
  <dcterms:created xsi:type="dcterms:W3CDTF">2006-08-16T00:00:00Z</dcterms:created>
  <dcterms:modified xsi:type="dcterms:W3CDTF">2012-10-20T19:59:23Z</dcterms:modified>
</cp:coreProperties>
</file>