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5" r:id="rId1"/>
  </p:sldMasterIdLst>
  <p:handoutMasterIdLst>
    <p:handoutMasterId r:id="rId16"/>
  </p:handoutMasterIdLst>
  <p:sldIdLst>
    <p:sldId id="256" r:id="rId2"/>
    <p:sldId id="269" r:id="rId3"/>
    <p:sldId id="279" r:id="rId4"/>
    <p:sldId id="257" r:id="rId5"/>
    <p:sldId id="280" r:id="rId6"/>
    <p:sldId id="258" r:id="rId7"/>
    <p:sldId id="259" r:id="rId8"/>
    <p:sldId id="260" r:id="rId9"/>
    <p:sldId id="265" r:id="rId10"/>
    <p:sldId id="261" r:id="rId11"/>
    <p:sldId id="262" r:id="rId12"/>
    <p:sldId id="263" r:id="rId13"/>
    <p:sldId id="264" r:id="rId14"/>
    <p:sldId id="27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0" autoAdjust="0"/>
    <p:restoredTop sz="94728" autoAdjust="0"/>
  </p:normalViewPr>
  <p:slideViewPr>
    <p:cSldViewPr>
      <p:cViewPr>
        <p:scale>
          <a:sx n="75" d="100"/>
          <a:sy n="75" d="100"/>
        </p:scale>
        <p:origin x="-101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FA9F63-16A3-42D1-95CE-791A6D5359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55B39BB-BC3F-44B1-935F-B8F86C1383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أنواع الفروض 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2BF411A-A29D-4B0C-ABDC-2E2369851505}" type="parTrans" cxnId="{6D5EDFF2-3B17-4FC5-B505-5EFC2FCF457D}">
      <dgm:prSet/>
      <dgm:spPr/>
      <dgm:t>
        <a:bodyPr/>
        <a:lstStyle/>
        <a:p>
          <a:pPr rtl="1"/>
          <a:endParaRPr lang="ar-SA"/>
        </a:p>
      </dgm:t>
    </dgm:pt>
    <dgm:pt modelId="{0D2D09F6-1BDE-4EA0-BACB-53F6C2FD2746}" type="sibTrans" cxnId="{6D5EDFF2-3B17-4FC5-B505-5EFC2FCF457D}">
      <dgm:prSet/>
      <dgm:spPr/>
      <dgm:t>
        <a:bodyPr/>
        <a:lstStyle/>
        <a:p>
          <a:pPr rtl="1"/>
          <a:endParaRPr lang="ar-SA"/>
        </a:p>
      </dgm:t>
    </dgm:pt>
    <dgm:pt modelId="{8A3851CC-6311-40EF-A5E3-CAA5EF5A8C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7EE4905-7E9D-410C-BECB-AD08C13ED6D0}" type="parTrans" cxnId="{B60302DC-6367-42CC-8863-974E511B4B4A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8F016CA5-B604-47EC-A319-19CEE7C19213}" type="sibTrans" cxnId="{B60302DC-6367-42CC-8863-974E511B4B4A}">
      <dgm:prSet/>
      <dgm:spPr/>
      <dgm:t>
        <a:bodyPr/>
        <a:lstStyle/>
        <a:p>
          <a:pPr rtl="1"/>
          <a:endParaRPr lang="ar-SA"/>
        </a:p>
      </dgm:t>
    </dgm:pt>
    <dgm:pt modelId="{6C90460C-D16C-4E3C-A58D-14FC2A7C725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سببية 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73C2D66-6BB7-4576-BE90-AA5962D77A10}" type="parTrans" cxnId="{13B6330C-4129-47E3-B398-593EC90521C2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2797A56F-2614-44B0-9FC0-70F53790B233}" type="sibTrans" cxnId="{13B6330C-4129-47E3-B398-593EC90521C2}">
      <dgm:prSet/>
      <dgm:spPr/>
      <dgm:t>
        <a:bodyPr/>
        <a:lstStyle/>
        <a:p>
          <a:pPr rtl="1"/>
          <a:endParaRPr lang="ar-SA"/>
        </a:p>
      </dgm:t>
    </dgm:pt>
    <dgm:pt modelId="{2EACEDBC-1C78-447D-AE88-778D5A3F73E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غير سببية 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0102988-C94A-4552-BFAF-E8C401CB3CF8}" type="parTrans" cxnId="{54B1AF2E-1AE3-44B6-A8BB-7E6344AF0D36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9870C0CD-EB65-47A1-905D-38A2B2904DA0}" type="sibTrans" cxnId="{54B1AF2E-1AE3-44B6-A8BB-7E6344AF0D36}">
      <dgm:prSet/>
      <dgm:spPr/>
      <dgm:t>
        <a:bodyPr/>
        <a:lstStyle/>
        <a:p>
          <a:pPr rtl="1"/>
          <a:endParaRPr lang="ar-SA"/>
        </a:p>
      </dgm:t>
    </dgm:pt>
    <dgm:pt modelId="{0BB23406-7681-4106-8EAF-CB1E7DA9B8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صفرية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عدمية 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06DE9AA-2162-4CC6-904A-27D7A090E378}" type="parTrans" cxnId="{F2F28B44-08BB-4C57-A940-3F51E7B541B6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6C4C697-29A3-4638-81A3-2ED8521A8EDA}" type="sibTrans" cxnId="{F2F28B44-08BB-4C57-A940-3F51E7B541B6}">
      <dgm:prSet/>
      <dgm:spPr/>
      <dgm:t>
        <a:bodyPr/>
        <a:lstStyle/>
        <a:p>
          <a:pPr rtl="1"/>
          <a:endParaRPr lang="ar-SA"/>
        </a:p>
      </dgm:t>
    </dgm:pt>
    <dgm:pt modelId="{FB36035C-5745-4F5A-8E55-F0595F2C67B1}" type="pres">
      <dgm:prSet presAssocID="{EBFA9F63-16A3-42D1-95CE-791A6D5359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6B378F-F74B-4E5F-9C9B-A3CBEC1BB96C}" type="pres">
      <dgm:prSet presAssocID="{155B39BB-BC3F-44B1-935F-B8F86C13831C}" presName="hierRoot1" presStyleCnt="0">
        <dgm:presLayoutVars>
          <dgm:hierBranch val="hang"/>
        </dgm:presLayoutVars>
      </dgm:prSet>
      <dgm:spPr/>
    </dgm:pt>
    <dgm:pt modelId="{5E64A156-27C8-46F2-A0FF-DF45C7420003}" type="pres">
      <dgm:prSet presAssocID="{155B39BB-BC3F-44B1-935F-B8F86C13831C}" presName="rootComposite1" presStyleCnt="0"/>
      <dgm:spPr/>
    </dgm:pt>
    <dgm:pt modelId="{221F6081-5788-4234-8638-61D21520A22C}" type="pres">
      <dgm:prSet presAssocID="{155B39BB-BC3F-44B1-935F-B8F86C13831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96B081-F3D2-4D22-806F-78863EE87A5D}" type="pres">
      <dgm:prSet presAssocID="{155B39BB-BC3F-44B1-935F-B8F86C13831C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CFD38D9-F5AC-4AA9-9936-7397D6D05534}" type="pres">
      <dgm:prSet presAssocID="{155B39BB-BC3F-44B1-935F-B8F86C13831C}" presName="hierChild2" presStyleCnt="0"/>
      <dgm:spPr/>
    </dgm:pt>
    <dgm:pt modelId="{62FB577C-F425-47F9-B4EE-F9F2A9211816}" type="pres">
      <dgm:prSet presAssocID="{17EE4905-7E9D-410C-BECB-AD08C13ED6D0}" presName="Name48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88E721E8-8F08-47CA-8F10-A33BD6330D1B}" type="pres">
      <dgm:prSet presAssocID="{8A3851CC-6311-40EF-A5E3-CAA5EF5A8CB9}" presName="hierRoot2" presStyleCnt="0">
        <dgm:presLayoutVars>
          <dgm:hierBranch/>
        </dgm:presLayoutVars>
      </dgm:prSet>
      <dgm:spPr/>
    </dgm:pt>
    <dgm:pt modelId="{ED3D64BB-B14F-40CF-A72E-9B2AE11888FB}" type="pres">
      <dgm:prSet presAssocID="{8A3851CC-6311-40EF-A5E3-CAA5EF5A8CB9}" presName="rootComposite" presStyleCnt="0"/>
      <dgm:spPr/>
    </dgm:pt>
    <dgm:pt modelId="{862B40C9-49C8-47E7-BC8D-6D7500D0DE21}" type="pres">
      <dgm:prSet presAssocID="{8A3851CC-6311-40EF-A5E3-CAA5EF5A8CB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6D56E22-14A2-4C87-8441-9C53022F6E2B}" type="pres">
      <dgm:prSet presAssocID="{8A3851CC-6311-40EF-A5E3-CAA5EF5A8CB9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1CACE7B8-37B3-415F-98A8-E585E09D5144}" type="pres">
      <dgm:prSet presAssocID="{8A3851CC-6311-40EF-A5E3-CAA5EF5A8CB9}" presName="hierChild4" presStyleCnt="0"/>
      <dgm:spPr/>
    </dgm:pt>
    <dgm:pt modelId="{4AF48145-EC73-4560-9B23-19FAE3EC37B9}" type="pres">
      <dgm:prSet presAssocID="{8A3851CC-6311-40EF-A5E3-CAA5EF5A8CB9}" presName="hierChild5" presStyleCnt="0"/>
      <dgm:spPr/>
    </dgm:pt>
    <dgm:pt modelId="{BF4E6C10-4369-43E7-B35E-D6E392612FC8}" type="pres">
      <dgm:prSet presAssocID="{E73C2D66-6BB7-4576-BE90-AA5962D77A10}" presName="Name111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C8CF7A27-0A71-489E-A5C7-AC6A1519DD86}" type="pres">
      <dgm:prSet presAssocID="{6C90460C-D16C-4E3C-A58D-14FC2A7C7252}" presName="hierRoot3" presStyleCnt="0">
        <dgm:presLayoutVars>
          <dgm:hierBranch/>
        </dgm:presLayoutVars>
      </dgm:prSet>
      <dgm:spPr/>
    </dgm:pt>
    <dgm:pt modelId="{F3185333-6A41-423E-9393-840840801221}" type="pres">
      <dgm:prSet presAssocID="{6C90460C-D16C-4E3C-A58D-14FC2A7C7252}" presName="rootComposite3" presStyleCnt="0"/>
      <dgm:spPr/>
    </dgm:pt>
    <dgm:pt modelId="{5839B5F7-E0B7-42B7-B152-C6AC753BE4D5}" type="pres">
      <dgm:prSet presAssocID="{6C90460C-D16C-4E3C-A58D-14FC2A7C7252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73F090-E273-4A38-AD6A-5C6B75179B51}" type="pres">
      <dgm:prSet presAssocID="{6C90460C-D16C-4E3C-A58D-14FC2A7C7252}" presName="rootConnector3" presStyleLbl="asst2" presStyleIdx="0" presStyleCnt="2"/>
      <dgm:spPr/>
      <dgm:t>
        <a:bodyPr/>
        <a:lstStyle/>
        <a:p>
          <a:pPr rtl="1"/>
          <a:endParaRPr lang="ar-SA"/>
        </a:p>
      </dgm:t>
    </dgm:pt>
    <dgm:pt modelId="{8F44D346-D0B5-48FA-847C-37AB12388589}" type="pres">
      <dgm:prSet presAssocID="{6C90460C-D16C-4E3C-A58D-14FC2A7C7252}" presName="hierChild6" presStyleCnt="0"/>
      <dgm:spPr/>
    </dgm:pt>
    <dgm:pt modelId="{BB728000-C548-40AA-85D7-A355431498B7}" type="pres">
      <dgm:prSet presAssocID="{6C90460C-D16C-4E3C-A58D-14FC2A7C7252}" presName="hierChild7" presStyleCnt="0"/>
      <dgm:spPr/>
    </dgm:pt>
    <dgm:pt modelId="{7BC9E880-312C-46FD-AE36-2D2A57D87F30}" type="pres">
      <dgm:prSet presAssocID="{40102988-C94A-4552-BFAF-E8C401CB3CF8}" presName="Name111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20D130B5-76C5-4778-BC75-BC895356D46E}" type="pres">
      <dgm:prSet presAssocID="{2EACEDBC-1C78-447D-AE88-778D5A3F73E2}" presName="hierRoot3" presStyleCnt="0">
        <dgm:presLayoutVars>
          <dgm:hierBranch/>
        </dgm:presLayoutVars>
      </dgm:prSet>
      <dgm:spPr/>
    </dgm:pt>
    <dgm:pt modelId="{285547C3-CA8D-47FB-8147-9CD0991FF736}" type="pres">
      <dgm:prSet presAssocID="{2EACEDBC-1C78-447D-AE88-778D5A3F73E2}" presName="rootComposite3" presStyleCnt="0"/>
      <dgm:spPr/>
    </dgm:pt>
    <dgm:pt modelId="{3FF60249-9D07-465E-83EF-8A0571DDC4DF}" type="pres">
      <dgm:prSet presAssocID="{2EACEDBC-1C78-447D-AE88-778D5A3F73E2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24E211-B173-408A-8D4F-409658675A00}" type="pres">
      <dgm:prSet presAssocID="{2EACEDBC-1C78-447D-AE88-778D5A3F73E2}" presName="rootConnector3" presStyleLbl="asst2" presStyleIdx="1" presStyleCnt="2"/>
      <dgm:spPr/>
      <dgm:t>
        <a:bodyPr/>
        <a:lstStyle/>
        <a:p>
          <a:pPr rtl="1"/>
          <a:endParaRPr lang="ar-SA"/>
        </a:p>
      </dgm:t>
    </dgm:pt>
    <dgm:pt modelId="{3A896924-B5D2-4DF5-A9A6-6DB7C498D4E6}" type="pres">
      <dgm:prSet presAssocID="{2EACEDBC-1C78-447D-AE88-778D5A3F73E2}" presName="hierChild6" presStyleCnt="0"/>
      <dgm:spPr/>
    </dgm:pt>
    <dgm:pt modelId="{DD7CA710-8F32-431C-8811-169756E1D365}" type="pres">
      <dgm:prSet presAssocID="{2EACEDBC-1C78-447D-AE88-778D5A3F73E2}" presName="hierChild7" presStyleCnt="0"/>
      <dgm:spPr/>
    </dgm:pt>
    <dgm:pt modelId="{3E68E03A-6AE6-4792-AD72-3E5CE41C809B}" type="pres">
      <dgm:prSet presAssocID="{906DE9AA-2162-4CC6-904A-27D7A090E378}" presName="Name48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43D88972-DE1F-4E12-B7DC-CA4B610D4BC5}" type="pres">
      <dgm:prSet presAssocID="{0BB23406-7681-4106-8EAF-CB1E7DA9B85A}" presName="hierRoot2" presStyleCnt="0">
        <dgm:presLayoutVars>
          <dgm:hierBranch/>
        </dgm:presLayoutVars>
      </dgm:prSet>
      <dgm:spPr/>
    </dgm:pt>
    <dgm:pt modelId="{4A5D8744-359E-4C32-A47F-F7C534E11500}" type="pres">
      <dgm:prSet presAssocID="{0BB23406-7681-4106-8EAF-CB1E7DA9B85A}" presName="rootComposite" presStyleCnt="0"/>
      <dgm:spPr/>
    </dgm:pt>
    <dgm:pt modelId="{68366A29-5276-4B5C-889C-3F25F8C0873A}" type="pres">
      <dgm:prSet presAssocID="{0BB23406-7681-4106-8EAF-CB1E7DA9B85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9CAE331-B3B9-4FF4-9BDD-7F11C502CA11}" type="pres">
      <dgm:prSet presAssocID="{0BB23406-7681-4106-8EAF-CB1E7DA9B85A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0F719CC3-C342-41BD-8A0D-ED95AC8464FC}" type="pres">
      <dgm:prSet presAssocID="{0BB23406-7681-4106-8EAF-CB1E7DA9B85A}" presName="hierChild4" presStyleCnt="0"/>
      <dgm:spPr/>
    </dgm:pt>
    <dgm:pt modelId="{75ADB4B3-62B6-40F7-ADAC-76157C98C422}" type="pres">
      <dgm:prSet presAssocID="{0BB23406-7681-4106-8EAF-CB1E7DA9B85A}" presName="hierChild5" presStyleCnt="0"/>
      <dgm:spPr/>
    </dgm:pt>
    <dgm:pt modelId="{588F4BFB-B250-412D-A5FD-CC4DF8F8702E}" type="pres">
      <dgm:prSet presAssocID="{155B39BB-BC3F-44B1-935F-B8F86C13831C}" presName="hierChild3" presStyleCnt="0"/>
      <dgm:spPr/>
    </dgm:pt>
  </dgm:ptLst>
  <dgm:cxnLst>
    <dgm:cxn modelId="{05F24D3A-D537-4C57-B182-3F6A2E473DCE}" type="presOf" srcId="{906DE9AA-2162-4CC6-904A-27D7A090E378}" destId="{3E68E03A-6AE6-4792-AD72-3E5CE41C809B}" srcOrd="0" destOrd="0" presId="urn:microsoft.com/office/officeart/2005/8/layout/orgChart1"/>
    <dgm:cxn modelId="{E54133D5-1889-428E-B562-3A44F7D42DE4}" type="presOf" srcId="{0BB23406-7681-4106-8EAF-CB1E7DA9B85A}" destId="{68366A29-5276-4B5C-889C-3F25F8C0873A}" srcOrd="0" destOrd="0" presId="urn:microsoft.com/office/officeart/2005/8/layout/orgChart1"/>
    <dgm:cxn modelId="{AF0CF583-EE20-4AA4-8C04-4D181FC426ED}" type="presOf" srcId="{17EE4905-7E9D-410C-BECB-AD08C13ED6D0}" destId="{62FB577C-F425-47F9-B4EE-F9F2A9211816}" srcOrd="0" destOrd="0" presId="urn:microsoft.com/office/officeart/2005/8/layout/orgChart1"/>
    <dgm:cxn modelId="{3A6F256A-5842-4ADD-8C18-9FE7A6D72D4E}" type="presOf" srcId="{6C90460C-D16C-4E3C-A58D-14FC2A7C7252}" destId="{1973F090-E273-4A38-AD6A-5C6B75179B51}" srcOrd="1" destOrd="0" presId="urn:microsoft.com/office/officeart/2005/8/layout/orgChart1"/>
    <dgm:cxn modelId="{F2F28B44-08BB-4C57-A940-3F51E7B541B6}" srcId="{155B39BB-BC3F-44B1-935F-B8F86C13831C}" destId="{0BB23406-7681-4106-8EAF-CB1E7DA9B85A}" srcOrd="1" destOrd="0" parTransId="{906DE9AA-2162-4CC6-904A-27D7A090E378}" sibTransId="{36C4C697-29A3-4638-81A3-2ED8521A8EDA}"/>
    <dgm:cxn modelId="{13B6330C-4129-47E3-B398-593EC90521C2}" srcId="{8A3851CC-6311-40EF-A5E3-CAA5EF5A8CB9}" destId="{6C90460C-D16C-4E3C-A58D-14FC2A7C7252}" srcOrd="0" destOrd="0" parTransId="{E73C2D66-6BB7-4576-BE90-AA5962D77A10}" sibTransId="{2797A56F-2614-44B0-9FC0-70F53790B233}"/>
    <dgm:cxn modelId="{563C64A3-0DBF-4F93-8208-C76B5A55F0E4}" type="presOf" srcId="{155B39BB-BC3F-44B1-935F-B8F86C13831C}" destId="{E096B081-F3D2-4D22-806F-78863EE87A5D}" srcOrd="1" destOrd="0" presId="urn:microsoft.com/office/officeart/2005/8/layout/orgChart1"/>
    <dgm:cxn modelId="{38CEB9C2-A3CC-4B71-9E7A-84EA78D0A15A}" type="presOf" srcId="{E73C2D66-6BB7-4576-BE90-AA5962D77A10}" destId="{BF4E6C10-4369-43E7-B35E-D6E392612FC8}" srcOrd="0" destOrd="0" presId="urn:microsoft.com/office/officeart/2005/8/layout/orgChart1"/>
    <dgm:cxn modelId="{8B3ADDD3-5BA2-4D17-8918-1499CF85C917}" type="presOf" srcId="{EBFA9F63-16A3-42D1-95CE-791A6D53590F}" destId="{FB36035C-5745-4F5A-8E55-F0595F2C67B1}" srcOrd="0" destOrd="0" presId="urn:microsoft.com/office/officeart/2005/8/layout/orgChart1"/>
    <dgm:cxn modelId="{8E3249D6-E602-49FA-8F43-647B84DBB749}" type="presOf" srcId="{2EACEDBC-1C78-447D-AE88-778D5A3F73E2}" destId="{3FF60249-9D07-465E-83EF-8A0571DDC4DF}" srcOrd="0" destOrd="0" presId="urn:microsoft.com/office/officeart/2005/8/layout/orgChart1"/>
    <dgm:cxn modelId="{6D5EDFF2-3B17-4FC5-B505-5EFC2FCF457D}" srcId="{EBFA9F63-16A3-42D1-95CE-791A6D53590F}" destId="{155B39BB-BC3F-44B1-935F-B8F86C13831C}" srcOrd="0" destOrd="0" parTransId="{D2BF411A-A29D-4B0C-ABDC-2E2369851505}" sibTransId="{0D2D09F6-1BDE-4EA0-BACB-53F6C2FD2746}"/>
    <dgm:cxn modelId="{54B1AF2E-1AE3-44B6-A8BB-7E6344AF0D36}" srcId="{8A3851CC-6311-40EF-A5E3-CAA5EF5A8CB9}" destId="{2EACEDBC-1C78-447D-AE88-778D5A3F73E2}" srcOrd="1" destOrd="0" parTransId="{40102988-C94A-4552-BFAF-E8C401CB3CF8}" sibTransId="{9870C0CD-EB65-47A1-905D-38A2B2904DA0}"/>
    <dgm:cxn modelId="{802F01D5-936E-4975-8309-6EE8642F03F0}" type="presOf" srcId="{155B39BB-BC3F-44B1-935F-B8F86C13831C}" destId="{221F6081-5788-4234-8638-61D21520A22C}" srcOrd="0" destOrd="0" presId="urn:microsoft.com/office/officeart/2005/8/layout/orgChart1"/>
    <dgm:cxn modelId="{E859578E-C907-494A-8529-AE35BBDCC6DC}" type="presOf" srcId="{8A3851CC-6311-40EF-A5E3-CAA5EF5A8CB9}" destId="{A6D56E22-14A2-4C87-8441-9C53022F6E2B}" srcOrd="1" destOrd="0" presId="urn:microsoft.com/office/officeart/2005/8/layout/orgChart1"/>
    <dgm:cxn modelId="{188B7A68-26CA-4C7E-AFC6-F663EAB15AFD}" type="presOf" srcId="{0BB23406-7681-4106-8EAF-CB1E7DA9B85A}" destId="{49CAE331-B3B9-4FF4-9BDD-7F11C502CA11}" srcOrd="1" destOrd="0" presId="urn:microsoft.com/office/officeart/2005/8/layout/orgChart1"/>
    <dgm:cxn modelId="{5C9382F3-0912-4A5F-AD7A-0E815959A482}" type="presOf" srcId="{6C90460C-D16C-4E3C-A58D-14FC2A7C7252}" destId="{5839B5F7-E0B7-42B7-B152-C6AC753BE4D5}" srcOrd="0" destOrd="0" presId="urn:microsoft.com/office/officeart/2005/8/layout/orgChart1"/>
    <dgm:cxn modelId="{B60302DC-6367-42CC-8863-974E511B4B4A}" srcId="{155B39BB-BC3F-44B1-935F-B8F86C13831C}" destId="{8A3851CC-6311-40EF-A5E3-CAA5EF5A8CB9}" srcOrd="0" destOrd="0" parTransId="{17EE4905-7E9D-410C-BECB-AD08C13ED6D0}" sibTransId="{8F016CA5-B604-47EC-A319-19CEE7C19213}"/>
    <dgm:cxn modelId="{F2B2F5B9-64DC-4358-8867-A9F950908E2E}" type="presOf" srcId="{40102988-C94A-4552-BFAF-E8C401CB3CF8}" destId="{7BC9E880-312C-46FD-AE36-2D2A57D87F30}" srcOrd="0" destOrd="0" presId="urn:microsoft.com/office/officeart/2005/8/layout/orgChart1"/>
    <dgm:cxn modelId="{33D2732C-FD5D-4A13-93AD-29142F2CD936}" type="presOf" srcId="{8A3851CC-6311-40EF-A5E3-CAA5EF5A8CB9}" destId="{862B40C9-49C8-47E7-BC8D-6D7500D0DE21}" srcOrd="0" destOrd="0" presId="urn:microsoft.com/office/officeart/2005/8/layout/orgChart1"/>
    <dgm:cxn modelId="{D0644A3E-0E9C-4B0B-934D-D6FC630A87DA}" type="presOf" srcId="{2EACEDBC-1C78-447D-AE88-778D5A3F73E2}" destId="{2824E211-B173-408A-8D4F-409658675A00}" srcOrd="1" destOrd="0" presId="urn:microsoft.com/office/officeart/2005/8/layout/orgChart1"/>
    <dgm:cxn modelId="{72024B06-CBED-4032-95F9-2E3E90A93CD9}" type="presParOf" srcId="{FB36035C-5745-4F5A-8E55-F0595F2C67B1}" destId="{406B378F-F74B-4E5F-9C9B-A3CBEC1BB96C}" srcOrd="0" destOrd="0" presId="urn:microsoft.com/office/officeart/2005/8/layout/orgChart1"/>
    <dgm:cxn modelId="{477A70F9-1551-4B7E-ACA8-9AA125919989}" type="presParOf" srcId="{406B378F-F74B-4E5F-9C9B-A3CBEC1BB96C}" destId="{5E64A156-27C8-46F2-A0FF-DF45C7420003}" srcOrd="0" destOrd="0" presId="urn:microsoft.com/office/officeart/2005/8/layout/orgChart1"/>
    <dgm:cxn modelId="{E5C78667-6A38-434D-A5F8-5D993E6BB50C}" type="presParOf" srcId="{5E64A156-27C8-46F2-A0FF-DF45C7420003}" destId="{221F6081-5788-4234-8638-61D21520A22C}" srcOrd="0" destOrd="0" presId="urn:microsoft.com/office/officeart/2005/8/layout/orgChart1"/>
    <dgm:cxn modelId="{A2194EBF-C00A-4319-9B37-CDE8156D91E7}" type="presParOf" srcId="{5E64A156-27C8-46F2-A0FF-DF45C7420003}" destId="{E096B081-F3D2-4D22-806F-78863EE87A5D}" srcOrd="1" destOrd="0" presId="urn:microsoft.com/office/officeart/2005/8/layout/orgChart1"/>
    <dgm:cxn modelId="{FDB004A1-D7D7-43D1-BFA8-F89BE7CD2CAD}" type="presParOf" srcId="{406B378F-F74B-4E5F-9C9B-A3CBEC1BB96C}" destId="{6CFD38D9-F5AC-4AA9-9936-7397D6D05534}" srcOrd="1" destOrd="0" presId="urn:microsoft.com/office/officeart/2005/8/layout/orgChart1"/>
    <dgm:cxn modelId="{47AA6285-C3E8-4AC7-9969-F13F053848F2}" type="presParOf" srcId="{6CFD38D9-F5AC-4AA9-9936-7397D6D05534}" destId="{62FB577C-F425-47F9-B4EE-F9F2A9211816}" srcOrd="0" destOrd="0" presId="urn:microsoft.com/office/officeart/2005/8/layout/orgChart1"/>
    <dgm:cxn modelId="{23E22E5C-5D70-4493-A5FA-078BE51433F9}" type="presParOf" srcId="{6CFD38D9-F5AC-4AA9-9936-7397D6D05534}" destId="{88E721E8-8F08-47CA-8F10-A33BD6330D1B}" srcOrd="1" destOrd="0" presId="urn:microsoft.com/office/officeart/2005/8/layout/orgChart1"/>
    <dgm:cxn modelId="{59030277-574C-4D24-9E4C-D1E0CF9B340B}" type="presParOf" srcId="{88E721E8-8F08-47CA-8F10-A33BD6330D1B}" destId="{ED3D64BB-B14F-40CF-A72E-9B2AE11888FB}" srcOrd="0" destOrd="0" presId="urn:microsoft.com/office/officeart/2005/8/layout/orgChart1"/>
    <dgm:cxn modelId="{CC42C9EE-237A-4233-97C0-BCD18445AEE6}" type="presParOf" srcId="{ED3D64BB-B14F-40CF-A72E-9B2AE11888FB}" destId="{862B40C9-49C8-47E7-BC8D-6D7500D0DE21}" srcOrd="0" destOrd="0" presId="urn:microsoft.com/office/officeart/2005/8/layout/orgChart1"/>
    <dgm:cxn modelId="{8C072D43-CC9F-4C8F-A28C-C9D4A8811188}" type="presParOf" srcId="{ED3D64BB-B14F-40CF-A72E-9B2AE11888FB}" destId="{A6D56E22-14A2-4C87-8441-9C53022F6E2B}" srcOrd="1" destOrd="0" presId="urn:microsoft.com/office/officeart/2005/8/layout/orgChart1"/>
    <dgm:cxn modelId="{5E2EEBF4-50A8-44F9-8224-F287B96FEC32}" type="presParOf" srcId="{88E721E8-8F08-47CA-8F10-A33BD6330D1B}" destId="{1CACE7B8-37B3-415F-98A8-E585E09D5144}" srcOrd="1" destOrd="0" presId="urn:microsoft.com/office/officeart/2005/8/layout/orgChart1"/>
    <dgm:cxn modelId="{C1B9CDF0-E4BF-4756-8ADB-33EF32426780}" type="presParOf" srcId="{88E721E8-8F08-47CA-8F10-A33BD6330D1B}" destId="{4AF48145-EC73-4560-9B23-19FAE3EC37B9}" srcOrd="2" destOrd="0" presId="urn:microsoft.com/office/officeart/2005/8/layout/orgChart1"/>
    <dgm:cxn modelId="{6064C2D6-E40F-4898-938A-7DD934FF83A2}" type="presParOf" srcId="{4AF48145-EC73-4560-9B23-19FAE3EC37B9}" destId="{BF4E6C10-4369-43E7-B35E-D6E392612FC8}" srcOrd="0" destOrd="0" presId="urn:microsoft.com/office/officeart/2005/8/layout/orgChart1"/>
    <dgm:cxn modelId="{1F654458-1020-46F3-B530-E5845D39BEC2}" type="presParOf" srcId="{4AF48145-EC73-4560-9B23-19FAE3EC37B9}" destId="{C8CF7A27-0A71-489E-A5C7-AC6A1519DD86}" srcOrd="1" destOrd="0" presId="urn:microsoft.com/office/officeart/2005/8/layout/orgChart1"/>
    <dgm:cxn modelId="{C01E6E16-3BA9-4FF9-B766-01F1CCD0CF5E}" type="presParOf" srcId="{C8CF7A27-0A71-489E-A5C7-AC6A1519DD86}" destId="{F3185333-6A41-423E-9393-840840801221}" srcOrd="0" destOrd="0" presId="urn:microsoft.com/office/officeart/2005/8/layout/orgChart1"/>
    <dgm:cxn modelId="{9F426435-426C-42B5-BE89-302E1D20A5BD}" type="presParOf" srcId="{F3185333-6A41-423E-9393-840840801221}" destId="{5839B5F7-E0B7-42B7-B152-C6AC753BE4D5}" srcOrd="0" destOrd="0" presId="urn:microsoft.com/office/officeart/2005/8/layout/orgChart1"/>
    <dgm:cxn modelId="{50E89894-85B0-4EF7-AF6C-BE82698405E0}" type="presParOf" srcId="{F3185333-6A41-423E-9393-840840801221}" destId="{1973F090-E273-4A38-AD6A-5C6B75179B51}" srcOrd="1" destOrd="0" presId="urn:microsoft.com/office/officeart/2005/8/layout/orgChart1"/>
    <dgm:cxn modelId="{40BC8F51-E2C7-401E-9EEC-117EB22DF286}" type="presParOf" srcId="{C8CF7A27-0A71-489E-A5C7-AC6A1519DD86}" destId="{8F44D346-D0B5-48FA-847C-37AB12388589}" srcOrd="1" destOrd="0" presId="urn:microsoft.com/office/officeart/2005/8/layout/orgChart1"/>
    <dgm:cxn modelId="{B26B6761-A806-4438-B854-2DE4728E6562}" type="presParOf" srcId="{C8CF7A27-0A71-489E-A5C7-AC6A1519DD86}" destId="{BB728000-C548-40AA-85D7-A355431498B7}" srcOrd="2" destOrd="0" presId="urn:microsoft.com/office/officeart/2005/8/layout/orgChart1"/>
    <dgm:cxn modelId="{9D23BC9C-6C0B-46D9-8FF1-23B55902B34D}" type="presParOf" srcId="{4AF48145-EC73-4560-9B23-19FAE3EC37B9}" destId="{7BC9E880-312C-46FD-AE36-2D2A57D87F30}" srcOrd="2" destOrd="0" presId="urn:microsoft.com/office/officeart/2005/8/layout/orgChart1"/>
    <dgm:cxn modelId="{366115A1-A46D-479C-A8D4-D7B22B7C5D3B}" type="presParOf" srcId="{4AF48145-EC73-4560-9B23-19FAE3EC37B9}" destId="{20D130B5-76C5-4778-BC75-BC895356D46E}" srcOrd="3" destOrd="0" presId="urn:microsoft.com/office/officeart/2005/8/layout/orgChart1"/>
    <dgm:cxn modelId="{A5D216CF-3F38-41F3-9DBC-8C662B54B200}" type="presParOf" srcId="{20D130B5-76C5-4778-BC75-BC895356D46E}" destId="{285547C3-CA8D-47FB-8147-9CD0991FF736}" srcOrd="0" destOrd="0" presId="urn:microsoft.com/office/officeart/2005/8/layout/orgChart1"/>
    <dgm:cxn modelId="{946749E2-5A8A-4904-A0CF-BD34FE928249}" type="presParOf" srcId="{285547C3-CA8D-47FB-8147-9CD0991FF736}" destId="{3FF60249-9D07-465E-83EF-8A0571DDC4DF}" srcOrd="0" destOrd="0" presId="urn:microsoft.com/office/officeart/2005/8/layout/orgChart1"/>
    <dgm:cxn modelId="{632DDF32-BB5A-4A9E-8758-89148132D89B}" type="presParOf" srcId="{285547C3-CA8D-47FB-8147-9CD0991FF736}" destId="{2824E211-B173-408A-8D4F-409658675A00}" srcOrd="1" destOrd="0" presId="urn:microsoft.com/office/officeart/2005/8/layout/orgChart1"/>
    <dgm:cxn modelId="{5FC6B701-4B33-4311-BCA8-781047FA43A2}" type="presParOf" srcId="{20D130B5-76C5-4778-BC75-BC895356D46E}" destId="{3A896924-B5D2-4DF5-A9A6-6DB7C498D4E6}" srcOrd="1" destOrd="0" presId="urn:microsoft.com/office/officeart/2005/8/layout/orgChart1"/>
    <dgm:cxn modelId="{C8A5DD08-C09F-46E2-80D6-B11EDB7528A2}" type="presParOf" srcId="{20D130B5-76C5-4778-BC75-BC895356D46E}" destId="{DD7CA710-8F32-431C-8811-169756E1D365}" srcOrd="2" destOrd="0" presId="urn:microsoft.com/office/officeart/2005/8/layout/orgChart1"/>
    <dgm:cxn modelId="{B9E3EF2A-BBC9-4161-8B17-43BBF39F5140}" type="presParOf" srcId="{6CFD38D9-F5AC-4AA9-9936-7397D6D05534}" destId="{3E68E03A-6AE6-4792-AD72-3E5CE41C809B}" srcOrd="2" destOrd="0" presId="urn:microsoft.com/office/officeart/2005/8/layout/orgChart1"/>
    <dgm:cxn modelId="{DA22927E-D271-4017-A163-1619B72EF12E}" type="presParOf" srcId="{6CFD38D9-F5AC-4AA9-9936-7397D6D05534}" destId="{43D88972-DE1F-4E12-B7DC-CA4B610D4BC5}" srcOrd="3" destOrd="0" presId="urn:microsoft.com/office/officeart/2005/8/layout/orgChart1"/>
    <dgm:cxn modelId="{7BF496A8-ADE9-4FA6-8049-75E5ACBECD0A}" type="presParOf" srcId="{43D88972-DE1F-4E12-B7DC-CA4B610D4BC5}" destId="{4A5D8744-359E-4C32-A47F-F7C534E11500}" srcOrd="0" destOrd="0" presId="urn:microsoft.com/office/officeart/2005/8/layout/orgChart1"/>
    <dgm:cxn modelId="{AE26686C-B965-4526-B2B6-5E763E441B90}" type="presParOf" srcId="{4A5D8744-359E-4C32-A47F-F7C534E11500}" destId="{68366A29-5276-4B5C-889C-3F25F8C0873A}" srcOrd="0" destOrd="0" presId="urn:microsoft.com/office/officeart/2005/8/layout/orgChart1"/>
    <dgm:cxn modelId="{7E404262-0725-468F-9276-12B2FC823676}" type="presParOf" srcId="{4A5D8744-359E-4C32-A47F-F7C534E11500}" destId="{49CAE331-B3B9-4FF4-9BDD-7F11C502CA11}" srcOrd="1" destOrd="0" presId="urn:microsoft.com/office/officeart/2005/8/layout/orgChart1"/>
    <dgm:cxn modelId="{BD276E49-99CD-4AE1-AADE-0B2B340E2401}" type="presParOf" srcId="{43D88972-DE1F-4E12-B7DC-CA4B610D4BC5}" destId="{0F719CC3-C342-41BD-8A0D-ED95AC8464FC}" srcOrd="1" destOrd="0" presId="urn:microsoft.com/office/officeart/2005/8/layout/orgChart1"/>
    <dgm:cxn modelId="{0B29A37D-0D39-43AE-8FD1-EBAA96F47C8C}" type="presParOf" srcId="{43D88972-DE1F-4E12-B7DC-CA4B610D4BC5}" destId="{75ADB4B3-62B6-40F7-ADAC-76157C98C422}" srcOrd="2" destOrd="0" presId="urn:microsoft.com/office/officeart/2005/8/layout/orgChart1"/>
    <dgm:cxn modelId="{B5A99294-68CA-4A62-914A-84552EBC0930}" type="presParOf" srcId="{406B378F-F74B-4E5F-9C9B-A3CBEC1BB96C}" destId="{588F4BFB-B250-412D-A5FD-CC4DF8F870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68E03A-6AE6-4792-AD72-3E5CE41C809B}">
      <dsp:nvSpPr>
        <dsp:cNvPr id="0" name=""/>
        <dsp:cNvSpPr/>
      </dsp:nvSpPr>
      <dsp:spPr>
        <a:xfrm>
          <a:off x="5054645" y="1434120"/>
          <a:ext cx="229237" cy="1004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4279"/>
              </a:lnTo>
              <a:lnTo>
                <a:pt x="229237" y="1004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9E880-312C-46FD-AE36-2D2A57D87F30}">
      <dsp:nvSpPr>
        <dsp:cNvPr id="0" name=""/>
        <dsp:cNvSpPr/>
      </dsp:nvSpPr>
      <dsp:spPr>
        <a:xfrm>
          <a:off x="2412954" y="2984203"/>
          <a:ext cx="229237" cy="1004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4279"/>
              </a:lnTo>
              <a:lnTo>
                <a:pt x="229237" y="1004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E6C10-4369-43E7-B35E-D6E392612FC8}">
      <dsp:nvSpPr>
        <dsp:cNvPr id="0" name=""/>
        <dsp:cNvSpPr/>
      </dsp:nvSpPr>
      <dsp:spPr>
        <a:xfrm>
          <a:off x="2183716" y="2984203"/>
          <a:ext cx="229237" cy="1004279"/>
        </a:xfrm>
        <a:custGeom>
          <a:avLst/>
          <a:gdLst/>
          <a:ahLst/>
          <a:cxnLst/>
          <a:rect l="0" t="0" r="0" b="0"/>
          <a:pathLst>
            <a:path>
              <a:moveTo>
                <a:pt x="229237" y="0"/>
              </a:moveTo>
              <a:lnTo>
                <a:pt x="229237" y="1004279"/>
              </a:lnTo>
              <a:lnTo>
                <a:pt x="0" y="1004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B577C-F425-47F9-B4EE-F9F2A9211816}">
      <dsp:nvSpPr>
        <dsp:cNvPr id="0" name=""/>
        <dsp:cNvSpPr/>
      </dsp:nvSpPr>
      <dsp:spPr>
        <a:xfrm>
          <a:off x="3504562" y="1434120"/>
          <a:ext cx="1550083" cy="1004279"/>
        </a:xfrm>
        <a:custGeom>
          <a:avLst/>
          <a:gdLst/>
          <a:ahLst/>
          <a:cxnLst/>
          <a:rect l="0" t="0" r="0" b="0"/>
          <a:pathLst>
            <a:path>
              <a:moveTo>
                <a:pt x="1550083" y="0"/>
              </a:moveTo>
              <a:lnTo>
                <a:pt x="1550083" y="1004279"/>
              </a:lnTo>
              <a:lnTo>
                <a:pt x="0" y="1004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6081-5788-4234-8638-61D21520A22C}">
      <dsp:nvSpPr>
        <dsp:cNvPr id="0" name=""/>
        <dsp:cNvSpPr/>
      </dsp:nvSpPr>
      <dsp:spPr>
        <a:xfrm>
          <a:off x="3963037" y="342513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أنواع الفروض </a:t>
          </a:r>
          <a:endParaRPr kumimoji="0" lang="en-US" sz="3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963037" y="342513"/>
        <a:ext cx="2183215" cy="1091607"/>
      </dsp:txXfrm>
    </dsp:sp>
    <dsp:sp modelId="{862B40C9-49C8-47E7-BC8D-6D7500D0DE21}">
      <dsp:nvSpPr>
        <dsp:cNvPr id="0" name=""/>
        <dsp:cNvSpPr/>
      </dsp:nvSpPr>
      <dsp:spPr>
        <a:xfrm>
          <a:off x="1321346" y="1892596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</a:t>
          </a:r>
          <a:endParaRPr kumimoji="0" lang="en-US" sz="3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321346" y="1892596"/>
        <a:ext cx="2183215" cy="1091607"/>
      </dsp:txXfrm>
    </dsp:sp>
    <dsp:sp modelId="{5839B5F7-E0B7-42B7-B152-C6AC753BE4D5}">
      <dsp:nvSpPr>
        <dsp:cNvPr id="0" name=""/>
        <dsp:cNvSpPr/>
      </dsp:nvSpPr>
      <dsp:spPr>
        <a:xfrm>
          <a:off x="501" y="3442679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سببية </a:t>
          </a:r>
          <a:endParaRPr kumimoji="0" lang="en-US" sz="3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01" y="3442679"/>
        <a:ext cx="2183215" cy="1091607"/>
      </dsp:txXfrm>
    </dsp:sp>
    <dsp:sp modelId="{3FF60249-9D07-465E-83EF-8A0571DDC4DF}">
      <dsp:nvSpPr>
        <dsp:cNvPr id="0" name=""/>
        <dsp:cNvSpPr/>
      </dsp:nvSpPr>
      <dsp:spPr>
        <a:xfrm>
          <a:off x="2642192" y="3442679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بديلة غير سببية </a:t>
          </a:r>
          <a:endParaRPr kumimoji="0" lang="en-US" sz="3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642192" y="3442679"/>
        <a:ext cx="2183215" cy="1091607"/>
      </dsp:txXfrm>
    </dsp:sp>
    <dsp:sp modelId="{68366A29-5276-4B5C-889C-3F25F8C0873A}">
      <dsp:nvSpPr>
        <dsp:cNvPr id="0" name=""/>
        <dsp:cNvSpPr/>
      </dsp:nvSpPr>
      <dsp:spPr>
        <a:xfrm>
          <a:off x="5283883" y="1892596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فروض صفرية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3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عدمية </a:t>
          </a:r>
          <a:endParaRPr kumimoji="0" lang="en-US" sz="3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283883" y="1892596"/>
        <a:ext cx="2183215" cy="1091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564BA2-05D0-46C5-9E64-B6F1ADFD48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BF86-DF07-495D-BBFA-18D7FC26877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564A-A3F7-4235-A169-2193696C26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49DC-1B6F-4922-A686-EDF1BD0DE4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94C40-1DB2-4E70-9312-D85F89ED21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BFF1-CF7F-47B7-9BEE-80D902D1D8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C8D83-6636-4960-BD99-BAB7160D20B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746E2-8340-400F-8EE9-91F6868815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945BB-CC7A-43D3-A321-2FD8675069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1FF1E-C20E-4441-9A44-55B0E420E3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8472-46DB-4C0B-A4E8-FA1D53F802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7A542-B4F8-429E-BBD6-7E5ABFA61EC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ar-SA"/>
              <a:t>أ / نوره الحمودي 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907EE4-C2FC-4197-9732-08038CD126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sldNum="0" hd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>
                <a:cs typeface="Times New Roman" pitchFamily="18" charset="0"/>
              </a:rPr>
              <a:t>المفاهيم الأساسية </a:t>
            </a:r>
            <a:endParaRPr lang="en-US" smtClean="0">
              <a:cs typeface="Arial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u="sng" smtClean="0">
                <a:cs typeface="Arial" charset="0"/>
              </a:rPr>
              <a:t>ما هية المفاهيم :</a:t>
            </a:r>
          </a:p>
          <a:p>
            <a:pPr eaLnBrk="1" hangingPunct="1"/>
            <a:endParaRPr lang="ar-SA" u="sng" smtClean="0">
              <a:solidFill>
                <a:schemeClr val="accent2"/>
              </a:solidFill>
              <a:cs typeface="Arial" charset="0"/>
            </a:endParaRPr>
          </a:p>
          <a:p>
            <a:pPr algn="just" eaLnBrk="1" hangingPunct="1"/>
            <a:r>
              <a:rPr lang="ar-SA" b="1" smtClean="0">
                <a:cs typeface="Arial" charset="0"/>
              </a:rPr>
              <a:t>المصطلحات الأساسية المستخدمة في البحث و التي تحتاج لتعريف واضح حتى يتسنى للمطلعين على البحث فهمها بالصورة التي يريدها الباحث .</a:t>
            </a:r>
            <a:endParaRPr lang="en-US" b="1" smtClean="0">
              <a:cs typeface="Arial" charset="0"/>
            </a:endParaRPr>
          </a:p>
          <a:p>
            <a:pPr algn="just" eaLnBrk="1" hangingPunct="1">
              <a:buFont typeface="Arial" charset="0"/>
              <a:buNone/>
            </a:pP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b="1" dirty="0" smtClean="0">
                <a:cs typeface="+mj-cs"/>
              </a:rPr>
              <a:t>أنواع الفروض </a:t>
            </a:r>
            <a:r>
              <a:rPr lang="ar-SA" dirty="0" smtClean="0">
                <a:solidFill>
                  <a:schemeClr val="accent2"/>
                </a:solidFill>
                <a:cs typeface="+mj-cs"/>
              </a:rPr>
              <a:t/>
            </a:r>
            <a:br>
              <a:rPr lang="ar-SA" dirty="0" smtClean="0">
                <a:solidFill>
                  <a:schemeClr val="accent2"/>
                </a:solidFill>
                <a:cs typeface="+mj-cs"/>
              </a:rPr>
            </a:br>
            <a:endParaRPr lang="en-US" dirty="0" smtClean="0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ar-SA" b="1" smtClean="0">
                <a:cs typeface="Arial" charset="0"/>
              </a:rPr>
              <a:t>أ ــ فروض صفرية .</a:t>
            </a:r>
          </a:p>
          <a:p>
            <a:pPr eaLnBrk="1" hangingPunct="1">
              <a:lnSpc>
                <a:spcPct val="90000"/>
              </a:lnSpc>
            </a:pPr>
            <a:r>
              <a:rPr lang="ar-SA" b="1" smtClean="0">
                <a:cs typeface="Arial" charset="0"/>
              </a:rPr>
              <a:t>ب ــ فروض بديلة .</a:t>
            </a:r>
          </a:p>
          <a:p>
            <a:pPr eaLnBrk="1" hangingPunct="1">
              <a:lnSpc>
                <a:spcPct val="90000"/>
              </a:lnSpc>
            </a:pPr>
            <a:r>
              <a:rPr lang="ar-SA" sz="4400" b="1" smtClean="0">
                <a:cs typeface="Arial" charset="0"/>
              </a:rPr>
              <a:t>أولا ً : الفرضية الصفرية : </a:t>
            </a:r>
          </a:p>
          <a:p>
            <a:pPr eaLnBrk="1" hangingPunct="1">
              <a:lnSpc>
                <a:spcPct val="90000"/>
              </a:lnSpc>
            </a:pPr>
            <a:r>
              <a:rPr lang="ar-SA" b="1" smtClean="0">
                <a:cs typeface="Arial" charset="0"/>
              </a:rPr>
              <a:t>أ ــ تصاغ بصورة تشير إلى نفي وجود علاقة بين المتغيرين أو المتغيرات .</a:t>
            </a:r>
          </a:p>
          <a:p>
            <a:pPr eaLnBrk="1" hangingPunct="1">
              <a:lnSpc>
                <a:spcPct val="90000"/>
              </a:lnSpc>
            </a:pPr>
            <a:r>
              <a:rPr lang="ar-SA" b="1" smtClean="0">
                <a:cs typeface="Arial" charset="0"/>
              </a:rPr>
              <a:t>ب ــ يوصي بعض المتخصصين في تصميم البحوث الاجتماعية بوضع الفروض بالصيغة الصفرية لتقليل احتمالات تحيز الباحث و ميله نحو اثبات فروضه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3600" b="1" smtClean="0">
                <a:cs typeface="Times New Roman" pitchFamily="18" charset="0"/>
              </a:rPr>
              <a:t>ثانيا ً : الفرضية البديلة</a:t>
            </a:r>
            <a:endParaRPr lang="en-US" sz="3600" b="1" smtClean="0">
              <a:cs typeface="Arial" charset="0"/>
            </a:endParaRPr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أ ــ هي الفرضية التي تقابل الفرضية العدمية و هي تصاغ بصورة توحي بوجود علاقة بين المتغيرات .</a:t>
            </a:r>
          </a:p>
          <a:p>
            <a:pPr eaLnBrk="1" hangingPunct="1"/>
            <a:r>
              <a:rPr lang="ar-SA" sz="3600" b="1" smtClean="0">
                <a:solidFill>
                  <a:schemeClr val="accent2"/>
                </a:solidFill>
                <a:cs typeface="Arial" charset="0"/>
              </a:rPr>
              <a:t>أنواع الفروض البديلة : </a:t>
            </a:r>
          </a:p>
          <a:p>
            <a:pPr eaLnBrk="1" hangingPunct="1"/>
            <a:r>
              <a:rPr lang="ar-SA" b="1" smtClean="0">
                <a:cs typeface="Arial" charset="0"/>
              </a:rPr>
              <a:t>يمكن أن تصاغ الفروض البديلة في شكل : </a:t>
            </a:r>
          </a:p>
          <a:p>
            <a:pPr eaLnBrk="1" hangingPunct="1"/>
            <a:r>
              <a:rPr lang="ar-SA" b="1" smtClean="0">
                <a:cs typeface="Arial" charset="0"/>
              </a:rPr>
              <a:t>أ ــ فروض بديلة غير سببية .</a:t>
            </a:r>
          </a:p>
          <a:p>
            <a:pPr eaLnBrk="1" hangingPunct="1"/>
            <a:r>
              <a:rPr lang="ar-SA" b="1" smtClean="0">
                <a:cs typeface="Arial" charset="0"/>
              </a:rPr>
              <a:t>ب ــ فروض بديلة سببية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b="1" smtClean="0">
                <a:cs typeface="Times New Roman" pitchFamily="18" charset="0"/>
              </a:rPr>
              <a:t>الفرضية البديلة غير السببية : </a:t>
            </a:r>
            <a:endParaRPr lang="en-US" b="1" smtClean="0"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هذه الفروض تصاغ بصورة لا توحي بأن أي من المتغيرات يؤثر أو يتأثر بأي من المتغيرات الأخرى .</a:t>
            </a:r>
          </a:p>
          <a:p>
            <a:pPr eaLnBrk="1" hangingPunct="1"/>
            <a:r>
              <a:rPr lang="ar-SA" sz="4400" b="1" smtClean="0">
                <a:cs typeface="Arial" charset="0"/>
              </a:rPr>
              <a:t>الفرضية البديلة السببية : </a:t>
            </a:r>
          </a:p>
          <a:p>
            <a:pPr eaLnBrk="1" hangingPunct="1"/>
            <a:r>
              <a:rPr lang="ar-SA" b="1" smtClean="0">
                <a:cs typeface="Arial" charset="0"/>
              </a:rPr>
              <a:t>هذه الفروض تصاغ بصورة توحي بأن أي من المتغيرات يؤثر أو يتأثر بالمتغيرات الأخرى ، و يمكن أن تصاغ بصورة قضية منطقية أو في شكل تساؤل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شروط الفروض العلمية</a:t>
            </a:r>
            <a:endParaRPr lang="en-US" smtClean="0"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يجب أن تصاغ بعبارات واضحة بأن تكون المفاهيم الواردة فيها معرفة تعريفا إجرائيا .</a:t>
            </a:r>
          </a:p>
          <a:p>
            <a:pPr eaLnBrk="1" hangingPunct="1"/>
            <a:r>
              <a:rPr lang="ar-SA" b="1" smtClean="0">
                <a:cs typeface="Arial" charset="0"/>
              </a:rPr>
              <a:t>يجب أن تصاغ باختصار غير مخل .</a:t>
            </a:r>
          </a:p>
          <a:p>
            <a:pPr eaLnBrk="1" hangingPunct="1"/>
            <a:r>
              <a:rPr lang="ar-SA" b="1" smtClean="0">
                <a:cs typeface="Arial" charset="0"/>
              </a:rPr>
              <a:t>ينبغي أن لا تكون الفرضية بديهية لا مجال للشك فيها .</a:t>
            </a:r>
          </a:p>
          <a:p>
            <a:pPr eaLnBrk="1" hangingPunct="1"/>
            <a:r>
              <a:rPr lang="ar-SA" b="1" smtClean="0">
                <a:cs typeface="Arial" charset="0"/>
              </a:rPr>
              <a:t>يجب  أن تكون قابلة للاختبار بطرق البحث المتبعة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شروط الفروض العلمية</a:t>
            </a:r>
            <a:endParaRPr lang="en-US" smtClean="0"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SA" smtClean="0">
              <a:cs typeface="Arial" charset="0"/>
            </a:endParaRPr>
          </a:p>
          <a:p>
            <a:pPr eaLnBrk="1" hangingPunct="1"/>
            <a:r>
              <a:rPr lang="ar-SA" b="1" smtClean="0">
                <a:cs typeface="Arial" charset="0"/>
              </a:rPr>
              <a:t>الربط بين الفروض و النظريات المستنبطة منها .</a:t>
            </a:r>
          </a:p>
          <a:p>
            <a:pPr eaLnBrk="1" hangingPunct="1"/>
            <a:endParaRPr lang="ar-SA" b="1" smtClean="0">
              <a:cs typeface="Arial" charset="0"/>
            </a:endParaRPr>
          </a:p>
          <a:p>
            <a:pPr eaLnBrk="1" hangingPunct="1"/>
            <a:r>
              <a:rPr lang="ar-SA" b="1" smtClean="0">
                <a:cs typeface="Arial" charset="0"/>
              </a:rPr>
              <a:t> ينبغي أن تكون الفروض متسقة مع هدف البحث بأن توفر إجابات واضحة للمشكلة قيد البحث و ذلك بأن توظف كل فرضية لناحية معينة من جوانب البحث .</a:t>
            </a:r>
            <a:endParaRPr lang="en-US" b="1" smtClean="0">
              <a:cs typeface="Arial" charset="0"/>
            </a:endParaRPr>
          </a:p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أسباب صعوبة تحديد المفاهيم</a:t>
            </a:r>
            <a:endParaRPr lang="ar-SA" smtClean="0"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1">
            <a:normAutofit fontScale="6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>
              <a:cs typeface="+mn-cs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4000" b="1" dirty="0" smtClean="0">
                <a:cs typeface="+mn-cs"/>
              </a:rPr>
              <a:t>اختلاف المفاهيم باختلاف الثقافات نسبة لأنها تنبت من خبرات جمعية تختلف باختلاف الأفراد و الجماعات و المجتمعات و </a:t>
            </a:r>
            <a:r>
              <a:rPr lang="ar-SA" sz="4000" b="1" dirty="0" err="1" smtClean="0">
                <a:cs typeface="+mn-cs"/>
              </a:rPr>
              <a:t>البيئات .</a:t>
            </a:r>
            <a:endParaRPr lang="ar-SA" sz="4000" b="1" dirty="0" smtClean="0">
              <a:cs typeface="+mn-cs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4000" b="1" dirty="0" smtClean="0">
                <a:cs typeface="+mn-cs"/>
              </a:rPr>
              <a:t>ازدواجية استخدام بعض المفاهيم بمعان مختلفة و في ظل نفس المحيط </a:t>
            </a:r>
            <a:r>
              <a:rPr lang="ar-SA" sz="4000" b="1" dirty="0" err="1" smtClean="0">
                <a:cs typeface="+mn-cs"/>
              </a:rPr>
              <a:t>الثقافي .</a:t>
            </a:r>
            <a:r>
              <a:rPr lang="ar-SA" sz="4000" b="1" dirty="0" smtClean="0">
                <a:cs typeface="+mn-cs"/>
              </a:rPr>
              <a:t>( </a:t>
            </a:r>
            <a:r>
              <a:rPr lang="ar-SA" sz="4000" b="1" dirty="0" err="1" smtClean="0">
                <a:cs typeface="+mn-cs"/>
              </a:rPr>
              <a:t>الأصولية </a:t>
            </a:r>
            <a:r>
              <a:rPr lang="ar-SA" sz="4000" b="1" dirty="0" smtClean="0">
                <a:cs typeface="+mn-cs"/>
              </a:rPr>
              <a:t>، </a:t>
            </a:r>
            <a:r>
              <a:rPr lang="ar-SA" sz="4000" b="1" dirty="0" err="1" smtClean="0">
                <a:cs typeface="+mn-cs"/>
              </a:rPr>
              <a:t>المعلم )</a:t>
            </a:r>
            <a:r>
              <a:rPr lang="ar-SA" sz="4000" b="1" dirty="0" smtClean="0">
                <a:cs typeface="+mn-cs"/>
              </a:rPr>
              <a:t> </a:t>
            </a: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4000" b="1" dirty="0" smtClean="0">
                <a:cs typeface="+mn-cs"/>
              </a:rPr>
              <a:t>تغير المعنى الذي يرمز إليه المفهوم بمرور </a:t>
            </a:r>
            <a:r>
              <a:rPr lang="ar-SA" sz="4000" b="1" dirty="0" err="1" smtClean="0">
                <a:cs typeface="+mn-cs"/>
              </a:rPr>
              <a:t>الزمن.</a:t>
            </a:r>
            <a:r>
              <a:rPr lang="ar-SA" sz="4000" b="1" dirty="0" smtClean="0">
                <a:cs typeface="+mn-cs"/>
              </a:rPr>
              <a:t> ( </a:t>
            </a:r>
            <a:r>
              <a:rPr lang="ar-SA" sz="4000" b="1" dirty="0" err="1" smtClean="0">
                <a:cs typeface="+mn-cs"/>
              </a:rPr>
              <a:t>المتعلم )</a:t>
            </a:r>
            <a:r>
              <a:rPr lang="ar-SA" sz="4000" b="1" dirty="0" smtClean="0">
                <a:cs typeface="+mn-cs"/>
              </a:rPr>
              <a:t> </a:t>
            </a:r>
            <a:r>
              <a:rPr lang="en-US" sz="4000" b="1" dirty="0" smtClean="0">
                <a:cs typeface="+mn-cs"/>
              </a:rPr>
              <a:t> </a:t>
            </a:r>
            <a:endParaRPr lang="ar-SA" sz="4000" b="1" dirty="0" smtClean="0">
              <a:cs typeface="+mn-cs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4000" b="1" dirty="0" smtClean="0">
                <a:cs typeface="+mn-cs"/>
              </a:rPr>
              <a:t>صعوبة الاتفاق على الدرجة التي تكون عليها الصفة في شيء </a:t>
            </a:r>
            <a:r>
              <a:rPr lang="ar-SA" sz="4000" b="1" dirty="0" err="1" smtClean="0">
                <a:cs typeface="+mn-cs"/>
              </a:rPr>
              <a:t>ما .</a:t>
            </a:r>
            <a:endParaRPr lang="ar-SA" sz="4000" b="1" dirty="0" smtClean="0">
              <a:cs typeface="+mn-cs"/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4000" b="1" dirty="0" smtClean="0">
                <a:cs typeface="+mn-cs"/>
              </a:rPr>
              <a:t>بعض المفاهيم تكمن صعوبتها في كونها مفاهيم مركبة من عدة أبعاد </a:t>
            </a:r>
            <a:endParaRPr lang="en-US" sz="4000" b="1" dirty="0" smtClean="0"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المفهومات المركبة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smtClean="0">
                <a:cs typeface="Arial" charset="0"/>
              </a:rPr>
              <a:t>ضع أمثلة لمفاهيم بسيطة غير مركبة </a:t>
            </a:r>
          </a:p>
          <a:p>
            <a:pPr eaLnBrk="1" hangingPunct="1">
              <a:buFont typeface="Arial" charset="0"/>
              <a:buNone/>
            </a:pPr>
            <a:endParaRPr lang="ar-SA" smtClean="0">
              <a:cs typeface="Arial" charset="0"/>
            </a:endParaRPr>
          </a:p>
          <a:p>
            <a:pPr eaLnBrk="1" hangingPunct="1"/>
            <a:r>
              <a:rPr lang="ar-SA" smtClean="0">
                <a:cs typeface="Arial" charset="0"/>
              </a:rPr>
              <a:t>و أمثلة أخرى لمفاهيم مركبة 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كيفية تحديد المفاهيم</a:t>
            </a:r>
            <a:endParaRPr lang="en-US" b="1" smtClean="0"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7386638" cy="4497388"/>
          </a:xfrm>
        </p:spPr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البحث في الأدبيات السابقة عن كيفية تعريف الباحثين السابقين للمفاهيم قيد التعريف .</a:t>
            </a:r>
          </a:p>
          <a:p>
            <a:pPr eaLnBrk="1" hangingPunct="1"/>
            <a:r>
              <a:rPr lang="ar-SA" b="1" smtClean="0">
                <a:cs typeface="Arial" charset="0"/>
              </a:rPr>
              <a:t>تحديد أوجه الاتفاق و الاختلاف بين التعريفات السابقة</a:t>
            </a:r>
          </a:p>
          <a:p>
            <a:pPr eaLnBrk="1" hangingPunct="1"/>
            <a:r>
              <a:rPr lang="ar-SA" b="1" smtClean="0">
                <a:cs typeface="Arial" charset="0"/>
              </a:rPr>
              <a:t>تكوين تعريف مبدئي للمفهوم أو المفاهيم يحتوي على المعنى المتفق عليه في أغلب التعريفات .</a:t>
            </a:r>
          </a:p>
          <a:p>
            <a:pPr eaLnBrk="1" hangingPunct="1"/>
            <a:r>
              <a:rPr lang="ar-SA" b="1" smtClean="0">
                <a:cs typeface="Arial" charset="0"/>
              </a:rPr>
              <a:t>تحديد تعريف اجرائي للمفهوم ، و هو تحديد المفهوم بما يقاس به.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التعريف الاجرائي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ar-SA" sz="6600" smtClean="0">
                <a:cs typeface="Arial" charset="0"/>
              </a:rPr>
              <a:t>التعريف الإجرائي هو التعريف الذي سيستخدمه الباحث في بحثه . </a:t>
            </a:r>
            <a:endParaRPr lang="en-US" sz="6600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فروض الدراسة و تساؤلاتها </a:t>
            </a:r>
            <a:endParaRPr lang="en-US" b="1" smtClean="0">
              <a:cs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معنى كلمة فرض : </a:t>
            </a:r>
          </a:p>
          <a:p>
            <a:pPr eaLnBrk="1" hangingPunct="1"/>
            <a:r>
              <a:rPr lang="ar-SA" b="1" smtClean="0">
                <a:cs typeface="Arial" charset="0"/>
              </a:rPr>
              <a:t>تعميم أو تعميمات لم تثبت صحتها يقوم الباحث باختباره للتحقق من مدى صحتها .</a:t>
            </a:r>
          </a:p>
          <a:p>
            <a:pPr eaLnBrk="1" hangingPunct="1"/>
            <a:r>
              <a:rPr lang="ar-SA" b="1" smtClean="0">
                <a:cs typeface="Arial" charset="0"/>
              </a:rPr>
              <a:t>و تعرف الفرضية أيضا بأنها فكرة مبدئية تربط بين ظاهرة  أو متغير و بين متغيرات أخرى يحاول الباحث أن يتحقق من صدقها من خلال خطوات منهجية محددة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Times New Roman" pitchFamily="18" charset="0"/>
              </a:rPr>
              <a:t>مصادر استنباط الفروض</a:t>
            </a:r>
            <a:endParaRPr lang="en-US" b="1" smtClean="0">
              <a:cs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b="1" smtClean="0">
                <a:cs typeface="Arial" charset="0"/>
              </a:rPr>
              <a:t>من مجال تخصص الباحث الرئيس أو الفرعي أو العلوم الأخرى التي قد تبعد عن تخصصه .</a:t>
            </a:r>
          </a:p>
          <a:p>
            <a:pPr eaLnBrk="1" hangingPunct="1"/>
            <a:r>
              <a:rPr lang="ar-SA" b="1" smtClean="0">
                <a:cs typeface="Arial" charset="0"/>
              </a:rPr>
              <a:t> خبرة الباحث في موضوع دراسته .</a:t>
            </a:r>
          </a:p>
          <a:p>
            <a:pPr eaLnBrk="1" hangingPunct="1"/>
            <a:r>
              <a:rPr lang="ar-SA" b="1" smtClean="0">
                <a:cs typeface="Arial" charset="0"/>
              </a:rPr>
              <a:t>استعراض الدراسات السابقة و استقاء بعض فروضه منها .</a:t>
            </a:r>
          </a:p>
          <a:p>
            <a:pPr eaLnBrk="1" hangingPunct="1"/>
            <a:r>
              <a:rPr lang="ar-SA" b="1" smtClean="0">
                <a:cs typeface="Arial" charset="0"/>
              </a:rPr>
              <a:t>إلمام الباحث بمختلف جوانب ثقافة المجتمع موضع الدراسة بما تشتمل عليه من تقاليد و عادات و عرف و قيم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>
                <a:cs typeface="Times New Roman" pitchFamily="18" charset="0"/>
              </a:rPr>
              <a:t>الأبحاث وموقفها من الفروض</a:t>
            </a:r>
            <a:endParaRPr lang="en-US" smtClean="0"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ar-SA" b="1" smtClean="0">
                <a:cs typeface="Arial" charset="0"/>
              </a:rPr>
              <a:t>   تنقسم الأبحاث في هذا الصدد إلى قسمين رئيسيين : </a:t>
            </a:r>
          </a:p>
          <a:p>
            <a:pPr eaLnBrk="1" hangingPunct="1"/>
            <a:r>
              <a:rPr lang="ar-SA" b="1" smtClean="0">
                <a:cs typeface="Arial" charset="0"/>
              </a:rPr>
              <a:t>أبحاث لا فروض لها : و هي الأبحاث التي تتضمن تساؤلات غير فرضية .</a:t>
            </a:r>
          </a:p>
          <a:p>
            <a:pPr eaLnBrk="1" hangingPunct="1"/>
            <a:endParaRPr lang="ar-SA" b="1" smtClean="0">
              <a:cs typeface="Arial" charset="0"/>
            </a:endParaRPr>
          </a:p>
          <a:p>
            <a:pPr eaLnBrk="1" hangingPunct="1"/>
            <a:r>
              <a:rPr lang="ar-SA" b="1" smtClean="0">
                <a:cs typeface="Arial" charset="0"/>
              </a:rPr>
              <a:t>أبحاث تحتوي على فروض .</a:t>
            </a:r>
            <a:endParaRPr lang="en-US" b="1" smtClean="0"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/>
        </p:nvGraphicFramePr>
        <p:xfrm>
          <a:off x="762000" y="1066800"/>
          <a:ext cx="7467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572</Words>
  <Application>Microsoft Office PowerPoint</Application>
  <PresentationFormat>عرض على الشاشة (3:4)‏</PresentationFormat>
  <Paragraphs>68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سمة Office</vt:lpstr>
      <vt:lpstr>المفاهيم الأساسية </vt:lpstr>
      <vt:lpstr>أسباب صعوبة تحديد المفاهيم</vt:lpstr>
      <vt:lpstr>المفهومات المركبة</vt:lpstr>
      <vt:lpstr>كيفية تحديد المفاهيم</vt:lpstr>
      <vt:lpstr>التعريف الاجرائي</vt:lpstr>
      <vt:lpstr>فروض الدراسة و تساؤلاتها </vt:lpstr>
      <vt:lpstr>مصادر استنباط الفروض</vt:lpstr>
      <vt:lpstr>الأبحاث وموقفها من الفروض</vt:lpstr>
      <vt:lpstr>الشريحة 9</vt:lpstr>
      <vt:lpstr>أنواع الفروض  </vt:lpstr>
      <vt:lpstr>ثانيا ً : الفرضية البديلة</vt:lpstr>
      <vt:lpstr>الفرضية البديلة غير السببية : </vt:lpstr>
      <vt:lpstr>شروط الفروض العلمية</vt:lpstr>
      <vt:lpstr>شروط الفروض العلمية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المفاهيم الأساسية</dc:title>
  <dc:creator>norah</dc:creator>
  <cp:lastModifiedBy>Owner</cp:lastModifiedBy>
  <cp:revision>35</cp:revision>
  <dcterms:created xsi:type="dcterms:W3CDTF">2004-09-23T18:00:08Z</dcterms:created>
  <dcterms:modified xsi:type="dcterms:W3CDTF">2015-02-15T09:25:08Z</dcterms:modified>
</cp:coreProperties>
</file>