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9629A-1532-453C-B13E-E951B60EE9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765973E-B6B7-4C7A-8DE7-BE039DFB45E9}">
      <dgm:prSet/>
      <dgm:spPr/>
      <dgm:t>
        <a:bodyPr/>
        <a:lstStyle/>
        <a:p>
          <a:pPr rtl="1"/>
          <a:r>
            <a:rPr lang="ar-SA" b="1" dirty="0" smtClean="0"/>
            <a:t>1.  مدخل في </a:t>
          </a:r>
          <a:r>
            <a:rPr lang="ar-SA" b="1" dirty="0" smtClean="0"/>
            <a:t>القيادة الإدارية</a:t>
          </a:r>
          <a:endParaRPr lang="ar-SA" dirty="0"/>
        </a:p>
      </dgm:t>
    </dgm:pt>
    <dgm:pt modelId="{FB49A7E3-5CE4-4FF5-921C-9CDF512E9344}" type="parTrans" cxnId="{95960613-B034-4BC6-9BEA-BE0F8EAE354C}">
      <dgm:prSet/>
      <dgm:spPr/>
      <dgm:t>
        <a:bodyPr/>
        <a:lstStyle/>
        <a:p>
          <a:pPr rtl="1"/>
          <a:endParaRPr lang="ar-SA"/>
        </a:p>
      </dgm:t>
    </dgm:pt>
    <dgm:pt modelId="{D08B1144-209C-4322-A302-007ECF924DE9}" type="sibTrans" cxnId="{95960613-B034-4BC6-9BEA-BE0F8EAE354C}">
      <dgm:prSet/>
      <dgm:spPr/>
      <dgm:t>
        <a:bodyPr/>
        <a:lstStyle/>
        <a:p>
          <a:pPr rtl="1"/>
          <a:endParaRPr lang="ar-SA"/>
        </a:p>
      </dgm:t>
    </dgm:pt>
    <dgm:pt modelId="{A77218FC-96D5-4CC2-8825-FAE76A866C09}">
      <dgm:prSet/>
      <dgm:spPr/>
      <dgm:t>
        <a:bodyPr/>
        <a:lstStyle/>
        <a:p>
          <a:pPr rtl="1"/>
          <a:r>
            <a:rPr lang="ar-SA" b="1" dirty="0" smtClean="0"/>
            <a:t>2. </a:t>
          </a:r>
          <a:r>
            <a:rPr lang="ar-SA" b="1" dirty="0" smtClean="0"/>
            <a:t>مدخل السمات</a:t>
          </a:r>
          <a:endParaRPr lang="ar-SA" dirty="0"/>
        </a:p>
      </dgm:t>
    </dgm:pt>
    <dgm:pt modelId="{02320A21-3236-489F-AE7E-ED14776C8C7D}" type="parTrans" cxnId="{46C15091-49D0-4850-A214-ADCFD0BBEC51}">
      <dgm:prSet/>
      <dgm:spPr/>
      <dgm:t>
        <a:bodyPr/>
        <a:lstStyle/>
        <a:p>
          <a:pPr rtl="1"/>
          <a:endParaRPr lang="ar-SA"/>
        </a:p>
      </dgm:t>
    </dgm:pt>
    <dgm:pt modelId="{857CC4BE-1E14-443D-97DE-D090017B9062}" type="sibTrans" cxnId="{46C15091-49D0-4850-A214-ADCFD0BBEC51}">
      <dgm:prSet/>
      <dgm:spPr/>
      <dgm:t>
        <a:bodyPr/>
        <a:lstStyle/>
        <a:p>
          <a:pPr rtl="1"/>
          <a:endParaRPr lang="ar-SA"/>
        </a:p>
      </dgm:t>
    </dgm:pt>
    <dgm:pt modelId="{8C0555C4-A300-4F7F-AD31-33C50C92FA28}">
      <dgm:prSet/>
      <dgm:spPr/>
      <dgm:t>
        <a:bodyPr/>
        <a:lstStyle/>
        <a:p>
          <a:pPr rtl="1"/>
          <a:r>
            <a:rPr lang="ar-SA" b="1" dirty="0" smtClean="0"/>
            <a:t>3. </a:t>
          </a:r>
          <a:r>
            <a:rPr lang="ar-SA" b="1" dirty="0" smtClean="0"/>
            <a:t>مدخل الإسلوب</a:t>
          </a:r>
          <a:endParaRPr lang="ar-SA" dirty="0"/>
        </a:p>
      </dgm:t>
    </dgm:pt>
    <dgm:pt modelId="{1FEC9FC6-028B-485B-9118-2CE7DBB4D091}" type="parTrans" cxnId="{C795491E-9D32-4EFD-BA17-C06F49EF9E0F}">
      <dgm:prSet/>
      <dgm:spPr/>
      <dgm:t>
        <a:bodyPr/>
        <a:lstStyle/>
        <a:p>
          <a:pPr rtl="1"/>
          <a:endParaRPr lang="ar-SA"/>
        </a:p>
      </dgm:t>
    </dgm:pt>
    <dgm:pt modelId="{80522659-55B8-4566-BC15-C53E568540DF}" type="sibTrans" cxnId="{C795491E-9D32-4EFD-BA17-C06F49EF9E0F}">
      <dgm:prSet/>
      <dgm:spPr/>
      <dgm:t>
        <a:bodyPr/>
        <a:lstStyle/>
        <a:p>
          <a:pPr rtl="1"/>
          <a:endParaRPr lang="ar-SA"/>
        </a:p>
      </dgm:t>
    </dgm:pt>
    <dgm:pt modelId="{9CBC5C9D-676E-4A9D-9BB5-0A3C145F0917}">
      <dgm:prSet/>
      <dgm:spPr/>
      <dgm:t>
        <a:bodyPr/>
        <a:lstStyle/>
        <a:p>
          <a:pPr rtl="1"/>
          <a:r>
            <a:rPr lang="en-US" b="1" dirty="0" smtClean="0"/>
            <a:t>4</a:t>
          </a:r>
          <a:r>
            <a:rPr lang="ar-SA" b="1" dirty="0" smtClean="0"/>
            <a:t>. </a:t>
          </a:r>
          <a:r>
            <a:rPr lang="ar-SA" b="1" dirty="0" smtClean="0"/>
            <a:t>المدخل الموقفي</a:t>
          </a:r>
          <a:endParaRPr lang="ar-SA" b="1" dirty="0"/>
        </a:p>
      </dgm:t>
    </dgm:pt>
    <dgm:pt modelId="{290C6309-D532-4313-A5C1-C24D883BF1A9}" type="parTrans" cxnId="{EFB006B3-CCFA-449B-BB0E-207F858435CB}">
      <dgm:prSet/>
      <dgm:spPr/>
      <dgm:t>
        <a:bodyPr/>
        <a:lstStyle/>
        <a:p>
          <a:pPr rtl="1"/>
          <a:endParaRPr lang="ar-SA"/>
        </a:p>
      </dgm:t>
    </dgm:pt>
    <dgm:pt modelId="{77767392-9EC9-47C9-B842-42F3EEC63692}" type="sibTrans" cxnId="{EFB006B3-CCFA-449B-BB0E-207F858435CB}">
      <dgm:prSet/>
      <dgm:spPr/>
      <dgm:t>
        <a:bodyPr/>
        <a:lstStyle/>
        <a:p>
          <a:pPr rtl="1"/>
          <a:endParaRPr lang="ar-SA"/>
        </a:p>
      </dgm:t>
    </dgm:pt>
    <dgm:pt modelId="{5CE8217C-02BB-486A-89E9-FE71C55E2996}">
      <dgm:prSet/>
      <dgm:spPr/>
      <dgm:t>
        <a:bodyPr/>
        <a:lstStyle/>
        <a:p>
          <a:pPr rtl="1"/>
          <a:r>
            <a:rPr lang="en-US" b="1" dirty="0" smtClean="0"/>
            <a:t>5</a:t>
          </a:r>
          <a:r>
            <a:rPr lang="ar-SA" b="1" dirty="0" smtClean="0"/>
            <a:t>. </a:t>
          </a:r>
          <a:r>
            <a:rPr lang="ar-SA" b="1" dirty="0" smtClean="0"/>
            <a:t>النظرية التوافقية</a:t>
          </a:r>
          <a:endParaRPr lang="ar-SA" b="1" dirty="0"/>
        </a:p>
      </dgm:t>
    </dgm:pt>
    <dgm:pt modelId="{B124F3B2-0CD5-438F-8549-97D1D2293F22}" type="parTrans" cxnId="{4C228E6B-E9BA-436E-9DC2-FA30344F91CC}">
      <dgm:prSet/>
      <dgm:spPr/>
      <dgm:t>
        <a:bodyPr/>
        <a:lstStyle/>
        <a:p>
          <a:pPr rtl="1"/>
          <a:endParaRPr lang="ar-SA"/>
        </a:p>
      </dgm:t>
    </dgm:pt>
    <dgm:pt modelId="{58ABFA26-9E81-4EA9-8FB4-F4061167EB4E}" type="sibTrans" cxnId="{4C228E6B-E9BA-436E-9DC2-FA30344F91CC}">
      <dgm:prSet/>
      <dgm:spPr/>
      <dgm:t>
        <a:bodyPr/>
        <a:lstStyle/>
        <a:p>
          <a:pPr rtl="1"/>
          <a:endParaRPr lang="ar-SA"/>
        </a:p>
      </dgm:t>
    </dgm:pt>
    <dgm:pt modelId="{1D7F33A4-2C0D-405E-A85C-4EE9EC44C53C}">
      <dgm:prSet/>
      <dgm:spPr/>
      <dgm:t>
        <a:bodyPr/>
        <a:lstStyle/>
        <a:p>
          <a:pPr rtl="1"/>
          <a:r>
            <a:rPr lang="en-US" b="1" dirty="0" smtClean="0"/>
            <a:t>6</a:t>
          </a:r>
          <a:r>
            <a:rPr lang="ar-SA" b="1" dirty="0" smtClean="0"/>
            <a:t>. </a:t>
          </a:r>
          <a:r>
            <a:rPr lang="ar-SA" b="1" dirty="0" smtClean="0"/>
            <a:t>نظرية مسار الهدف</a:t>
          </a:r>
          <a:endParaRPr lang="ar-SA" b="1" dirty="0"/>
        </a:p>
      </dgm:t>
    </dgm:pt>
    <dgm:pt modelId="{EA1E8B3A-167A-4D1D-8517-97B28A24D52F}" type="parTrans" cxnId="{EC4F4802-8C5E-440C-ACFE-9EE659635C94}">
      <dgm:prSet/>
      <dgm:spPr/>
      <dgm:t>
        <a:bodyPr/>
        <a:lstStyle/>
        <a:p>
          <a:pPr rtl="1"/>
          <a:endParaRPr lang="ar-SA"/>
        </a:p>
      </dgm:t>
    </dgm:pt>
    <dgm:pt modelId="{FD248778-F24C-438C-AC11-9EF3B8C62E01}" type="sibTrans" cxnId="{EC4F4802-8C5E-440C-ACFE-9EE659635C94}">
      <dgm:prSet/>
      <dgm:spPr/>
      <dgm:t>
        <a:bodyPr/>
        <a:lstStyle/>
        <a:p>
          <a:pPr rtl="1"/>
          <a:endParaRPr lang="ar-SA"/>
        </a:p>
      </dgm:t>
    </dgm:pt>
    <dgm:pt modelId="{884B8EF2-BEAB-40A6-A014-89D7CA457EC9}">
      <dgm:prSet/>
      <dgm:spPr/>
      <dgm:t>
        <a:bodyPr/>
        <a:lstStyle/>
        <a:p>
          <a:pPr rtl="1"/>
          <a:r>
            <a:rPr lang="en-US" b="1" dirty="0" smtClean="0"/>
            <a:t>7</a:t>
          </a:r>
          <a:r>
            <a:rPr lang="ar-SA" b="1" dirty="0" smtClean="0"/>
            <a:t>. </a:t>
          </a:r>
          <a:r>
            <a:rPr lang="ar-SA" b="1" dirty="0" smtClean="0"/>
            <a:t>نظرية التفاعل بين القائد والعضو</a:t>
          </a:r>
          <a:endParaRPr lang="ar-SA" b="1" dirty="0"/>
        </a:p>
      </dgm:t>
    </dgm:pt>
    <dgm:pt modelId="{FD6CA04F-5E34-4432-9BF2-9B05D47F8858}" type="parTrans" cxnId="{C37B2A6C-A7B7-461A-9E0F-B24D59FFB31E}">
      <dgm:prSet/>
      <dgm:spPr/>
      <dgm:t>
        <a:bodyPr/>
        <a:lstStyle/>
        <a:p>
          <a:pPr rtl="1"/>
          <a:endParaRPr lang="ar-SA"/>
        </a:p>
      </dgm:t>
    </dgm:pt>
    <dgm:pt modelId="{5D49F44D-2613-4E4A-85C2-9DA18129C611}" type="sibTrans" cxnId="{C37B2A6C-A7B7-461A-9E0F-B24D59FFB31E}">
      <dgm:prSet/>
      <dgm:spPr/>
      <dgm:t>
        <a:bodyPr/>
        <a:lstStyle/>
        <a:p>
          <a:pPr rtl="1"/>
          <a:endParaRPr lang="ar-SA"/>
        </a:p>
      </dgm:t>
    </dgm:pt>
    <dgm:pt modelId="{B2E94AE0-9065-449D-A902-677759C10291}">
      <dgm:prSet/>
      <dgm:spPr/>
      <dgm:t>
        <a:bodyPr/>
        <a:lstStyle/>
        <a:p>
          <a:pPr rtl="1"/>
          <a:r>
            <a:rPr lang="en-US" b="1" dirty="0" smtClean="0"/>
            <a:t>8</a:t>
          </a:r>
          <a:r>
            <a:rPr lang="ar-SA" b="1" dirty="0" smtClean="0"/>
            <a:t>. </a:t>
          </a:r>
          <a:r>
            <a:rPr lang="ar-SA" b="1" dirty="0" smtClean="0"/>
            <a:t>النظرية التحويلية</a:t>
          </a:r>
          <a:endParaRPr lang="ar-SA" b="1" dirty="0"/>
        </a:p>
      </dgm:t>
    </dgm:pt>
    <dgm:pt modelId="{AEC4E2EA-BA51-4C3B-AFED-6BF8112CD8F0}" type="parTrans" cxnId="{F79D9FCA-2747-4893-BCA4-2F1424E23AE3}">
      <dgm:prSet/>
      <dgm:spPr/>
      <dgm:t>
        <a:bodyPr/>
        <a:lstStyle/>
        <a:p>
          <a:pPr rtl="1"/>
          <a:endParaRPr lang="ar-SA"/>
        </a:p>
      </dgm:t>
    </dgm:pt>
    <dgm:pt modelId="{9AD10F2D-6E6B-4F93-A393-BE07B671CF9B}" type="sibTrans" cxnId="{F79D9FCA-2747-4893-BCA4-2F1424E23AE3}">
      <dgm:prSet/>
      <dgm:spPr/>
      <dgm:t>
        <a:bodyPr/>
        <a:lstStyle/>
        <a:p>
          <a:pPr rtl="1"/>
          <a:endParaRPr lang="ar-SA"/>
        </a:p>
      </dgm:t>
    </dgm:pt>
    <dgm:pt modelId="{3DBDF187-2115-4D1C-B2A5-C53129D4C116}">
      <dgm:prSet/>
      <dgm:spPr/>
      <dgm:t>
        <a:bodyPr/>
        <a:lstStyle/>
        <a:p>
          <a:pPr rtl="1"/>
          <a:r>
            <a:rPr lang="en-US" b="1" dirty="0" smtClean="0"/>
            <a:t>9</a:t>
          </a:r>
          <a:r>
            <a:rPr lang="ar-SA" b="1" dirty="0" smtClean="0"/>
            <a:t>. قيادة الفريق</a:t>
          </a:r>
          <a:endParaRPr lang="ar-SA" dirty="0"/>
        </a:p>
      </dgm:t>
    </dgm:pt>
    <dgm:pt modelId="{762B9F63-2746-4D58-8CC4-7A783F38DCE4}" type="parTrans" cxnId="{57A1186E-A6E2-408E-9DA8-8EF2FB023C78}">
      <dgm:prSet/>
      <dgm:spPr/>
      <dgm:t>
        <a:bodyPr/>
        <a:lstStyle/>
        <a:p>
          <a:pPr rtl="1"/>
          <a:endParaRPr lang="ar-SA"/>
        </a:p>
      </dgm:t>
    </dgm:pt>
    <dgm:pt modelId="{E2FB70EF-E65C-4D37-9A41-F97AE3BC4338}" type="sibTrans" cxnId="{57A1186E-A6E2-408E-9DA8-8EF2FB023C78}">
      <dgm:prSet/>
      <dgm:spPr/>
      <dgm:t>
        <a:bodyPr/>
        <a:lstStyle/>
        <a:p>
          <a:pPr rtl="1"/>
          <a:endParaRPr lang="ar-SA"/>
        </a:p>
      </dgm:t>
    </dgm:pt>
    <dgm:pt modelId="{C63BC0D8-4B5E-4FC0-B2FA-E202719EA40A}">
      <dgm:prSet/>
      <dgm:spPr/>
      <dgm:t>
        <a:bodyPr/>
        <a:lstStyle/>
        <a:p>
          <a:pPr rtl="1"/>
          <a:r>
            <a:rPr lang="en-US" b="1" dirty="0" smtClean="0"/>
            <a:t>10</a:t>
          </a:r>
          <a:r>
            <a:rPr lang="ar-SA" b="1" dirty="0" smtClean="0"/>
            <a:t>. المدخل النفسي الديناميكي</a:t>
          </a:r>
          <a:endParaRPr lang="ar-SA" dirty="0"/>
        </a:p>
      </dgm:t>
    </dgm:pt>
    <dgm:pt modelId="{32340F62-7A95-4BDD-9990-71CB5EDCB68A}" type="parTrans" cxnId="{E7CC6D8A-8343-407A-A084-6566CC528C12}">
      <dgm:prSet/>
      <dgm:spPr/>
      <dgm:t>
        <a:bodyPr/>
        <a:lstStyle/>
        <a:p>
          <a:endParaRPr lang="en-US"/>
        </a:p>
      </dgm:t>
    </dgm:pt>
    <dgm:pt modelId="{3B1306BC-C64A-402E-93C4-4ADF2B2D77D9}" type="sibTrans" cxnId="{E7CC6D8A-8343-407A-A084-6566CC528C12}">
      <dgm:prSet/>
      <dgm:spPr/>
      <dgm:t>
        <a:bodyPr/>
        <a:lstStyle/>
        <a:p>
          <a:endParaRPr lang="en-US"/>
        </a:p>
      </dgm:t>
    </dgm:pt>
    <dgm:pt modelId="{FB817B67-1BBA-4274-BF4A-7D36D3F6F8B4}">
      <dgm:prSet/>
      <dgm:spPr/>
      <dgm:t>
        <a:bodyPr/>
        <a:lstStyle/>
        <a:p>
          <a:pPr rtl="1"/>
          <a:r>
            <a:rPr lang="en-US" b="1" dirty="0" smtClean="0"/>
            <a:t>11</a:t>
          </a:r>
          <a:r>
            <a:rPr lang="ar-SA" b="1" dirty="0" smtClean="0"/>
            <a:t>. النساء والقيادة</a:t>
          </a:r>
          <a:endParaRPr lang="ar-SA" dirty="0"/>
        </a:p>
      </dgm:t>
    </dgm:pt>
    <dgm:pt modelId="{97724A8B-774B-4F23-BB0E-454508D530E5}" type="parTrans" cxnId="{9FA71830-8386-4FC4-BDA4-CC0B256870FC}">
      <dgm:prSet/>
      <dgm:spPr/>
      <dgm:t>
        <a:bodyPr/>
        <a:lstStyle/>
        <a:p>
          <a:endParaRPr lang="en-US"/>
        </a:p>
      </dgm:t>
    </dgm:pt>
    <dgm:pt modelId="{B71465EF-4C16-478D-A066-EB00F3F28B3E}" type="sibTrans" cxnId="{9FA71830-8386-4FC4-BDA4-CC0B256870FC}">
      <dgm:prSet/>
      <dgm:spPr/>
      <dgm:t>
        <a:bodyPr/>
        <a:lstStyle/>
        <a:p>
          <a:endParaRPr lang="en-US"/>
        </a:p>
      </dgm:t>
    </dgm:pt>
    <dgm:pt modelId="{CBEF3742-9F8E-4815-AEBC-D37936C7C0E7}">
      <dgm:prSet/>
      <dgm:spPr/>
      <dgm:t>
        <a:bodyPr/>
        <a:lstStyle/>
        <a:p>
          <a:pPr rtl="1"/>
          <a:r>
            <a:rPr lang="en-US" b="1" dirty="0" smtClean="0"/>
            <a:t>12</a:t>
          </a:r>
          <a:r>
            <a:rPr lang="ar-SA" b="1" dirty="0" smtClean="0"/>
            <a:t>. أخلاقيات القيادة</a:t>
          </a:r>
          <a:endParaRPr lang="ar-SA" dirty="0"/>
        </a:p>
      </dgm:t>
    </dgm:pt>
    <dgm:pt modelId="{6684AAD9-C0FA-40B5-9419-477C9A983998}" type="parTrans" cxnId="{6BFE0997-9E06-4D0D-ABF4-4D0F7B60BE5B}">
      <dgm:prSet/>
      <dgm:spPr/>
      <dgm:t>
        <a:bodyPr/>
        <a:lstStyle/>
        <a:p>
          <a:endParaRPr lang="en-US"/>
        </a:p>
      </dgm:t>
    </dgm:pt>
    <dgm:pt modelId="{CC92B87E-FC10-44BC-B684-AFE32192A15F}" type="sibTrans" cxnId="{6BFE0997-9E06-4D0D-ABF4-4D0F7B60BE5B}">
      <dgm:prSet/>
      <dgm:spPr/>
      <dgm:t>
        <a:bodyPr/>
        <a:lstStyle/>
        <a:p>
          <a:endParaRPr lang="en-US"/>
        </a:p>
      </dgm:t>
    </dgm:pt>
    <dgm:pt modelId="{0D613E1B-6E40-4D96-9A8A-714EECB0539A}" type="pres">
      <dgm:prSet presAssocID="{45D9629A-1532-453C-B13E-E951B60EE9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287BAAC-735B-4427-AB7B-080742EBEB78}" type="pres">
      <dgm:prSet presAssocID="{7765973E-B6B7-4C7A-8DE7-BE039DFB45E9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A58C4D-41D9-48A8-99E5-BA815640CA92}" type="pres">
      <dgm:prSet presAssocID="{D08B1144-209C-4322-A302-007ECF924DE9}" presName="spacer" presStyleCnt="0"/>
      <dgm:spPr/>
    </dgm:pt>
    <dgm:pt modelId="{993B7B83-19EA-4588-B0B0-CF8968BB315E}" type="pres">
      <dgm:prSet presAssocID="{A77218FC-96D5-4CC2-8825-FAE76A866C09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A728F8B-31FF-4E5F-B847-D11EF7FADFD2}" type="pres">
      <dgm:prSet presAssocID="{857CC4BE-1E14-443D-97DE-D090017B9062}" presName="spacer" presStyleCnt="0"/>
      <dgm:spPr/>
    </dgm:pt>
    <dgm:pt modelId="{4E2744D3-2E58-4F3C-87A6-B9BE018EFBEE}" type="pres">
      <dgm:prSet presAssocID="{8C0555C4-A300-4F7F-AD31-33C50C92FA28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42493D7-5BF0-42F6-82F4-30AB49532D60}" type="pres">
      <dgm:prSet presAssocID="{80522659-55B8-4566-BC15-C53E568540DF}" presName="spacer" presStyleCnt="0"/>
      <dgm:spPr/>
    </dgm:pt>
    <dgm:pt modelId="{7401DDB3-2C1D-4D8C-B3CC-707058CEE574}" type="pres">
      <dgm:prSet presAssocID="{9CBC5C9D-676E-4A9D-9BB5-0A3C145F0917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0EA55F8-5453-4F7A-A5DA-9DF21EBB9720}" type="pres">
      <dgm:prSet presAssocID="{77767392-9EC9-47C9-B842-42F3EEC63692}" presName="spacer" presStyleCnt="0"/>
      <dgm:spPr/>
    </dgm:pt>
    <dgm:pt modelId="{2EB4EEA6-5D7C-4279-81CE-7AC5C0A3AB2C}" type="pres">
      <dgm:prSet presAssocID="{5CE8217C-02BB-486A-89E9-FE71C55E2996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961C3E0-6E72-453F-AD93-E6DD60A1DC77}" type="pres">
      <dgm:prSet presAssocID="{58ABFA26-9E81-4EA9-8FB4-F4061167EB4E}" presName="spacer" presStyleCnt="0"/>
      <dgm:spPr/>
    </dgm:pt>
    <dgm:pt modelId="{04769C6C-FFD6-4DF3-AE31-A1F151F7DF50}" type="pres">
      <dgm:prSet presAssocID="{1D7F33A4-2C0D-405E-A85C-4EE9EC44C53C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078BF64-CFA4-497A-AA28-163F052C4B5F}" type="pres">
      <dgm:prSet presAssocID="{FD248778-F24C-438C-AC11-9EF3B8C62E01}" presName="spacer" presStyleCnt="0"/>
      <dgm:spPr/>
    </dgm:pt>
    <dgm:pt modelId="{AD38E827-F81E-472E-AF35-D81CD106F3AA}" type="pres">
      <dgm:prSet presAssocID="{884B8EF2-BEAB-40A6-A014-89D7CA457EC9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C399EF-4565-42F4-8B01-2443A930C446}" type="pres">
      <dgm:prSet presAssocID="{5D49F44D-2613-4E4A-85C2-9DA18129C611}" presName="spacer" presStyleCnt="0"/>
      <dgm:spPr/>
    </dgm:pt>
    <dgm:pt modelId="{7656F65B-5DD6-43AD-8B3B-61292A3F2BCC}" type="pres">
      <dgm:prSet presAssocID="{B2E94AE0-9065-449D-A902-677759C10291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D6ACBA-E6B1-4A31-8F60-251E1238DE0F}" type="pres">
      <dgm:prSet presAssocID="{9AD10F2D-6E6B-4F93-A393-BE07B671CF9B}" presName="spacer" presStyleCnt="0"/>
      <dgm:spPr/>
    </dgm:pt>
    <dgm:pt modelId="{99DEEB1B-60FB-4636-B62A-F29CB8131069}" type="pres">
      <dgm:prSet presAssocID="{3DBDF187-2115-4D1C-B2A5-C53129D4C116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9C381DD-161D-45B9-87CA-BDE8BF52E676}" type="pres">
      <dgm:prSet presAssocID="{E2FB70EF-E65C-4D37-9A41-F97AE3BC4338}" presName="spacer" presStyleCnt="0"/>
      <dgm:spPr/>
    </dgm:pt>
    <dgm:pt modelId="{2942D6DF-359F-4691-8D3D-ECEE8DABF276}" type="pres">
      <dgm:prSet presAssocID="{C63BC0D8-4B5E-4FC0-B2FA-E202719EA40A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FD167-AD12-407C-8A29-0615904E73CF}" type="pres">
      <dgm:prSet presAssocID="{3B1306BC-C64A-402E-93C4-4ADF2B2D77D9}" presName="spacer" presStyleCnt="0"/>
      <dgm:spPr/>
    </dgm:pt>
    <dgm:pt modelId="{3177F586-8159-465D-814A-B0B91C916952}" type="pres">
      <dgm:prSet presAssocID="{FB817B67-1BBA-4274-BF4A-7D36D3F6F8B4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A56A3-C78A-45BE-8416-374771C2AF67}" type="pres">
      <dgm:prSet presAssocID="{B71465EF-4C16-478D-A066-EB00F3F28B3E}" presName="spacer" presStyleCnt="0"/>
      <dgm:spPr/>
    </dgm:pt>
    <dgm:pt modelId="{EA81E47B-EFCD-450B-BE36-688F15BB4E65}" type="pres">
      <dgm:prSet presAssocID="{CBEF3742-9F8E-4815-AEBC-D37936C7C0E7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90026C-EBD9-49F0-BDC1-D283722F08D0}" type="presOf" srcId="{C63BC0D8-4B5E-4FC0-B2FA-E202719EA40A}" destId="{2942D6DF-359F-4691-8D3D-ECEE8DABF276}" srcOrd="0" destOrd="0" presId="urn:microsoft.com/office/officeart/2005/8/layout/vList2"/>
    <dgm:cxn modelId="{EC4F4802-8C5E-440C-ACFE-9EE659635C94}" srcId="{45D9629A-1532-453C-B13E-E951B60EE95A}" destId="{1D7F33A4-2C0D-405E-A85C-4EE9EC44C53C}" srcOrd="5" destOrd="0" parTransId="{EA1E8B3A-167A-4D1D-8517-97B28A24D52F}" sibTransId="{FD248778-F24C-438C-AC11-9EF3B8C62E01}"/>
    <dgm:cxn modelId="{EFB006B3-CCFA-449B-BB0E-207F858435CB}" srcId="{45D9629A-1532-453C-B13E-E951B60EE95A}" destId="{9CBC5C9D-676E-4A9D-9BB5-0A3C145F0917}" srcOrd="3" destOrd="0" parTransId="{290C6309-D532-4313-A5C1-C24D883BF1A9}" sibTransId="{77767392-9EC9-47C9-B842-42F3EEC63692}"/>
    <dgm:cxn modelId="{D6BB9EDE-E590-43A8-BC07-CB30ABBA2A66}" type="presOf" srcId="{1D7F33A4-2C0D-405E-A85C-4EE9EC44C53C}" destId="{04769C6C-FFD6-4DF3-AE31-A1F151F7DF50}" srcOrd="0" destOrd="0" presId="urn:microsoft.com/office/officeart/2005/8/layout/vList2"/>
    <dgm:cxn modelId="{6BFE0997-9E06-4D0D-ABF4-4D0F7B60BE5B}" srcId="{45D9629A-1532-453C-B13E-E951B60EE95A}" destId="{CBEF3742-9F8E-4815-AEBC-D37936C7C0E7}" srcOrd="11" destOrd="0" parTransId="{6684AAD9-C0FA-40B5-9419-477C9A983998}" sibTransId="{CC92B87E-FC10-44BC-B684-AFE32192A15F}"/>
    <dgm:cxn modelId="{57A1186E-A6E2-408E-9DA8-8EF2FB023C78}" srcId="{45D9629A-1532-453C-B13E-E951B60EE95A}" destId="{3DBDF187-2115-4D1C-B2A5-C53129D4C116}" srcOrd="8" destOrd="0" parTransId="{762B9F63-2746-4D58-8CC4-7A783F38DCE4}" sibTransId="{E2FB70EF-E65C-4D37-9A41-F97AE3BC4338}"/>
    <dgm:cxn modelId="{C7FDD94E-B8A4-4D5F-BB1B-6E4D6EF492B8}" type="presOf" srcId="{9CBC5C9D-676E-4A9D-9BB5-0A3C145F0917}" destId="{7401DDB3-2C1D-4D8C-B3CC-707058CEE574}" srcOrd="0" destOrd="0" presId="urn:microsoft.com/office/officeart/2005/8/layout/vList2"/>
    <dgm:cxn modelId="{427E4342-E0C8-4292-A114-6956CAF65B8B}" type="presOf" srcId="{7765973E-B6B7-4C7A-8DE7-BE039DFB45E9}" destId="{4287BAAC-735B-4427-AB7B-080742EBEB78}" srcOrd="0" destOrd="0" presId="urn:microsoft.com/office/officeart/2005/8/layout/vList2"/>
    <dgm:cxn modelId="{4B462088-6069-4213-839C-035631E15FF3}" type="presOf" srcId="{A77218FC-96D5-4CC2-8825-FAE76A866C09}" destId="{993B7B83-19EA-4588-B0B0-CF8968BB315E}" srcOrd="0" destOrd="0" presId="urn:microsoft.com/office/officeart/2005/8/layout/vList2"/>
    <dgm:cxn modelId="{AC805D34-3692-48A2-AB7D-AD5E40A9D411}" type="presOf" srcId="{3DBDF187-2115-4D1C-B2A5-C53129D4C116}" destId="{99DEEB1B-60FB-4636-B62A-F29CB8131069}" srcOrd="0" destOrd="0" presId="urn:microsoft.com/office/officeart/2005/8/layout/vList2"/>
    <dgm:cxn modelId="{EECBABA6-6F04-4144-AC50-7F4FB8E8E06B}" type="presOf" srcId="{45D9629A-1532-453C-B13E-E951B60EE95A}" destId="{0D613E1B-6E40-4D96-9A8A-714EECB0539A}" srcOrd="0" destOrd="0" presId="urn:microsoft.com/office/officeart/2005/8/layout/vList2"/>
    <dgm:cxn modelId="{F79D9FCA-2747-4893-BCA4-2F1424E23AE3}" srcId="{45D9629A-1532-453C-B13E-E951B60EE95A}" destId="{B2E94AE0-9065-449D-A902-677759C10291}" srcOrd="7" destOrd="0" parTransId="{AEC4E2EA-BA51-4C3B-AFED-6BF8112CD8F0}" sibTransId="{9AD10F2D-6E6B-4F93-A393-BE07B671CF9B}"/>
    <dgm:cxn modelId="{512FC058-39D0-412A-9639-C57E67CCD25F}" type="presOf" srcId="{B2E94AE0-9065-449D-A902-677759C10291}" destId="{7656F65B-5DD6-43AD-8B3B-61292A3F2BCC}" srcOrd="0" destOrd="0" presId="urn:microsoft.com/office/officeart/2005/8/layout/vList2"/>
    <dgm:cxn modelId="{81FE57C1-6CFB-4EDF-AE3E-C22FB126EB9C}" type="presOf" srcId="{884B8EF2-BEAB-40A6-A014-89D7CA457EC9}" destId="{AD38E827-F81E-472E-AF35-D81CD106F3AA}" srcOrd="0" destOrd="0" presId="urn:microsoft.com/office/officeart/2005/8/layout/vList2"/>
    <dgm:cxn modelId="{E7CC6D8A-8343-407A-A084-6566CC528C12}" srcId="{45D9629A-1532-453C-B13E-E951B60EE95A}" destId="{C63BC0D8-4B5E-4FC0-B2FA-E202719EA40A}" srcOrd="9" destOrd="0" parTransId="{32340F62-7A95-4BDD-9990-71CB5EDCB68A}" sibTransId="{3B1306BC-C64A-402E-93C4-4ADF2B2D77D9}"/>
    <dgm:cxn modelId="{D3ED589C-9DDE-4193-997D-CF180F47204B}" type="presOf" srcId="{FB817B67-1BBA-4274-BF4A-7D36D3F6F8B4}" destId="{3177F586-8159-465D-814A-B0B91C916952}" srcOrd="0" destOrd="0" presId="urn:microsoft.com/office/officeart/2005/8/layout/vList2"/>
    <dgm:cxn modelId="{9FA71830-8386-4FC4-BDA4-CC0B256870FC}" srcId="{45D9629A-1532-453C-B13E-E951B60EE95A}" destId="{FB817B67-1BBA-4274-BF4A-7D36D3F6F8B4}" srcOrd="10" destOrd="0" parTransId="{97724A8B-774B-4F23-BB0E-454508D530E5}" sibTransId="{B71465EF-4C16-478D-A066-EB00F3F28B3E}"/>
    <dgm:cxn modelId="{C795491E-9D32-4EFD-BA17-C06F49EF9E0F}" srcId="{45D9629A-1532-453C-B13E-E951B60EE95A}" destId="{8C0555C4-A300-4F7F-AD31-33C50C92FA28}" srcOrd="2" destOrd="0" parTransId="{1FEC9FC6-028B-485B-9118-2CE7DBB4D091}" sibTransId="{80522659-55B8-4566-BC15-C53E568540DF}"/>
    <dgm:cxn modelId="{4C228E6B-E9BA-436E-9DC2-FA30344F91CC}" srcId="{45D9629A-1532-453C-B13E-E951B60EE95A}" destId="{5CE8217C-02BB-486A-89E9-FE71C55E2996}" srcOrd="4" destOrd="0" parTransId="{B124F3B2-0CD5-438F-8549-97D1D2293F22}" sibTransId="{58ABFA26-9E81-4EA9-8FB4-F4061167EB4E}"/>
    <dgm:cxn modelId="{46C15091-49D0-4850-A214-ADCFD0BBEC51}" srcId="{45D9629A-1532-453C-B13E-E951B60EE95A}" destId="{A77218FC-96D5-4CC2-8825-FAE76A866C09}" srcOrd="1" destOrd="0" parTransId="{02320A21-3236-489F-AE7E-ED14776C8C7D}" sibTransId="{857CC4BE-1E14-443D-97DE-D090017B9062}"/>
    <dgm:cxn modelId="{C37B2A6C-A7B7-461A-9E0F-B24D59FFB31E}" srcId="{45D9629A-1532-453C-B13E-E951B60EE95A}" destId="{884B8EF2-BEAB-40A6-A014-89D7CA457EC9}" srcOrd="6" destOrd="0" parTransId="{FD6CA04F-5E34-4432-9BF2-9B05D47F8858}" sibTransId="{5D49F44D-2613-4E4A-85C2-9DA18129C611}"/>
    <dgm:cxn modelId="{95960613-B034-4BC6-9BEA-BE0F8EAE354C}" srcId="{45D9629A-1532-453C-B13E-E951B60EE95A}" destId="{7765973E-B6B7-4C7A-8DE7-BE039DFB45E9}" srcOrd="0" destOrd="0" parTransId="{FB49A7E3-5CE4-4FF5-921C-9CDF512E9344}" sibTransId="{D08B1144-209C-4322-A302-007ECF924DE9}"/>
    <dgm:cxn modelId="{CE888DDF-D2EE-4B3B-9CF1-E187259048A9}" type="presOf" srcId="{CBEF3742-9F8E-4815-AEBC-D37936C7C0E7}" destId="{EA81E47B-EFCD-450B-BE36-688F15BB4E65}" srcOrd="0" destOrd="0" presId="urn:microsoft.com/office/officeart/2005/8/layout/vList2"/>
    <dgm:cxn modelId="{F6FAF5E9-5FB3-4287-A4BA-40967568A930}" type="presOf" srcId="{5CE8217C-02BB-486A-89E9-FE71C55E2996}" destId="{2EB4EEA6-5D7C-4279-81CE-7AC5C0A3AB2C}" srcOrd="0" destOrd="0" presId="urn:microsoft.com/office/officeart/2005/8/layout/vList2"/>
    <dgm:cxn modelId="{9F7FB3E2-4539-4D9A-95AF-24B4B65B26CD}" type="presOf" srcId="{8C0555C4-A300-4F7F-AD31-33C50C92FA28}" destId="{4E2744D3-2E58-4F3C-87A6-B9BE018EFBEE}" srcOrd="0" destOrd="0" presId="urn:microsoft.com/office/officeart/2005/8/layout/vList2"/>
    <dgm:cxn modelId="{0D4C1358-03EC-4A93-8C2D-5C6CF2FA65D3}" type="presParOf" srcId="{0D613E1B-6E40-4D96-9A8A-714EECB0539A}" destId="{4287BAAC-735B-4427-AB7B-080742EBEB78}" srcOrd="0" destOrd="0" presId="urn:microsoft.com/office/officeart/2005/8/layout/vList2"/>
    <dgm:cxn modelId="{7630628E-57AA-4910-9437-ECEC5CE9D825}" type="presParOf" srcId="{0D613E1B-6E40-4D96-9A8A-714EECB0539A}" destId="{11A58C4D-41D9-48A8-99E5-BA815640CA92}" srcOrd="1" destOrd="0" presId="urn:microsoft.com/office/officeart/2005/8/layout/vList2"/>
    <dgm:cxn modelId="{8EED00A3-50DA-4183-9AE1-7A486F74CD1B}" type="presParOf" srcId="{0D613E1B-6E40-4D96-9A8A-714EECB0539A}" destId="{993B7B83-19EA-4588-B0B0-CF8968BB315E}" srcOrd="2" destOrd="0" presId="urn:microsoft.com/office/officeart/2005/8/layout/vList2"/>
    <dgm:cxn modelId="{78369A39-0507-48F2-B9F2-26491DA28541}" type="presParOf" srcId="{0D613E1B-6E40-4D96-9A8A-714EECB0539A}" destId="{5A728F8B-31FF-4E5F-B847-D11EF7FADFD2}" srcOrd="3" destOrd="0" presId="urn:microsoft.com/office/officeart/2005/8/layout/vList2"/>
    <dgm:cxn modelId="{51DB23A5-878F-484B-9F8A-AF99F2D5AFB6}" type="presParOf" srcId="{0D613E1B-6E40-4D96-9A8A-714EECB0539A}" destId="{4E2744D3-2E58-4F3C-87A6-B9BE018EFBEE}" srcOrd="4" destOrd="0" presId="urn:microsoft.com/office/officeart/2005/8/layout/vList2"/>
    <dgm:cxn modelId="{BDDB35F5-88E7-4170-8783-799E7B752D73}" type="presParOf" srcId="{0D613E1B-6E40-4D96-9A8A-714EECB0539A}" destId="{542493D7-5BF0-42F6-82F4-30AB49532D60}" srcOrd="5" destOrd="0" presId="urn:microsoft.com/office/officeart/2005/8/layout/vList2"/>
    <dgm:cxn modelId="{C6A694AB-6450-4BEF-8FA7-A0DC4FAE0F7D}" type="presParOf" srcId="{0D613E1B-6E40-4D96-9A8A-714EECB0539A}" destId="{7401DDB3-2C1D-4D8C-B3CC-707058CEE574}" srcOrd="6" destOrd="0" presId="urn:microsoft.com/office/officeart/2005/8/layout/vList2"/>
    <dgm:cxn modelId="{0572659A-8F67-4374-B882-A4F43700BB3A}" type="presParOf" srcId="{0D613E1B-6E40-4D96-9A8A-714EECB0539A}" destId="{10EA55F8-5453-4F7A-A5DA-9DF21EBB9720}" srcOrd="7" destOrd="0" presId="urn:microsoft.com/office/officeart/2005/8/layout/vList2"/>
    <dgm:cxn modelId="{A559A8AC-D5E4-4CED-BD1B-61CF2FBBAB00}" type="presParOf" srcId="{0D613E1B-6E40-4D96-9A8A-714EECB0539A}" destId="{2EB4EEA6-5D7C-4279-81CE-7AC5C0A3AB2C}" srcOrd="8" destOrd="0" presId="urn:microsoft.com/office/officeart/2005/8/layout/vList2"/>
    <dgm:cxn modelId="{09562DCE-C2C0-470C-97E3-F700C87AAC8A}" type="presParOf" srcId="{0D613E1B-6E40-4D96-9A8A-714EECB0539A}" destId="{8961C3E0-6E72-453F-AD93-E6DD60A1DC77}" srcOrd="9" destOrd="0" presId="urn:microsoft.com/office/officeart/2005/8/layout/vList2"/>
    <dgm:cxn modelId="{F1667F72-AA80-4AEB-B525-64C8BC258C36}" type="presParOf" srcId="{0D613E1B-6E40-4D96-9A8A-714EECB0539A}" destId="{04769C6C-FFD6-4DF3-AE31-A1F151F7DF50}" srcOrd="10" destOrd="0" presId="urn:microsoft.com/office/officeart/2005/8/layout/vList2"/>
    <dgm:cxn modelId="{A6DCC53B-0EDA-4A6C-9A40-69EC871BC6E1}" type="presParOf" srcId="{0D613E1B-6E40-4D96-9A8A-714EECB0539A}" destId="{F078BF64-CFA4-497A-AA28-163F052C4B5F}" srcOrd="11" destOrd="0" presId="urn:microsoft.com/office/officeart/2005/8/layout/vList2"/>
    <dgm:cxn modelId="{659F1E4C-0A93-4640-98BD-FFD22013AD10}" type="presParOf" srcId="{0D613E1B-6E40-4D96-9A8A-714EECB0539A}" destId="{AD38E827-F81E-472E-AF35-D81CD106F3AA}" srcOrd="12" destOrd="0" presId="urn:microsoft.com/office/officeart/2005/8/layout/vList2"/>
    <dgm:cxn modelId="{11C738BD-7DE1-4565-A03C-AC0D5E9687A0}" type="presParOf" srcId="{0D613E1B-6E40-4D96-9A8A-714EECB0539A}" destId="{2DC399EF-4565-42F4-8B01-2443A930C446}" srcOrd="13" destOrd="0" presId="urn:microsoft.com/office/officeart/2005/8/layout/vList2"/>
    <dgm:cxn modelId="{E14CAA2F-A223-4AC1-93E0-A9CA719C7543}" type="presParOf" srcId="{0D613E1B-6E40-4D96-9A8A-714EECB0539A}" destId="{7656F65B-5DD6-43AD-8B3B-61292A3F2BCC}" srcOrd="14" destOrd="0" presId="urn:microsoft.com/office/officeart/2005/8/layout/vList2"/>
    <dgm:cxn modelId="{B427800B-DBD0-4B0C-BF4A-F547B638124A}" type="presParOf" srcId="{0D613E1B-6E40-4D96-9A8A-714EECB0539A}" destId="{C0D6ACBA-E6B1-4A31-8F60-251E1238DE0F}" srcOrd="15" destOrd="0" presId="urn:microsoft.com/office/officeart/2005/8/layout/vList2"/>
    <dgm:cxn modelId="{DC534CD3-3232-4CD6-9EB7-11C520C456D9}" type="presParOf" srcId="{0D613E1B-6E40-4D96-9A8A-714EECB0539A}" destId="{99DEEB1B-60FB-4636-B62A-F29CB8131069}" srcOrd="16" destOrd="0" presId="urn:microsoft.com/office/officeart/2005/8/layout/vList2"/>
    <dgm:cxn modelId="{AFBFA5B9-96B8-4EBF-B1A1-58D0FFB883DA}" type="presParOf" srcId="{0D613E1B-6E40-4D96-9A8A-714EECB0539A}" destId="{69C381DD-161D-45B9-87CA-BDE8BF52E676}" srcOrd="17" destOrd="0" presId="urn:microsoft.com/office/officeart/2005/8/layout/vList2"/>
    <dgm:cxn modelId="{BCB9B232-0FAF-4056-AAAE-A8D5A0A52E65}" type="presParOf" srcId="{0D613E1B-6E40-4D96-9A8A-714EECB0539A}" destId="{2942D6DF-359F-4691-8D3D-ECEE8DABF276}" srcOrd="18" destOrd="0" presId="urn:microsoft.com/office/officeart/2005/8/layout/vList2"/>
    <dgm:cxn modelId="{A882691B-8BAE-4142-83A6-855BFF1F1355}" type="presParOf" srcId="{0D613E1B-6E40-4D96-9A8A-714EECB0539A}" destId="{79AFD167-AD12-407C-8A29-0615904E73CF}" srcOrd="19" destOrd="0" presId="urn:microsoft.com/office/officeart/2005/8/layout/vList2"/>
    <dgm:cxn modelId="{6540B822-D348-4A89-9C8C-1BF71398D6FD}" type="presParOf" srcId="{0D613E1B-6E40-4D96-9A8A-714EECB0539A}" destId="{3177F586-8159-465D-814A-B0B91C916952}" srcOrd="20" destOrd="0" presId="urn:microsoft.com/office/officeart/2005/8/layout/vList2"/>
    <dgm:cxn modelId="{034CE9C9-2CF3-4398-8164-B00BD144BF75}" type="presParOf" srcId="{0D613E1B-6E40-4D96-9A8A-714EECB0539A}" destId="{506A56A3-C78A-45BE-8416-374771C2AF67}" srcOrd="21" destOrd="0" presId="urn:microsoft.com/office/officeart/2005/8/layout/vList2"/>
    <dgm:cxn modelId="{FC3E34B4-F04D-455F-A7E3-24416B793F05}" type="presParOf" srcId="{0D613E1B-6E40-4D96-9A8A-714EECB0539A}" destId="{EA81E47B-EFCD-450B-BE36-688F15BB4E65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B60DBC-D37E-4B1D-833C-BA80116064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D0EF043-FDD1-450A-981F-7B8C721C666B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ar-SA" dirty="0" smtClean="0"/>
            <a:t>محاضرات قصيرة</a:t>
          </a:r>
          <a:endParaRPr lang="ar-SA" dirty="0"/>
        </a:p>
      </dgm:t>
    </dgm:pt>
    <dgm:pt modelId="{322F618C-D672-4FDC-960D-467B411B0322}" type="parTrans" cxnId="{CEF30161-3F36-4299-A726-60B84781588C}">
      <dgm:prSet/>
      <dgm:spPr/>
      <dgm:t>
        <a:bodyPr/>
        <a:lstStyle/>
        <a:p>
          <a:pPr rtl="1"/>
          <a:endParaRPr lang="ar-SA"/>
        </a:p>
      </dgm:t>
    </dgm:pt>
    <dgm:pt modelId="{6A6BDD1B-B61E-4134-A787-1D5F9435F883}" type="sibTrans" cxnId="{CEF30161-3F36-4299-A726-60B84781588C}">
      <dgm:prSet/>
      <dgm:spPr/>
      <dgm:t>
        <a:bodyPr/>
        <a:lstStyle/>
        <a:p>
          <a:pPr rtl="1"/>
          <a:endParaRPr lang="ar-SA"/>
        </a:p>
      </dgm:t>
    </dgm:pt>
    <dgm:pt modelId="{F4C97E0C-A9FD-4870-B4AC-5295367A1834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pPr rtl="1"/>
          <a:r>
            <a:rPr lang="ar-SA" dirty="0" smtClean="0"/>
            <a:t>مواضيع النقاش</a:t>
          </a:r>
          <a:endParaRPr lang="ar-SA" dirty="0"/>
        </a:p>
      </dgm:t>
    </dgm:pt>
    <dgm:pt modelId="{F62EE748-4316-44B2-8D17-CCC96245F5F5}" type="parTrans" cxnId="{9AA70864-F389-4409-9D65-A3DEC1AB055E}">
      <dgm:prSet/>
      <dgm:spPr/>
      <dgm:t>
        <a:bodyPr/>
        <a:lstStyle/>
        <a:p>
          <a:pPr rtl="1"/>
          <a:endParaRPr lang="ar-SA"/>
        </a:p>
      </dgm:t>
    </dgm:pt>
    <dgm:pt modelId="{92B51A69-68F5-429E-A4CC-18F1182D07DF}" type="sibTrans" cxnId="{9AA70864-F389-4409-9D65-A3DEC1AB055E}">
      <dgm:prSet/>
      <dgm:spPr/>
      <dgm:t>
        <a:bodyPr/>
        <a:lstStyle/>
        <a:p>
          <a:pPr rtl="1"/>
          <a:endParaRPr lang="ar-SA"/>
        </a:p>
      </dgm:t>
    </dgm:pt>
    <dgm:pt modelId="{63BB76F5-707C-473E-B9EB-CDFCB759AB2B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ar-SA" dirty="0" smtClean="0"/>
            <a:t>أسئلة ومسائل </a:t>
          </a:r>
          <a:endParaRPr lang="ar-SA" dirty="0"/>
        </a:p>
      </dgm:t>
    </dgm:pt>
    <dgm:pt modelId="{06943D1D-461B-447D-8F0A-E9628C1B4047}" type="parTrans" cxnId="{8142AE95-6CCF-48EB-A61C-82675664B204}">
      <dgm:prSet/>
      <dgm:spPr/>
      <dgm:t>
        <a:bodyPr/>
        <a:lstStyle/>
        <a:p>
          <a:pPr rtl="1"/>
          <a:endParaRPr lang="ar-SA"/>
        </a:p>
      </dgm:t>
    </dgm:pt>
    <dgm:pt modelId="{F4841CF4-6404-40E8-9539-4A865B185B64}" type="sibTrans" cxnId="{8142AE95-6CCF-48EB-A61C-82675664B204}">
      <dgm:prSet/>
      <dgm:spPr/>
      <dgm:t>
        <a:bodyPr/>
        <a:lstStyle/>
        <a:p>
          <a:pPr rtl="1"/>
          <a:endParaRPr lang="ar-SA"/>
        </a:p>
      </dgm:t>
    </dgm:pt>
    <dgm:pt modelId="{9DAE37EA-EC69-487B-B73D-39E2ADA61DCD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pPr rtl="1"/>
          <a:r>
            <a:rPr lang="ar-SA" dirty="0" smtClean="0"/>
            <a:t>حلقات نقاش(1+1)+1 </a:t>
          </a:r>
          <a:endParaRPr lang="ar-SA" dirty="0"/>
        </a:p>
      </dgm:t>
    </dgm:pt>
    <dgm:pt modelId="{4E33C85C-B556-4E72-B03E-78A59AE22D6B}" type="parTrans" cxnId="{71BFDFC1-DE8E-47B0-9EB2-A14D3033863D}">
      <dgm:prSet/>
      <dgm:spPr/>
      <dgm:t>
        <a:bodyPr/>
        <a:lstStyle/>
        <a:p>
          <a:pPr rtl="1"/>
          <a:endParaRPr lang="ar-SA"/>
        </a:p>
      </dgm:t>
    </dgm:pt>
    <dgm:pt modelId="{0F77F84A-BDED-4FD9-A5C9-EE4DBCD3809F}" type="sibTrans" cxnId="{71BFDFC1-DE8E-47B0-9EB2-A14D3033863D}">
      <dgm:prSet/>
      <dgm:spPr/>
      <dgm:t>
        <a:bodyPr/>
        <a:lstStyle/>
        <a:p>
          <a:pPr rtl="1"/>
          <a:endParaRPr lang="ar-SA"/>
        </a:p>
      </dgm:t>
    </dgm:pt>
    <dgm:pt modelId="{3EF6B50D-C9A4-433B-A558-AF4C9B2EEA96}">
      <dgm:prSet/>
      <dgm:spPr>
        <a:solidFill>
          <a:srgbClr val="7030A0"/>
        </a:solidFill>
      </dgm:spPr>
      <dgm:t>
        <a:bodyPr/>
        <a:lstStyle/>
        <a:p>
          <a:pPr rtl="1"/>
          <a:r>
            <a:rPr lang="ar-SA" dirty="0" smtClean="0"/>
            <a:t>وظائف وحلقات بحث</a:t>
          </a:r>
          <a:endParaRPr lang="ar-SA" dirty="0"/>
        </a:p>
      </dgm:t>
    </dgm:pt>
    <dgm:pt modelId="{3258527A-1B2B-4E57-ABBC-6E55928C91A6}" type="parTrans" cxnId="{D69F2451-B975-47C6-83B0-2CAE153BA934}">
      <dgm:prSet/>
      <dgm:spPr/>
      <dgm:t>
        <a:bodyPr/>
        <a:lstStyle/>
        <a:p>
          <a:pPr rtl="1"/>
          <a:endParaRPr lang="ar-SA"/>
        </a:p>
      </dgm:t>
    </dgm:pt>
    <dgm:pt modelId="{43798F63-464A-4F92-A542-4B5A06AA02C8}" type="sibTrans" cxnId="{D69F2451-B975-47C6-83B0-2CAE153BA934}">
      <dgm:prSet/>
      <dgm:spPr/>
      <dgm:t>
        <a:bodyPr/>
        <a:lstStyle/>
        <a:p>
          <a:pPr rtl="1"/>
          <a:endParaRPr lang="ar-SA"/>
        </a:p>
      </dgm:t>
    </dgm:pt>
    <dgm:pt modelId="{C2A642EC-1D94-4F70-8601-3808B01E30E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pPr rtl="1"/>
          <a:r>
            <a:rPr lang="ar-SA" dirty="0" smtClean="0"/>
            <a:t>جلسات الاستنتاجات </a:t>
          </a:r>
          <a:endParaRPr lang="ar-SA" dirty="0"/>
        </a:p>
      </dgm:t>
    </dgm:pt>
    <dgm:pt modelId="{F38C4965-4BDF-400E-B237-2E6A7EBFEED3}" type="parTrans" cxnId="{6EBE693A-42ED-4A07-A77D-5EC6AFCFBE9E}">
      <dgm:prSet/>
      <dgm:spPr/>
      <dgm:t>
        <a:bodyPr/>
        <a:lstStyle/>
        <a:p>
          <a:pPr rtl="1"/>
          <a:endParaRPr lang="ar-SA"/>
        </a:p>
      </dgm:t>
    </dgm:pt>
    <dgm:pt modelId="{C5C4DFC7-C884-434A-872E-CCB0B8604F86}" type="sibTrans" cxnId="{6EBE693A-42ED-4A07-A77D-5EC6AFCFBE9E}">
      <dgm:prSet/>
      <dgm:spPr/>
      <dgm:t>
        <a:bodyPr/>
        <a:lstStyle/>
        <a:p>
          <a:pPr rtl="1"/>
          <a:endParaRPr lang="ar-SA"/>
        </a:p>
      </dgm:t>
    </dgm:pt>
    <dgm:pt modelId="{62D2B809-15A8-4507-B4E6-DC57B12E4D7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1"/>
          <a:r>
            <a:rPr lang="ar-SA" dirty="0" smtClean="0"/>
            <a:t>مقترحات</a:t>
          </a:r>
          <a:endParaRPr lang="ar-SA" dirty="0"/>
        </a:p>
      </dgm:t>
    </dgm:pt>
    <dgm:pt modelId="{41A55626-B2A7-41B5-830C-39B1D6B23377}" type="parTrans" cxnId="{1D7A1853-4F7F-4D13-99E4-54AE196A1F54}">
      <dgm:prSet/>
      <dgm:spPr/>
      <dgm:t>
        <a:bodyPr/>
        <a:lstStyle/>
        <a:p>
          <a:pPr rtl="1"/>
          <a:endParaRPr lang="ar-SA"/>
        </a:p>
      </dgm:t>
    </dgm:pt>
    <dgm:pt modelId="{D5BF8EF4-7A5F-4FFB-9EE6-39D29FE571DF}" type="sibTrans" cxnId="{1D7A1853-4F7F-4D13-99E4-54AE196A1F54}">
      <dgm:prSet/>
      <dgm:spPr/>
      <dgm:t>
        <a:bodyPr/>
        <a:lstStyle/>
        <a:p>
          <a:pPr rtl="1"/>
          <a:endParaRPr lang="ar-SA"/>
        </a:p>
      </dgm:t>
    </dgm:pt>
    <dgm:pt modelId="{118AA569-B0EA-4661-A670-10DE2B074CEC}">
      <dgm:prSet/>
      <dgm:spPr/>
      <dgm:t>
        <a:bodyPr/>
        <a:lstStyle/>
        <a:p>
          <a:pPr rtl="1"/>
          <a:r>
            <a:rPr lang="ar-SA" dirty="0" smtClean="0"/>
            <a:t>تقييم</a:t>
          </a:r>
          <a:endParaRPr lang="ar-SA" dirty="0"/>
        </a:p>
      </dgm:t>
    </dgm:pt>
    <dgm:pt modelId="{66C790DF-0685-4CC0-9414-29D4DEE4DE00}" type="parTrans" cxnId="{B310BFD6-AB98-4D87-B4C8-7122B3C7A936}">
      <dgm:prSet/>
      <dgm:spPr/>
      <dgm:t>
        <a:bodyPr/>
        <a:lstStyle/>
        <a:p>
          <a:pPr rtl="1"/>
          <a:endParaRPr lang="ar-SA"/>
        </a:p>
      </dgm:t>
    </dgm:pt>
    <dgm:pt modelId="{5F673837-3A25-4576-A553-297153E4D82C}" type="sibTrans" cxnId="{B310BFD6-AB98-4D87-B4C8-7122B3C7A936}">
      <dgm:prSet/>
      <dgm:spPr/>
      <dgm:t>
        <a:bodyPr/>
        <a:lstStyle/>
        <a:p>
          <a:pPr rtl="1"/>
          <a:endParaRPr lang="ar-SA"/>
        </a:p>
      </dgm:t>
    </dgm:pt>
    <dgm:pt modelId="{48B618A9-C864-4469-8551-D258D2A8D73B}" type="pres">
      <dgm:prSet presAssocID="{94B60DBC-D37E-4B1D-833C-BA80116064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2FD2622F-00FB-4923-AA42-19E212F10DC6}" type="pres">
      <dgm:prSet presAssocID="{8D0EF043-FDD1-450A-981F-7B8C721C666B}" presName="linNode" presStyleCnt="0"/>
      <dgm:spPr/>
    </dgm:pt>
    <dgm:pt modelId="{F28A12B4-DE6A-46BF-80D1-50D37F6143C2}" type="pres">
      <dgm:prSet presAssocID="{8D0EF043-FDD1-450A-981F-7B8C721C666B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36B09E-B1A7-49A4-B527-8C10F553809C}" type="pres">
      <dgm:prSet presAssocID="{6A6BDD1B-B61E-4134-A787-1D5F9435F883}" presName="sp" presStyleCnt="0"/>
      <dgm:spPr/>
    </dgm:pt>
    <dgm:pt modelId="{5524556B-D3E3-415F-B33A-07C8C6E6E00C}" type="pres">
      <dgm:prSet presAssocID="{F4C97E0C-A9FD-4870-B4AC-5295367A1834}" presName="linNode" presStyleCnt="0"/>
      <dgm:spPr/>
    </dgm:pt>
    <dgm:pt modelId="{742F362D-8808-416E-B7C5-5DC0A355935D}" type="pres">
      <dgm:prSet presAssocID="{F4C97E0C-A9FD-4870-B4AC-5295367A1834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6B55190-1BFB-4C3F-B9AA-4C94AA9F0970}" type="pres">
      <dgm:prSet presAssocID="{92B51A69-68F5-429E-A4CC-18F1182D07DF}" presName="sp" presStyleCnt="0"/>
      <dgm:spPr/>
    </dgm:pt>
    <dgm:pt modelId="{FD2BAC6A-D22E-4AB0-86AF-70198C27A7F6}" type="pres">
      <dgm:prSet presAssocID="{63BB76F5-707C-473E-B9EB-CDFCB759AB2B}" presName="linNode" presStyleCnt="0"/>
      <dgm:spPr/>
    </dgm:pt>
    <dgm:pt modelId="{FD5B5E8B-C75E-41C3-A9DD-FACBCC809273}" type="pres">
      <dgm:prSet presAssocID="{63BB76F5-707C-473E-B9EB-CDFCB759AB2B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5098E01-F1CC-4742-BE39-D5265CD29E16}" type="pres">
      <dgm:prSet presAssocID="{F4841CF4-6404-40E8-9539-4A865B185B64}" presName="sp" presStyleCnt="0"/>
      <dgm:spPr/>
    </dgm:pt>
    <dgm:pt modelId="{B81B827B-FA49-452D-B09B-F14CBC160F8F}" type="pres">
      <dgm:prSet presAssocID="{9DAE37EA-EC69-487B-B73D-39E2ADA61DCD}" presName="linNode" presStyleCnt="0"/>
      <dgm:spPr/>
    </dgm:pt>
    <dgm:pt modelId="{FF92C67D-15BF-4FE2-9FCE-FDBA956C9D3F}" type="pres">
      <dgm:prSet presAssocID="{9DAE37EA-EC69-487B-B73D-39E2ADA61DCD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4F43AFF-E253-40BC-A5C0-D62F164E7388}" type="pres">
      <dgm:prSet presAssocID="{0F77F84A-BDED-4FD9-A5C9-EE4DBCD3809F}" presName="sp" presStyleCnt="0"/>
      <dgm:spPr/>
    </dgm:pt>
    <dgm:pt modelId="{45706AB9-3256-4630-85CE-E054B4A26948}" type="pres">
      <dgm:prSet presAssocID="{3EF6B50D-C9A4-433B-A558-AF4C9B2EEA96}" presName="linNode" presStyleCnt="0"/>
      <dgm:spPr/>
    </dgm:pt>
    <dgm:pt modelId="{4A60E986-E26A-4199-AB61-1028996675DC}" type="pres">
      <dgm:prSet presAssocID="{3EF6B50D-C9A4-433B-A558-AF4C9B2EEA96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ADDDECD-5B1B-4EAB-921D-052964A910D3}" type="pres">
      <dgm:prSet presAssocID="{43798F63-464A-4F92-A542-4B5A06AA02C8}" presName="sp" presStyleCnt="0"/>
      <dgm:spPr/>
    </dgm:pt>
    <dgm:pt modelId="{1690A478-795B-48C0-A63C-74CEF2D9334B}" type="pres">
      <dgm:prSet presAssocID="{C2A642EC-1D94-4F70-8601-3808B01E30E1}" presName="linNode" presStyleCnt="0"/>
      <dgm:spPr/>
    </dgm:pt>
    <dgm:pt modelId="{1E992409-7E9F-4101-8CF4-2008109ECF4E}" type="pres">
      <dgm:prSet presAssocID="{C2A642EC-1D94-4F70-8601-3808B01E30E1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90BAA58-1F81-4EDB-92F3-53D69352FAD9}" type="pres">
      <dgm:prSet presAssocID="{C5C4DFC7-C884-434A-872E-CCB0B8604F86}" presName="sp" presStyleCnt="0"/>
      <dgm:spPr/>
    </dgm:pt>
    <dgm:pt modelId="{E8A257E5-A68C-43E0-82B8-7ED1BB9A8FA7}" type="pres">
      <dgm:prSet presAssocID="{62D2B809-15A8-4507-B4E6-DC57B12E4D74}" presName="linNode" presStyleCnt="0"/>
      <dgm:spPr/>
    </dgm:pt>
    <dgm:pt modelId="{96E36435-C217-4BC4-B70B-E368F16BECDC}" type="pres">
      <dgm:prSet presAssocID="{62D2B809-15A8-4507-B4E6-DC57B12E4D74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E2F7243-867E-4E72-BEFF-08F6FE3A13CB}" type="pres">
      <dgm:prSet presAssocID="{D5BF8EF4-7A5F-4FFB-9EE6-39D29FE571DF}" presName="sp" presStyleCnt="0"/>
      <dgm:spPr/>
    </dgm:pt>
    <dgm:pt modelId="{A876A8B3-84CC-457B-819B-28783B4D150A}" type="pres">
      <dgm:prSet presAssocID="{118AA569-B0EA-4661-A670-10DE2B074CEC}" presName="linNode" presStyleCnt="0"/>
      <dgm:spPr/>
    </dgm:pt>
    <dgm:pt modelId="{8E9CF640-830A-45A4-A830-7797D1D64C4C}" type="pres">
      <dgm:prSet presAssocID="{118AA569-B0EA-4661-A670-10DE2B074CEC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C8A3C43-F39C-43A3-BE3E-13D7C82C5316}" type="presOf" srcId="{118AA569-B0EA-4661-A670-10DE2B074CEC}" destId="{8E9CF640-830A-45A4-A830-7797D1D64C4C}" srcOrd="0" destOrd="0" presId="urn:microsoft.com/office/officeart/2005/8/layout/vList5"/>
    <dgm:cxn modelId="{71BFDFC1-DE8E-47B0-9EB2-A14D3033863D}" srcId="{94B60DBC-D37E-4B1D-833C-BA80116064F7}" destId="{9DAE37EA-EC69-487B-B73D-39E2ADA61DCD}" srcOrd="3" destOrd="0" parTransId="{4E33C85C-B556-4E72-B03E-78A59AE22D6B}" sibTransId="{0F77F84A-BDED-4FD9-A5C9-EE4DBCD3809F}"/>
    <dgm:cxn modelId="{D69F2451-B975-47C6-83B0-2CAE153BA934}" srcId="{94B60DBC-D37E-4B1D-833C-BA80116064F7}" destId="{3EF6B50D-C9A4-433B-A558-AF4C9B2EEA96}" srcOrd="4" destOrd="0" parTransId="{3258527A-1B2B-4E57-ABBC-6E55928C91A6}" sibTransId="{43798F63-464A-4F92-A542-4B5A06AA02C8}"/>
    <dgm:cxn modelId="{81E77B8A-36F5-49E1-A946-7751B847403A}" type="presOf" srcId="{8D0EF043-FDD1-450A-981F-7B8C721C666B}" destId="{F28A12B4-DE6A-46BF-80D1-50D37F6143C2}" srcOrd="0" destOrd="0" presId="urn:microsoft.com/office/officeart/2005/8/layout/vList5"/>
    <dgm:cxn modelId="{610C823A-2651-4B3F-A574-09B6ECE4CC23}" type="presOf" srcId="{F4C97E0C-A9FD-4870-B4AC-5295367A1834}" destId="{742F362D-8808-416E-B7C5-5DC0A355935D}" srcOrd="0" destOrd="0" presId="urn:microsoft.com/office/officeart/2005/8/layout/vList5"/>
    <dgm:cxn modelId="{A8DB5BDC-80C2-4DE9-84E2-707950BCA0F8}" type="presOf" srcId="{94B60DBC-D37E-4B1D-833C-BA80116064F7}" destId="{48B618A9-C864-4469-8551-D258D2A8D73B}" srcOrd="0" destOrd="0" presId="urn:microsoft.com/office/officeart/2005/8/layout/vList5"/>
    <dgm:cxn modelId="{6EBE693A-42ED-4A07-A77D-5EC6AFCFBE9E}" srcId="{94B60DBC-D37E-4B1D-833C-BA80116064F7}" destId="{C2A642EC-1D94-4F70-8601-3808B01E30E1}" srcOrd="5" destOrd="0" parTransId="{F38C4965-4BDF-400E-B237-2E6A7EBFEED3}" sibTransId="{C5C4DFC7-C884-434A-872E-CCB0B8604F86}"/>
    <dgm:cxn modelId="{8142AE95-6CCF-48EB-A61C-82675664B204}" srcId="{94B60DBC-D37E-4B1D-833C-BA80116064F7}" destId="{63BB76F5-707C-473E-B9EB-CDFCB759AB2B}" srcOrd="2" destOrd="0" parTransId="{06943D1D-461B-447D-8F0A-E9628C1B4047}" sibTransId="{F4841CF4-6404-40E8-9539-4A865B185B64}"/>
    <dgm:cxn modelId="{A7678F32-1ED7-4A54-923C-9DE6FF8DD6CF}" type="presOf" srcId="{63BB76F5-707C-473E-B9EB-CDFCB759AB2B}" destId="{FD5B5E8B-C75E-41C3-A9DD-FACBCC809273}" srcOrd="0" destOrd="0" presId="urn:microsoft.com/office/officeart/2005/8/layout/vList5"/>
    <dgm:cxn modelId="{2755849C-34B4-45D8-B0D5-D63B913EBEDE}" type="presOf" srcId="{9DAE37EA-EC69-487B-B73D-39E2ADA61DCD}" destId="{FF92C67D-15BF-4FE2-9FCE-FDBA956C9D3F}" srcOrd="0" destOrd="0" presId="urn:microsoft.com/office/officeart/2005/8/layout/vList5"/>
    <dgm:cxn modelId="{4F0EAC98-C145-4BA0-A8D9-242B26AAC434}" type="presOf" srcId="{3EF6B50D-C9A4-433B-A558-AF4C9B2EEA96}" destId="{4A60E986-E26A-4199-AB61-1028996675DC}" srcOrd="0" destOrd="0" presId="urn:microsoft.com/office/officeart/2005/8/layout/vList5"/>
    <dgm:cxn modelId="{CEF30161-3F36-4299-A726-60B84781588C}" srcId="{94B60DBC-D37E-4B1D-833C-BA80116064F7}" destId="{8D0EF043-FDD1-450A-981F-7B8C721C666B}" srcOrd="0" destOrd="0" parTransId="{322F618C-D672-4FDC-960D-467B411B0322}" sibTransId="{6A6BDD1B-B61E-4134-A787-1D5F9435F883}"/>
    <dgm:cxn modelId="{8785A2FA-28F1-4FC7-A705-FE7266EEBE78}" type="presOf" srcId="{C2A642EC-1D94-4F70-8601-3808B01E30E1}" destId="{1E992409-7E9F-4101-8CF4-2008109ECF4E}" srcOrd="0" destOrd="0" presId="urn:microsoft.com/office/officeart/2005/8/layout/vList5"/>
    <dgm:cxn modelId="{B310BFD6-AB98-4D87-B4C8-7122B3C7A936}" srcId="{94B60DBC-D37E-4B1D-833C-BA80116064F7}" destId="{118AA569-B0EA-4661-A670-10DE2B074CEC}" srcOrd="7" destOrd="0" parTransId="{66C790DF-0685-4CC0-9414-29D4DEE4DE00}" sibTransId="{5F673837-3A25-4576-A553-297153E4D82C}"/>
    <dgm:cxn modelId="{1D7A1853-4F7F-4D13-99E4-54AE196A1F54}" srcId="{94B60DBC-D37E-4B1D-833C-BA80116064F7}" destId="{62D2B809-15A8-4507-B4E6-DC57B12E4D74}" srcOrd="6" destOrd="0" parTransId="{41A55626-B2A7-41B5-830C-39B1D6B23377}" sibTransId="{D5BF8EF4-7A5F-4FFB-9EE6-39D29FE571DF}"/>
    <dgm:cxn modelId="{9AA70864-F389-4409-9D65-A3DEC1AB055E}" srcId="{94B60DBC-D37E-4B1D-833C-BA80116064F7}" destId="{F4C97E0C-A9FD-4870-B4AC-5295367A1834}" srcOrd="1" destOrd="0" parTransId="{F62EE748-4316-44B2-8D17-CCC96245F5F5}" sibTransId="{92B51A69-68F5-429E-A4CC-18F1182D07DF}"/>
    <dgm:cxn modelId="{7CDF7EF1-F29D-439A-93E9-A00986B49B36}" type="presOf" srcId="{62D2B809-15A8-4507-B4E6-DC57B12E4D74}" destId="{96E36435-C217-4BC4-B70B-E368F16BECDC}" srcOrd="0" destOrd="0" presId="urn:microsoft.com/office/officeart/2005/8/layout/vList5"/>
    <dgm:cxn modelId="{AEC74BB4-D3F5-46B8-8EE7-30A573325019}" type="presParOf" srcId="{48B618A9-C864-4469-8551-D258D2A8D73B}" destId="{2FD2622F-00FB-4923-AA42-19E212F10DC6}" srcOrd="0" destOrd="0" presId="urn:microsoft.com/office/officeart/2005/8/layout/vList5"/>
    <dgm:cxn modelId="{87AC4893-5681-4A67-9D6D-4F771B77E692}" type="presParOf" srcId="{2FD2622F-00FB-4923-AA42-19E212F10DC6}" destId="{F28A12B4-DE6A-46BF-80D1-50D37F6143C2}" srcOrd="0" destOrd="0" presId="urn:microsoft.com/office/officeart/2005/8/layout/vList5"/>
    <dgm:cxn modelId="{06A3EA00-31F7-4E05-A63C-94E20839A2CB}" type="presParOf" srcId="{48B618A9-C864-4469-8551-D258D2A8D73B}" destId="{E036B09E-B1A7-49A4-B527-8C10F553809C}" srcOrd="1" destOrd="0" presId="urn:microsoft.com/office/officeart/2005/8/layout/vList5"/>
    <dgm:cxn modelId="{B84FA8C5-4437-4C05-AA3C-4A877DA3B31D}" type="presParOf" srcId="{48B618A9-C864-4469-8551-D258D2A8D73B}" destId="{5524556B-D3E3-415F-B33A-07C8C6E6E00C}" srcOrd="2" destOrd="0" presId="urn:microsoft.com/office/officeart/2005/8/layout/vList5"/>
    <dgm:cxn modelId="{7C89BE5D-8941-4749-864B-1ACE2B9B89AF}" type="presParOf" srcId="{5524556B-D3E3-415F-B33A-07C8C6E6E00C}" destId="{742F362D-8808-416E-B7C5-5DC0A355935D}" srcOrd="0" destOrd="0" presId="urn:microsoft.com/office/officeart/2005/8/layout/vList5"/>
    <dgm:cxn modelId="{DE05BDB0-9CA7-4BC1-995E-E8772CCFE1B6}" type="presParOf" srcId="{48B618A9-C864-4469-8551-D258D2A8D73B}" destId="{C6B55190-1BFB-4C3F-B9AA-4C94AA9F0970}" srcOrd="3" destOrd="0" presId="urn:microsoft.com/office/officeart/2005/8/layout/vList5"/>
    <dgm:cxn modelId="{476B46B2-0B94-42A4-B76E-94CCC4DFE09F}" type="presParOf" srcId="{48B618A9-C864-4469-8551-D258D2A8D73B}" destId="{FD2BAC6A-D22E-4AB0-86AF-70198C27A7F6}" srcOrd="4" destOrd="0" presId="urn:microsoft.com/office/officeart/2005/8/layout/vList5"/>
    <dgm:cxn modelId="{46203A96-D947-4844-8D97-008850F5E04B}" type="presParOf" srcId="{FD2BAC6A-D22E-4AB0-86AF-70198C27A7F6}" destId="{FD5B5E8B-C75E-41C3-A9DD-FACBCC809273}" srcOrd="0" destOrd="0" presId="urn:microsoft.com/office/officeart/2005/8/layout/vList5"/>
    <dgm:cxn modelId="{73312555-3015-4F29-8292-34E5311D6569}" type="presParOf" srcId="{48B618A9-C864-4469-8551-D258D2A8D73B}" destId="{45098E01-F1CC-4742-BE39-D5265CD29E16}" srcOrd="5" destOrd="0" presId="urn:microsoft.com/office/officeart/2005/8/layout/vList5"/>
    <dgm:cxn modelId="{16298EB5-A9D7-4E3A-AFA7-EA1EC717BDB8}" type="presParOf" srcId="{48B618A9-C864-4469-8551-D258D2A8D73B}" destId="{B81B827B-FA49-452D-B09B-F14CBC160F8F}" srcOrd="6" destOrd="0" presId="urn:microsoft.com/office/officeart/2005/8/layout/vList5"/>
    <dgm:cxn modelId="{393FF359-4606-40B5-B2DA-64B8A1E4B815}" type="presParOf" srcId="{B81B827B-FA49-452D-B09B-F14CBC160F8F}" destId="{FF92C67D-15BF-4FE2-9FCE-FDBA956C9D3F}" srcOrd="0" destOrd="0" presId="urn:microsoft.com/office/officeart/2005/8/layout/vList5"/>
    <dgm:cxn modelId="{ED4C3E64-FA63-4501-AA59-C81AA758D8C5}" type="presParOf" srcId="{48B618A9-C864-4469-8551-D258D2A8D73B}" destId="{04F43AFF-E253-40BC-A5C0-D62F164E7388}" srcOrd="7" destOrd="0" presId="urn:microsoft.com/office/officeart/2005/8/layout/vList5"/>
    <dgm:cxn modelId="{FB9E4286-B41B-4FBE-8CD9-022C5DD3A3E1}" type="presParOf" srcId="{48B618A9-C864-4469-8551-D258D2A8D73B}" destId="{45706AB9-3256-4630-85CE-E054B4A26948}" srcOrd="8" destOrd="0" presId="urn:microsoft.com/office/officeart/2005/8/layout/vList5"/>
    <dgm:cxn modelId="{25D88470-2445-48F3-8782-D99F7B8BA288}" type="presParOf" srcId="{45706AB9-3256-4630-85CE-E054B4A26948}" destId="{4A60E986-E26A-4199-AB61-1028996675DC}" srcOrd="0" destOrd="0" presId="urn:microsoft.com/office/officeart/2005/8/layout/vList5"/>
    <dgm:cxn modelId="{697D5FE0-6D56-479E-BB65-9ADEDB53F904}" type="presParOf" srcId="{48B618A9-C864-4469-8551-D258D2A8D73B}" destId="{CADDDECD-5B1B-4EAB-921D-052964A910D3}" srcOrd="9" destOrd="0" presId="urn:microsoft.com/office/officeart/2005/8/layout/vList5"/>
    <dgm:cxn modelId="{7834E04E-CDA5-4878-BBB7-ECDAA65B66DE}" type="presParOf" srcId="{48B618A9-C864-4469-8551-D258D2A8D73B}" destId="{1690A478-795B-48C0-A63C-74CEF2D9334B}" srcOrd="10" destOrd="0" presId="urn:microsoft.com/office/officeart/2005/8/layout/vList5"/>
    <dgm:cxn modelId="{76B3451C-220B-404C-9E8A-6624DC7FC29A}" type="presParOf" srcId="{1690A478-795B-48C0-A63C-74CEF2D9334B}" destId="{1E992409-7E9F-4101-8CF4-2008109ECF4E}" srcOrd="0" destOrd="0" presId="urn:microsoft.com/office/officeart/2005/8/layout/vList5"/>
    <dgm:cxn modelId="{92246221-A726-41B3-978A-EEE5F2B88945}" type="presParOf" srcId="{48B618A9-C864-4469-8551-D258D2A8D73B}" destId="{490BAA58-1F81-4EDB-92F3-53D69352FAD9}" srcOrd="11" destOrd="0" presId="urn:microsoft.com/office/officeart/2005/8/layout/vList5"/>
    <dgm:cxn modelId="{635F114A-3552-41F3-B8AE-BF00A8641084}" type="presParOf" srcId="{48B618A9-C864-4469-8551-D258D2A8D73B}" destId="{E8A257E5-A68C-43E0-82B8-7ED1BB9A8FA7}" srcOrd="12" destOrd="0" presId="urn:microsoft.com/office/officeart/2005/8/layout/vList5"/>
    <dgm:cxn modelId="{FEFD150E-9CFE-4EB1-A55A-28FFC72E9A7C}" type="presParOf" srcId="{E8A257E5-A68C-43E0-82B8-7ED1BB9A8FA7}" destId="{96E36435-C217-4BC4-B70B-E368F16BECDC}" srcOrd="0" destOrd="0" presId="urn:microsoft.com/office/officeart/2005/8/layout/vList5"/>
    <dgm:cxn modelId="{2A6D9D82-7EE7-4DFF-83BF-CAB2ACD860DE}" type="presParOf" srcId="{48B618A9-C864-4469-8551-D258D2A8D73B}" destId="{2E2F7243-867E-4E72-BEFF-08F6FE3A13CB}" srcOrd="13" destOrd="0" presId="urn:microsoft.com/office/officeart/2005/8/layout/vList5"/>
    <dgm:cxn modelId="{89FA282F-20EA-40F6-B637-F823471EC9A1}" type="presParOf" srcId="{48B618A9-C864-4469-8551-D258D2A8D73B}" destId="{A876A8B3-84CC-457B-819B-28783B4D150A}" srcOrd="14" destOrd="0" presId="urn:microsoft.com/office/officeart/2005/8/layout/vList5"/>
    <dgm:cxn modelId="{1CB23A4A-D2A5-4286-8A20-B932C1BC31DB}" type="presParOf" srcId="{A876A8B3-84CC-457B-819B-28783B4D150A}" destId="{8E9CF640-830A-45A4-A830-7797D1D64C4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87BAAC-735B-4427-AB7B-080742EBEB78}">
      <dsp:nvSpPr>
        <dsp:cNvPr id="0" name=""/>
        <dsp:cNvSpPr/>
      </dsp:nvSpPr>
      <dsp:spPr>
        <a:xfrm>
          <a:off x="0" y="46457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/>
            <a:t>1.  مدخل في </a:t>
          </a:r>
          <a:r>
            <a:rPr lang="ar-SA" sz="1500" b="1" kern="1200" dirty="0" smtClean="0"/>
            <a:t>القيادة الإدارية</a:t>
          </a:r>
          <a:endParaRPr lang="ar-SA" sz="1500" kern="1200" dirty="0"/>
        </a:p>
      </dsp:txBody>
      <dsp:txXfrm>
        <a:off x="0" y="46457"/>
        <a:ext cx="8229600" cy="361968"/>
      </dsp:txXfrm>
    </dsp:sp>
    <dsp:sp modelId="{993B7B83-19EA-4588-B0B0-CF8968BB315E}">
      <dsp:nvSpPr>
        <dsp:cNvPr id="0" name=""/>
        <dsp:cNvSpPr/>
      </dsp:nvSpPr>
      <dsp:spPr>
        <a:xfrm>
          <a:off x="0" y="451626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/>
            <a:t>2. </a:t>
          </a:r>
          <a:r>
            <a:rPr lang="ar-SA" sz="1500" b="1" kern="1200" dirty="0" smtClean="0"/>
            <a:t>مدخل السمات</a:t>
          </a:r>
          <a:endParaRPr lang="ar-SA" sz="1500" kern="1200" dirty="0"/>
        </a:p>
      </dsp:txBody>
      <dsp:txXfrm>
        <a:off x="0" y="451626"/>
        <a:ext cx="8229600" cy="361968"/>
      </dsp:txXfrm>
    </dsp:sp>
    <dsp:sp modelId="{4E2744D3-2E58-4F3C-87A6-B9BE018EFBEE}">
      <dsp:nvSpPr>
        <dsp:cNvPr id="0" name=""/>
        <dsp:cNvSpPr/>
      </dsp:nvSpPr>
      <dsp:spPr>
        <a:xfrm>
          <a:off x="0" y="856795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/>
            <a:t>3. </a:t>
          </a:r>
          <a:r>
            <a:rPr lang="ar-SA" sz="1500" b="1" kern="1200" dirty="0" smtClean="0"/>
            <a:t>مدخل الإسلوب</a:t>
          </a:r>
          <a:endParaRPr lang="ar-SA" sz="1500" kern="1200" dirty="0"/>
        </a:p>
      </dsp:txBody>
      <dsp:txXfrm>
        <a:off x="0" y="856795"/>
        <a:ext cx="8229600" cy="361968"/>
      </dsp:txXfrm>
    </dsp:sp>
    <dsp:sp modelId="{7401DDB3-2C1D-4D8C-B3CC-707058CEE574}">
      <dsp:nvSpPr>
        <dsp:cNvPr id="0" name=""/>
        <dsp:cNvSpPr/>
      </dsp:nvSpPr>
      <dsp:spPr>
        <a:xfrm>
          <a:off x="0" y="1261964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4</a:t>
          </a:r>
          <a:r>
            <a:rPr lang="ar-SA" sz="1500" b="1" kern="1200" dirty="0" smtClean="0"/>
            <a:t>. </a:t>
          </a:r>
          <a:r>
            <a:rPr lang="ar-SA" sz="1500" b="1" kern="1200" dirty="0" smtClean="0"/>
            <a:t>المدخل الموقفي</a:t>
          </a:r>
          <a:endParaRPr lang="ar-SA" sz="1500" b="1" kern="1200" dirty="0"/>
        </a:p>
      </dsp:txBody>
      <dsp:txXfrm>
        <a:off x="0" y="1261964"/>
        <a:ext cx="8229600" cy="361968"/>
      </dsp:txXfrm>
    </dsp:sp>
    <dsp:sp modelId="{2EB4EEA6-5D7C-4279-81CE-7AC5C0A3AB2C}">
      <dsp:nvSpPr>
        <dsp:cNvPr id="0" name=""/>
        <dsp:cNvSpPr/>
      </dsp:nvSpPr>
      <dsp:spPr>
        <a:xfrm>
          <a:off x="0" y="1667133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5</a:t>
          </a:r>
          <a:r>
            <a:rPr lang="ar-SA" sz="1500" b="1" kern="1200" dirty="0" smtClean="0"/>
            <a:t>. </a:t>
          </a:r>
          <a:r>
            <a:rPr lang="ar-SA" sz="1500" b="1" kern="1200" dirty="0" smtClean="0"/>
            <a:t>النظرية التوافقية</a:t>
          </a:r>
          <a:endParaRPr lang="ar-SA" sz="1500" b="1" kern="1200" dirty="0"/>
        </a:p>
      </dsp:txBody>
      <dsp:txXfrm>
        <a:off x="0" y="1667133"/>
        <a:ext cx="8229600" cy="361968"/>
      </dsp:txXfrm>
    </dsp:sp>
    <dsp:sp modelId="{04769C6C-FFD6-4DF3-AE31-A1F151F7DF50}">
      <dsp:nvSpPr>
        <dsp:cNvPr id="0" name=""/>
        <dsp:cNvSpPr/>
      </dsp:nvSpPr>
      <dsp:spPr>
        <a:xfrm>
          <a:off x="0" y="2072301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6</a:t>
          </a:r>
          <a:r>
            <a:rPr lang="ar-SA" sz="1500" b="1" kern="1200" dirty="0" smtClean="0"/>
            <a:t>. </a:t>
          </a:r>
          <a:r>
            <a:rPr lang="ar-SA" sz="1500" b="1" kern="1200" dirty="0" smtClean="0"/>
            <a:t>نظرية مسار الهدف</a:t>
          </a:r>
          <a:endParaRPr lang="ar-SA" sz="1500" b="1" kern="1200" dirty="0"/>
        </a:p>
      </dsp:txBody>
      <dsp:txXfrm>
        <a:off x="0" y="2072301"/>
        <a:ext cx="8229600" cy="361968"/>
      </dsp:txXfrm>
    </dsp:sp>
    <dsp:sp modelId="{AD38E827-F81E-472E-AF35-D81CD106F3AA}">
      <dsp:nvSpPr>
        <dsp:cNvPr id="0" name=""/>
        <dsp:cNvSpPr/>
      </dsp:nvSpPr>
      <dsp:spPr>
        <a:xfrm>
          <a:off x="0" y="2477470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7</a:t>
          </a:r>
          <a:r>
            <a:rPr lang="ar-SA" sz="1500" b="1" kern="1200" dirty="0" smtClean="0"/>
            <a:t>. </a:t>
          </a:r>
          <a:r>
            <a:rPr lang="ar-SA" sz="1500" b="1" kern="1200" dirty="0" smtClean="0"/>
            <a:t>نظرية التفاعل بين القائد والعضو</a:t>
          </a:r>
          <a:endParaRPr lang="ar-SA" sz="1500" b="1" kern="1200" dirty="0"/>
        </a:p>
      </dsp:txBody>
      <dsp:txXfrm>
        <a:off x="0" y="2477470"/>
        <a:ext cx="8229600" cy="361968"/>
      </dsp:txXfrm>
    </dsp:sp>
    <dsp:sp modelId="{7656F65B-5DD6-43AD-8B3B-61292A3F2BCC}">
      <dsp:nvSpPr>
        <dsp:cNvPr id="0" name=""/>
        <dsp:cNvSpPr/>
      </dsp:nvSpPr>
      <dsp:spPr>
        <a:xfrm>
          <a:off x="0" y="2882639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8</a:t>
          </a:r>
          <a:r>
            <a:rPr lang="ar-SA" sz="1500" b="1" kern="1200" dirty="0" smtClean="0"/>
            <a:t>. </a:t>
          </a:r>
          <a:r>
            <a:rPr lang="ar-SA" sz="1500" b="1" kern="1200" dirty="0" smtClean="0"/>
            <a:t>النظرية التحويلية</a:t>
          </a:r>
          <a:endParaRPr lang="ar-SA" sz="1500" b="1" kern="1200" dirty="0"/>
        </a:p>
      </dsp:txBody>
      <dsp:txXfrm>
        <a:off x="0" y="2882639"/>
        <a:ext cx="8229600" cy="361968"/>
      </dsp:txXfrm>
    </dsp:sp>
    <dsp:sp modelId="{99DEEB1B-60FB-4636-B62A-F29CB8131069}">
      <dsp:nvSpPr>
        <dsp:cNvPr id="0" name=""/>
        <dsp:cNvSpPr/>
      </dsp:nvSpPr>
      <dsp:spPr>
        <a:xfrm>
          <a:off x="0" y="3287808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9</a:t>
          </a:r>
          <a:r>
            <a:rPr lang="ar-SA" sz="1500" b="1" kern="1200" dirty="0" smtClean="0"/>
            <a:t>. قيادة الفريق</a:t>
          </a:r>
          <a:endParaRPr lang="ar-SA" sz="1500" kern="1200" dirty="0"/>
        </a:p>
      </dsp:txBody>
      <dsp:txXfrm>
        <a:off x="0" y="3287808"/>
        <a:ext cx="8229600" cy="361968"/>
      </dsp:txXfrm>
    </dsp:sp>
    <dsp:sp modelId="{2942D6DF-359F-4691-8D3D-ECEE8DABF276}">
      <dsp:nvSpPr>
        <dsp:cNvPr id="0" name=""/>
        <dsp:cNvSpPr/>
      </dsp:nvSpPr>
      <dsp:spPr>
        <a:xfrm>
          <a:off x="0" y="3692976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10</a:t>
          </a:r>
          <a:r>
            <a:rPr lang="ar-SA" sz="1500" b="1" kern="1200" dirty="0" smtClean="0"/>
            <a:t>. المدخل النفسي الديناميكي</a:t>
          </a:r>
          <a:endParaRPr lang="ar-SA" sz="1500" kern="1200" dirty="0"/>
        </a:p>
      </dsp:txBody>
      <dsp:txXfrm>
        <a:off x="0" y="3692976"/>
        <a:ext cx="8229600" cy="361968"/>
      </dsp:txXfrm>
    </dsp:sp>
    <dsp:sp modelId="{3177F586-8159-465D-814A-B0B91C916952}">
      <dsp:nvSpPr>
        <dsp:cNvPr id="0" name=""/>
        <dsp:cNvSpPr/>
      </dsp:nvSpPr>
      <dsp:spPr>
        <a:xfrm>
          <a:off x="0" y="4098145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11</a:t>
          </a:r>
          <a:r>
            <a:rPr lang="ar-SA" sz="1500" b="1" kern="1200" dirty="0" smtClean="0"/>
            <a:t>. النساء والقيادة</a:t>
          </a:r>
          <a:endParaRPr lang="ar-SA" sz="1500" kern="1200" dirty="0"/>
        </a:p>
      </dsp:txBody>
      <dsp:txXfrm>
        <a:off x="0" y="4098145"/>
        <a:ext cx="8229600" cy="361968"/>
      </dsp:txXfrm>
    </dsp:sp>
    <dsp:sp modelId="{EA81E47B-EFCD-450B-BE36-688F15BB4E65}">
      <dsp:nvSpPr>
        <dsp:cNvPr id="0" name=""/>
        <dsp:cNvSpPr/>
      </dsp:nvSpPr>
      <dsp:spPr>
        <a:xfrm>
          <a:off x="0" y="4503314"/>
          <a:ext cx="8229600" cy="361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12</a:t>
          </a:r>
          <a:r>
            <a:rPr lang="ar-SA" sz="1500" b="1" kern="1200" dirty="0" smtClean="0"/>
            <a:t>. أخلاقيات القيادة</a:t>
          </a:r>
          <a:endParaRPr lang="ar-SA" sz="1500" kern="1200" dirty="0"/>
        </a:p>
      </dsp:txBody>
      <dsp:txXfrm>
        <a:off x="0" y="4503314"/>
        <a:ext cx="8229600" cy="3619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8A12B4-DE6A-46BF-80D1-50D37F6143C2}">
      <dsp:nvSpPr>
        <dsp:cNvPr id="0" name=""/>
        <dsp:cNvSpPr/>
      </dsp:nvSpPr>
      <dsp:spPr>
        <a:xfrm>
          <a:off x="2633471" y="179"/>
          <a:ext cx="2962656" cy="54198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محاضرات قصيرة</a:t>
          </a:r>
          <a:endParaRPr lang="ar-SA" sz="2800" kern="1200" dirty="0"/>
        </a:p>
      </dsp:txBody>
      <dsp:txXfrm>
        <a:off x="2633471" y="179"/>
        <a:ext cx="2962656" cy="541988"/>
      </dsp:txXfrm>
    </dsp:sp>
    <dsp:sp modelId="{742F362D-8808-416E-B7C5-5DC0A355935D}">
      <dsp:nvSpPr>
        <dsp:cNvPr id="0" name=""/>
        <dsp:cNvSpPr/>
      </dsp:nvSpPr>
      <dsp:spPr>
        <a:xfrm>
          <a:off x="2633471" y="569267"/>
          <a:ext cx="2962656" cy="541988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مواضيع النقاش</a:t>
          </a:r>
          <a:endParaRPr lang="ar-SA" sz="2800" kern="1200" dirty="0"/>
        </a:p>
      </dsp:txBody>
      <dsp:txXfrm>
        <a:off x="2633471" y="569267"/>
        <a:ext cx="2962656" cy="541988"/>
      </dsp:txXfrm>
    </dsp:sp>
    <dsp:sp modelId="{FD5B5E8B-C75E-41C3-A9DD-FACBCC809273}">
      <dsp:nvSpPr>
        <dsp:cNvPr id="0" name=""/>
        <dsp:cNvSpPr/>
      </dsp:nvSpPr>
      <dsp:spPr>
        <a:xfrm>
          <a:off x="2633471" y="1138355"/>
          <a:ext cx="2962656" cy="541988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أسئلة ومسائل </a:t>
          </a:r>
          <a:endParaRPr lang="ar-SA" sz="2800" kern="1200" dirty="0"/>
        </a:p>
      </dsp:txBody>
      <dsp:txXfrm>
        <a:off x="2633471" y="1138355"/>
        <a:ext cx="2962656" cy="541988"/>
      </dsp:txXfrm>
    </dsp:sp>
    <dsp:sp modelId="{FF92C67D-15BF-4FE2-9FCE-FDBA956C9D3F}">
      <dsp:nvSpPr>
        <dsp:cNvPr id="0" name=""/>
        <dsp:cNvSpPr/>
      </dsp:nvSpPr>
      <dsp:spPr>
        <a:xfrm>
          <a:off x="2633471" y="1707443"/>
          <a:ext cx="2962656" cy="541988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حلقات نقاش(1+1)+1 </a:t>
          </a:r>
          <a:endParaRPr lang="ar-SA" sz="2800" kern="1200" dirty="0"/>
        </a:p>
      </dsp:txBody>
      <dsp:txXfrm>
        <a:off x="2633471" y="1707443"/>
        <a:ext cx="2962656" cy="541988"/>
      </dsp:txXfrm>
    </dsp:sp>
    <dsp:sp modelId="{4A60E986-E26A-4199-AB61-1028996675DC}">
      <dsp:nvSpPr>
        <dsp:cNvPr id="0" name=""/>
        <dsp:cNvSpPr/>
      </dsp:nvSpPr>
      <dsp:spPr>
        <a:xfrm>
          <a:off x="2633471" y="2276531"/>
          <a:ext cx="2962656" cy="541988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وظائف وحلقات بحث</a:t>
          </a:r>
          <a:endParaRPr lang="ar-SA" sz="2800" kern="1200" dirty="0"/>
        </a:p>
      </dsp:txBody>
      <dsp:txXfrm>
        <a:off x="2633471" y="2276531"/>
        <a:ext cx="2962656" cy="541988"/>
      </dsp:txXfrm>
    </dsp:sp>
    <dsp:sp modelId="{1E992409-7E9F-4101-8CF4-2008109ECF4E}">
      <dsp:nvSpPr>
        <dsp:cNvPr id="0" name=""/>
        <dsp:cNvSpPr/>
      </dsp:nvSpPr>
      <dsp:spPr>
        <a:xfrm>
          <a:off x="2633471" y="2845619"/>
          <a:ext cx="2962656" cy="541988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جلسات الاستنتاجات </a:t>
          </a:r>
          <a:endParaRPr lang="ar-SA" sz="2800" kern="1200" dirty="0"/>
        </a:p>
      </dsp:txBody>
      <dsp:txXfrm>
        <a:off x="2633471" y="2845619"/>
        <a:ext cx="2962656" cy="541988"/>
      </dsp:txXfrm>
    </dsp:sp>
    <dsp:sp modelId="{96E36435-C217-4BC4-B70B-E368F16BECDC}">
      <dsp:nvSpPr>
        <dsp:cNvPr id="0" name=""/>
        <dsp:cNvSpPr/>
      </dsp:nvSpPr>
      <dsp:spPr>
        <a:xfrm>
          <a:off x="2633471" y="3414707"/>
          <a:ext cx="2962656" cy="541988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مقترحات</a:t>
          </a:r>
          <a:endParaRPr lang="ar-SA" sz="2800" kern="1200" dirty="0"/>
        </a:p>
      </dsp:txBody>
      <dsp:txXfrm>
        <a:off x="2633471" y="3414707"/>
        <a:ext cx="2962656" cy="541988"/>
      </dsp:txXfrm>
    </dsp:sp>
    <dsp:sp modelId="{8E9CF640-830A-45A4-A830-7797D1D64C4C}">
      <dsp:nvSpPr>
        <dsp:cNvPr id="0" name=""/>
        <dsp:cNvSpPr/>
      </dsp:nvSpPr>
      <dsp:spPr>
        <a:xfrm>
          <a:off x="2633471" y="3983794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تقييم</a:t>
          </a:r>
          <a:endParaRPr lang="ar-SA" sz="2800" kern="1200" dirty="0"/>
        </a:p>
      </dsp:txBody>
      <dsp:txXfrm>
        <a:off x="2633471" y="3983794"/>
        <a:ext cx="2962656" cy="541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2786058"/>
            <a:ext cx="6400800" cy="3209932"/>
          </a:xfrm>
        </p:spPr>
        <p:txBody>
          <a:bodyPr>
            <a:normAutofit fontScale="55000" lnSpcReduction="20000"/>
          </a:bodyPr>
          <a:lstStyle/>
          <a:p>
            <a:endParaRPr lang="ar-SA" sz="21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ar-SA" sz="21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SA" sz="6500" b="1" dirty="0" smtClean="0">
                <a:solidFill>
                  <a:schemeClr val="accent3">
                    <a:lumMod val="50000"/>
                  </a:schemeClr>
                </a:solidFill>
              </a:rPr>
              <a:t>إعداد </a:t>
            </a:r>
            <a:endParaRPr lang="ar-SA" sz="65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SA" sz="6500" b="1" dirty="0" smtClean="0">
                <a:solidFill>
                  <a:schemeClr val="accent3">
                    <a:lumMod val="50000"/>
                  </a:schemeClr>
                </a:solidFill>
              </a:rPr>
              <a:t>الدكتور كاسر نصر المنصور</a:t>
            </a:r>
          </a:p>
          <a:p>
            <a:endParaRPr lang="ar-SA" sz="2100" dirty="0" smtClean="0"/>
          </a:p>
          <a:p>
            <a:endParaRPr lang="ar-SA" sz="2100" dirty="0" smtClean="0"/>
          </a:p>
          <a:p>
            <a:endParaRPr lang="ar-SA" sz="2100" dirty="0" smtClean="0"/>
          </a:p>
          <a:p>
            <a:r>
              <a:rPr lang="ar-SA" sz="2100" dirty="0" smtClean="0">
                <a:solidFill>
                  <a:schemeClr val="tx2"/>
                </a:solidFill>
              </a:rPr>
              <a:t>كلية الاقتصاد والإدارة</a:t>
            </a:r>
          </a:p>
          <a:p>
            <a:r>
              <a:rPr lang="ar-SA" sz="2100" dirty="0" smtClean="0">
                <a:solidFill>
                  <a:schemeClr val="tx2"/>
                </a:solidFill>
              </a:rPr>
              <a:t>جامعة الملك عبد العزيز</a:t>
            </a:r>
          </a:p>
          <a:p>
            <a:r>
              <a:rPr lang="ar-SA" dirty="0" smtClean="0">
                <a:solidFill>
                  <a:schemeClr val="tx2"/>
                </a:solidFill>
              </a:rPr>
              <a:t>ـــــــــــــــــــــــــــــــــــــــــــــــــــــ</a:t>
            </a:r>
          </a:p>
          <a:p>
            <a:r>
              <a:rPr lang="ar-SA" sz="2600" dirty="0" smtClean="0">
                <a:solidFill>
                  <a:schemeClr val="tx2"/>
                </a:solidFill>
              </a:rPr>
              <a:t>1430/ 1431هـ</a:t>
            </a:r>
            <a:endParaRPr lang="ar-SA" sz="2600" dirty="0">
              <a:solidFill>
                <a:schemeClr val="tx2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592790" y="214290"/>
            <a:ext cx="36808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مقرر</a:t>
            </a:r>
            <a:b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القيادة والإبداع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rtl="1"/>
            <a:r>
              <a:rPr lang="ar-SA" dirty="0" smtClean="0"/>
              <a:t>التعريف بالقيادة الإدارية ومداخلها المختلفة.</a:t>
            </a:r>
          </a:p>
          <a:p>
            <a:pPr lvl="0" algn="just" rtl="1"/>
            <a:r>
              <a:rPr lang="ar-SA" dirty="0" smtClean="0"/>
              <a:t> شرح أهمية القيادة الإدارية على صعيد منظمات الأعمال والمجمتع.</a:t>
            </a:r>
            <a:endParaRPr lang="ar-SA" dirty="0" smtClean="0"/>
          </a:p>
          <a:p>
            <a:pPr lvl="0" algn="just" rtl="1"/>
            <a:r>
              <a:rPr lang="ar-SA" dirty="0" smtClean="0"/>
              <a:t>عرض </a:t>
            </a:r>
            <a:r>
              <a:rPr lang="ar-SA" dirty="0" smtClean="0"/>
              <a:t>أهم </a:t>
            </a:r>
            <a:r>
              <a:rPr lang="ar-SA" dirty="0" smtClean="0"/>
              <a:t>نظريات ومدارس القيادة الإدارية مع تحليل اهمية كل منها فكريا وعمليا.</a:t>
            </a:r>
            <a:endParaRPr lang="ar-SA" dirty="0" smtClean="0"/>
          </a:p>
          <a:p>
            <a:pPr lvl="0" algn="just" rtl="1"/>
            <a:r>
              <a:rPr lang="ar-SA" dirty="0" smtClean="0"/>
              <a:t>تدريب الطلاب على حالات عملية في القيادة الإدارية.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والادارة- جامعة الملك عبد العزيز</a:t>
            </a:r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3E5C-8B98-4F3F-96E4-DFF40523F7D3}" type="datetime8">
              <a:rPr lang="ar-SA" smtClean="0"/>
              <a:pPr/>
              <a:t>07 تشرين الأول، 09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3000364" y="285728"/>
            <a:ext cx="3188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أهداف المقرر</a:t>
            </a:r>
            <a:endParaRPr lang="ar-SA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والادارة- جامعة الملك عبد العزيز</a:t>
            </a:r>
            <a:endParaRPr lang="ar-SA" dirty="0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032-F4DF-4E91-97DB-11054E0CF53A}" type="datetime8">
              <a:rPr lang="ar-SA" smtClean="0"/>
              <a:pPr/>
              <a:t>07 تشرين الأول، 09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3357554" y="214290"/>
            <a:ext cx="2446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المحتويات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الوسائل والتقنيات</a:t>
            </a:r>
            <a:endParaRPr lang="ar-S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62400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والادارة- جامعة الملك عبد العزيز</a:t>
            </a:r>
            <a:endParaRPr lang="ar-SA" dirty="0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46F5-B409-4394-9052-863360E5FA4C}" type="datetime8">
              <a:rPr lang="ar-SA" smtClean="0"/>
              <a:pPr/>
              <a:t>07 تشرين الأول، 09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071536" y="1857362"/>
          <a:ext cx="7215240" cy="22503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11950"/>
                <a:gridCol w="2357064"/>
                <a:gridCol w="2046226"/>
              </a:tblGrid>
              <a:tr h="750100"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الاختبارات الدورية 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20  </a:t>
                      </a:r>
                      <a:r>
                        <a:rPr lang="ar-SA" sz="2000" dirty="0" smtClean="0"/>
                        <a:t>*  </a:t>
                      </a:r>
                      <a:r>
                        <a:rPr lang="ar-SA" sz="2000" dirty="0" smtClean="0"/>
                        <a:t>2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40 </a:t>
                      </a:r>
                      <a:r>
                        <a:rPr lang="ar-SA" sz="2000" dirty="0" smtClean="0"/>
                        <a:t>درجة</a:t>
                      </a:r>
                    </a:p>
                  </a:txBody>
                  <a:tcPr/>
                </a:tc>
              </a:tr>
              <a:tr h="750100"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الاختبار النهائي 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40</a:t>
                      </a:r>
                      <a:r>
                        <a:rPr lang="ar-SA" sz="2000" baseline="0" dirty="0" smtClean="0"/>
                        <a:t>  </a:t>
                      </a:r>
                      <a:r>
                        <a:rPr lang="ar-SA" sz="2000" baseline="0" dirty="0" smtClean="0"/>
                        <a:t>*  1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40 </a:t>
                      </a:r>
                      <a:r>
                        <a:rPr lang="ar-SA" sz="2000" dirty="0" smtClean="0"/>
                        <a:t>درجة</a:t>
                      </a:r>
                    </a:p>
                  </a:txBody>
                  <a:tcPr/>
                </a:tc>
              </a:tr>
              <a:tr h="750100"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مشاركة</a:t>
                      </a:r>
                      <a:r>
                        <a:rPr lang="ar-SA" sz="2000" baseline="0" dirty="0" smtClean="0"/>
                        <a:t> و</a:t>
                      </a:r>
                      <a:r>
                        <a:rPr lang="ar-SA" sz="2000" dirty="0" smtClean="0"/>
                        <a:t>بحث 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10+ 10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20 </a:t>
                      </a:r>
                      <a:r>
                        <a:rPr lang="ar-SA" sz="2000" dirty="0" smtClean="0"/>
                        <a:t>درجة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071538" y="4114800"/>
          <a:ext cx="7215240" cy="533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69014"/>
                <a:gridCol w="2046226"/>
              </a:tblGrid>
              <a:tr h="533400"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المجموع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100 درجة</a:t>
                      </a: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267200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والادارة- جامعة الملك عبد العزيز</a:t>
            </a:r>
            <a:endParaRPr lang="ar-SA" dirty="0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687C-4E22-4B0C-BBFF-394DB574DC0F}" type="datetime8">
              <a:rPr lang="ar-SA" smtClean="0"/>
              <a:pPr/>
              <a:t>07 تشرين الأول، 09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643306" y="428604"/>
            <a:ext cx="1726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التقييم 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219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الوسائل والتقنيات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القيادة والإبداع</dc:title>
  <dc:creator/>
  <cp:lastModifiedBy>kmansour</cp:lastModifiedBy>
  <cp:revision>5</cp:revision>
  <dcterms:created xsi:type="dcterms:W3CDTF">2006-08-16T00:00:00Z</dcterms:created>
  <dcterms:modified xsi:type="dcterms:W3CDTF">2009-10-07T06:53:18Z</dcterms:modified>
</cp:coreProperties>
</file>