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305" r:id="rId5"/>
    <p:sldId id="260" r:id="rId6"/>
    <p:sldId id="273" r:id="rId7"/>
    <p:sldId id="261" r:id="rId8"/>
    <p:sldId id="290" r:id="rId9"/>
    <p:sldId id="275" r:id="rId10"/>
    <p:sldId id="291" r:id="rId11"/>
    <p:sldId id="276" r:id="rId12"/>
    <p:sldId id="292" r:id="rId13"/>
    <p:sldId id="277" r:id="rId14"/>
    <p:sldId id="278" r:id="rId15"/>
    <p:sldId id="279" r:id="rId16"/>
    <p:sldId id="306" r:id="rId17"/>
    <p:sldId id="307" r:id="rId18"/>
    <p:sldId id="280" r:id="rId19"/>
    <p:sldId id="281" r:id="rId20"/>
    <p:sldId id="282" r:id="rId21"/>
    <p:sldId id="283" r:id="rId22"/>
    <p:sldId id="304" r:id="rId23"/>
    <p:sldId id="284" r:id="rId24"/>
    <p:sldId id="285" r:id="rId25"/>
    <p:sldId id="302" r:id="rId26"/>
    <p:sldId id="286" r:id="rId27"/>
    <p:sldId id="287" r:id="rId28"/>
    <p:sldId id="300" r:id="rId29"/>
    <p:sldId id="301" r:id="rId30"/>
    <p:sldId id="288" r:id="rId31"/>
    <p:sldId id="289" r:id="rId32"/>
    <p:sldId id="293" r:id="rId33"/>
    <p:sldId id="295" r:id="rId34"/>
    <p:sldId id="294" r:id="rId35"/>
    <p:sldId id="274" r:id="rId36"/>
    <p:sldId id="297" r:id="rId37"/>
    <p:sldId id="296" r:id="rId38"/>
    <p:sldId id="298" r:id="rId39"/>
    <p:sldId id="263"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7F1"/>
    <a:srgbClr val="FFF3F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3" d="100"/>
          <a:sy n="63" d="100"/>
        </p:scale>
        <p:origin x="-726"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649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1D8BD707-D9CF-40AE-B4C6-C98DA3205C09}" type="datetimeFigureOut">
              <a:rPr lang="en-US" smtClean="0"/>
              <a:pPr/>
              <a:t>11/12/2009</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1D8BD707-D9CF-40AE-B4C6-C98DA3205C09}" type="datetimeFigureOut">
              <a:rPr lang="en-US" smtClean="0"/>
              <a:pPr/>
              <a:t>11/12/2009</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1D8BD707-D9CF-40AE-B4C6-C98DA3205C09}" type="datetimeFigureOut">
              <a:rPr lang="en-US" smtClean="0"/>
              <a:pPr/>
              <a:t>11/12/2009</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B6F15528-21DE-4FAA-801E-634DDDAF4B2B}"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1D8BD707-D9CF-40AE-B4C6-C98DA3205C09}" type="datetimeFigureOut">
              <a:rPr lang="en-US" smtClean="0"/>
              <a:pPr/>
              <a:t>11/12/2009</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1D8BD707-D9CF-40AE-B4C6-C98DA3205C09}" type="datetimeFigureOut">
              <a:rPr lang="en-US" smtClean="0"/>
              <a:pPr/>
              <a:t>11/12/2009</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11/12/2009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1D8BD707-D9CF-40AE-B4C6-C98DA3205C09}" type="datetimeFigureOut">
              <a:rPr lang="en-US" smtClean="0"/>
              <a:pPr/>
              <a:t>11/12/2009</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1D8BD707-D9CF-40AE-B4C6-C98DA3205C09}" type="datetimeFigureOut">
              <a:rPr lang="en-US" smtClean="0"/>
              <a:pPr/>
              <a:t>11/12/2009</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1D8BD707-D9CF-40AE-B4C6-C98DA3205C09}" type="datetimeFigureOut">
              <a:rPr lang="en-US" smtClean="0"/>
              <a:pPr/>
              <a:t>11/12/2009</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D8BD707-D9CF-40AE-B4C6-C98DA3205C09}" type="datetimeFigureOut">
              <a:rPr lang="en-US" smtClean="0"/>
              <a:pPr/>
              <a:t>11/12/2009</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http://www.kenanaonline.com/figureGet.php?t=2&amp;fgID=1174570883&amp;arID=55944"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http://www.kenanaonline.com/figureGet.php?t=2&amp;fgID=1174570904&amp;arID=55944"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القيادة والإبداع</a:t>
            </a:r>
            <a:endParaRPr lang="en-US" b="1" dirty="0"/>
          </a:p>
        </p:txBody>
      </p:sp>
      <p:sp>
        <p:nvSpPr>
          <p:cNvPr id="3" name="Subtitle 2"/>
          <p:cNvSpPr>
            <a:spLocks noGrp="1"/>
          </p:cNvSpPr>
          <p:nvPr>
            <p:ph type="subTitle" idx="1"/>
          </p:nvPr>
        </p:nvSpPr>
        <p:spPr/>
        <p:txBody>
          <a:bodyPr/>
          <a:lstStyle/>
          <a:p>
            <a:pPr rtl="1"/>
            <a:r>
              <a:rPr lang="ar-SA" sz="4000" b="1" dirty="0" smtClean="0"/>
              <a:t>الفصل الثالث</a:t>
            </a:r>
            <a:endParaRPr lang="en-US" sz="4000" dirty="0" smtClean="0"/>
          </a:p>
          <a:p>
            <a:r>
              <a:rPr lang="ar-SA" sz="4000" b="1" dirty="0" smtClean="0"/>
              <a:t>مدخل الإسلوب</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دراسات جامعة ميتشغان</a:t>
            </a:r>
            <a:endParaRPr lang="en-US" b="1" dirty="0"/>
          </a:p>
        </p:txBody>
      </p:sp>
      <p:sp>
        <p:nvSpPr>
          <p:cNvPr id="3" name="Content Placeholder 2"/>
          <p:cNvSpPr>
            <a:spLocks noGrp="1"/>
          </p:cNvSpPr>
          <p:nvPr>
            <p:ph idx="1"/>
          </p:nvPr>
        </p:nvSpPr>
        <p:spPr/>
        <p:txBody>
          <a:bodyPr>
            <a:normAutofit/>
          </a:bodyPr>
          <a:lstStyle/>
          <a:p>
            <a:pPr marL="953262" lvl="1" indent="-514350" algn="just" rtl="1">
              <a:buFont typeface="+mj-lt"/>
              <a:buAutoNum type="arabicPeriod" startAt="2"/>
            </a:pPr>
            <a:r>
              <a:rPr lang="ar-SA" dirty="0" smtClean="0"/>
              <a:t>سلوك توجيه الإنتاج الذي يشير الى سلوكيات القيادة التي تؤكد على الجوانب الفنية والإنتاجية للوظيفة(ينظر للموظفين على أنهم وسيلة لانجاز العمل).</a:t>
            </a:r>
          </a:p>
          <a:p>
            <a:pPr marL="578358" indent="-514350" algn="just" rtl="1"/>
            <a:r>
              <a:rPr lang="ar-SA" dirty="0" smtClean="0"/>
              <a:t>خلاصة الدراسة: بداية قدم الباحثون تصورهم لتوجيه لموظف وتوجيه الإنتاج على انهما نهايتان متعرضتان لسلسلة متصلة واحدة. واخيرا ينظر الى القادة على انهم قادرون على التركيز على الانتاج والموظفين في الوقت نفسه.</a:t>
            </a:r>
          </a:p>
          <a:p>
            <a:pPr algn="just" rtl="1"/>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smtClean="0"/>
              <a:t>الشبكة الإدارية( بليك وموتون)</a:t>
            </a:r>
            <a:endParaRPr lang="en-US" b="1" dirty="0"/>
          </a:p>
        </p:txBody>
      </p:sp>
      <p:sp>
        <p:nvSpPr>
          <p:cNvPr id="3" name="Content Placeholder 2"/>
          <p:cNvSpPr>
            <a:spLocks noGrp="1"/>
          </p:cNvSpPr>
          <p:nvPr>
            <p:ph idx="1"/>
          </p:nvPr>
        </p:nvSpPr>
        <p:spPr/>
        <p:txBody>
          <a:bodyPr>
            <a:normAutofit lnSpcReduction="10000"/>
          </a:bodyPr>
          <a:lstStyle/>
          <a:p>
            <a:pPr algn="just" rtl="1"/>
            <a:r>
              <a:rPr lang="ar-SA" dirty="0" smtClean="0"/>
              <a:t>النموذج الأشهر ، و</a:t>
            </a:r>
            <a:r>
              <a:rPr lang="ar-SA" sz="3200" dirty="0" smtClean="0"/>
              <a:t>يعود الفضل في تطوير هذه النظرية إلى الباحثين </a:t>
            </a:r>
            <a:r>
              <a:rPr lang="en-US" sz="3200" dirty="0" err="1" smtClean="0"/>
              <a:t>R.Blacke</a:t>
            </a:r>
            <a:r>
              <a:rPr lang="ar-SA" sz="3200" dirty="0" smtClean="0"/>
              <a:t> وكذلك </a:t>
            </a:r>
            <a:r>
              <a:rPr lang="en-US" sz="3200" dirty="0" err="1" smtClean="0"/>
              <a:t>J.Mouton</a:t>
            </a:r>
            <a:r>
              <a:rPr lang="ar-SA" sz="3200" dirty="0" smtClean="0"/>
              <a:t>، حيث تمكنا من تحديد بعدين لسلوك القائد:</a:t>
            </a:r>
          </a:p>
          <a:p>
            <a:pPr marL="953262" lvl="1" indent="-514350" algn="just" rtl="1">
              <a:buFont typeface="+mj-lt"/>
              <a:buAutoNum type="arabicPeriod"/>
            </a:pPr>
            <a:r>
              <a:rPr lang="ar-SA" sz="2800" dirty="0" smtClean="0"/>
              <a:t>.الاهتمام بالعاملين، </a:t>
            </a:r>
          </a:p>
          <a:p>
            <a:pPr marL="953262" lvl="1" indent="-514350" algn="just" rtl="1">
              <a:buFont typeface="+mj-lt"/>
              <a:buAutoNum type="arabicPeriod"/>
            </a:pPr>
            <a:r>
              <a:rPr lang="ar-SA" sz="2800" dirty="0" smtClean="0"/>
              <a:t>.الاهتمام بالعمل.</a:t>
            </a:r>
          </a:p>
          <a:p>
            <a:pPr algn="just" rtl="1"/>
            <a:endParaRPr lang="ar-SA" dirty="0" smtClean="0"/>
          </a:p>
          <a:p>
            <a:pPr algn="just" rtl="1"/>
            <a:r>
              <a:rPr lang="ar-SA" dirty="0" smtClean="0"/>
              <a:t>يستخدم بشكل واسع في التدريب والتطوير التنظيمييين.</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smtClean="0"/>
              <a:t>الشبكة الإدارية( بليك وموتون)</a:t>
            </a:r>
            <a:endParaRPr lang="en-US" b="1" dirty="0"/>
          </a:p>
        </p:txBody>
      </p:sp>
      <p:sp>
        <p:nvSpPr>
          <p:cNvPr id="3" name="Content Placeholder 2"/>
          <p:cNvSpPr>
            <a:spLocks noGrp="1"/>
          </p:cNvSpPr>
          <p:nvPr>
            <p:ph idx="1"/>
          </p:nvPr>
        </p:nvSpPr>
        <p:spPr/>
        <p:txBody>
          <a:bodyPr>
            <a:normAutofit/>
          </a:bodyPr>
          <a:lstStyle/>
          <a:p>
            <a:pPr algn="just" rtl="1"/>
            <a:r>
              <a:rPr lang="ar-SA" dirty="0" smtClean="0"/>
              <a:t>سميت حاليا الشبكة القيادية، وصممت لتوضيح كيفية مساعدة القادة للمنظمات على تحقيق اهدافها من خلال عاملين، هما:</a:t>
            </a:r>
          </a:p>
          <a:p>
            <a:pPr marL="1051560" lvl="1" indent="-514350" algn="just" rtl="1">
              <a:buFont typeface="+mj-lt"/>
              <a:buAutoNum type="arabicPeriod"/>
            </a:pPr>
            <a:r>
              <a:rPr lang="ar-SA" dirty="0" smtClean="0"/>
              <a:t> الإهتمام بالإنتاج، و</a:t>
            </a:r>
            <a:endParaRPr lang="en-US" dirty="0" smtClean="0"/>
          </a:p>
          <a:p>
            <a:pPr marL="1051560" lvl="1" indent="-514350" algn="just" rtl="1">
              <a:buFont typeface="+mj-lt"/>
              <a:buAutoNum type="arabicPeriod"/>
            </a:pPr>
            <a:r>
              <a:rPr lang="ar-SA" dirty="0" smtClean="0"/>
              <a:t>الإهتمام بالموظفين</a:t>
            </a:r>
          </a:p>
          <a:p>
            <a:pPr lvl="1" algn="just" rtl="1">
              <a:buNone/>
            </a:pPr>
            <a:endParaRPr lang="ar-SA"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smtClean="0"/>
              <a:t>الشبكة الإدارية( بليك وموتون)</a:t>
            </a:r>
            <a:endParaRPr lang="en-US" b="1" dirty="0"/>
          </a:p>
        </p:txBody>
      </p:sp>
      <p:sp>
        <p:nvSpPr>
          <p:cNvPr id="3" name="Content Placeholder 2"/>
          <p:cNvSpPr>
            <a:spLocks noGrp="1"/>
          </p:cNvSpPr>
          <p:nvPr>
            <p:ph idx="1"/>
          </p:nvPr>
        </p:nvSpPr>
        <p:spPr/>
        <p:txBody>
          <a:bodyPr>
            <a:normAutofit/>
          </a:bodyPr>
          <a:lstStyle/>
          <a:p>
            <a:pPr algn="just" rtl="1"/>
            <a:r>
              <a:rPr lang="ar-SA" dirty="0" smtClean="0"/>
              <a:t>يشير التركيز على الإنتاج إلى كيفية إهتمام القائد بتحقيق المهام التنظيمية، ويشمل مدى واسع من الأنشطة مثل: الإهتمام بالقرارات المتعلقة بالسياسات، وتطوير المنتج الجديد، وقضايا العملية، وعبء العمل، وحجم المبيعات...</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smtClean="0"/>
              <a:t>الشبكة الإدارية( بليك وموتون)</a:t>
            </a:r>
            <a:endParaRPr lang="en-US" b="1" dirty="0"/>
          </a:p>
        </p:txBody>
      </p:sp>
      <p:sp>
        <p:nvSpPr>
          <p:cNvPr id="3" name="Content Placeholder 2"/>
          <p:cNvSpPr>
            <a:spLocks noGrp="1"/>
          </p:cNvSpPr>
          <p:nvPr>
            <p:ph idx="1"/>
          </p:nvPr>
        </p:nvSpPr>
        <p:spPr/>
        <p:txBody>
          <a:bodyPr>
            <a:normAutofit/>
          </a:bodyPr>
          <a:lstStyle/>
          <a:p>
            <a:pPr algn="just" rtl="1"/>
            <a:r>
              <a:rPr lang="ar-SA" dirty="0" smtClean="0"/>
              <a:t>يشير التركيز على الموظفين على كيفية إهتمام القائد بالموظفين داخل المنظمة الذين يحاولون تحقيق أهدافها، ويشمل: الولاء التنظيمي والثقة، وتنمية القيم الشخصية لدى الموظفين، وتوفير ظروف العمل الجيدة ، والحفاظ على هيكل عادل للمرتبات ، وتنمية علاقات اجتماعية جيدة...</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smtClean="0"/>
              <a:t>الشبكة الإدارية( بليك وموتون)</a:t>
            </a:r>
            <a:endParaRPr lang="en-US" b="1" dirty="0"/>
          </a:p>
        </p:txBody>
      </p:sp>
      <p:sp>
        <p:nvSpPr>
          <p:cNvPr id="3" name="Content Placeholder 2"/>
          <p:cNvSpPr>
            <a:spLocks noGrp="1"/>
          </p:cNvSpPr>
          <p:nvPr>
            <p:ph idx="1"/>
          </p:nvPr>
        </p:nvSpPr>
        <p:spPr/>
        <p:txBody>
          <a:bodyPr>
            <a:normAutofit/>
          </a:bodyPr>
          <a:lstStyle/>
          <a:p>
            <a:pPr algn="just" rtl="1"/>
            <a:r>
              <a:rPr lang="ar-SA" dirty="0" smtClean="0"/>
              <a:t>تربط الشبكة القيادية بين الإهتمام بالإنتاج والإهتمام بالموظفين في نموذج يضم محورين متقاطعين، يمثل المحور الأفقي اهتمام القائد بالإنتاج، في حين يمثل المحور الرأسي اهتمام القائد بالموظفين( كل مقياس يتكون من 9 نقاط).</a:t>
            </a:r>
          </a:p>
          <a:p>
            <a:pPr algn="just" rtl="1"/>
            <a:r>
              <a:rPr lang="ar-SA" dirty="0" smtClean="0"/>
              <a:t>من خلال وضع النقاط على كلا المحورين يمكن استنباط اساليب قيادية عديدة(5 أنماط).</a:t>
            </a:r>
            <a:r>
              <a:rPr lang="ar-SA" dirty="0" smtClean="0">
                <a:solidFill>
                  <a:srgbClr val="FF0000"/>
                </a:solidFill>
              </a:rPr>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gradFill rotWithShape="0">
            <a:gsLst>
              <a:gs pos="0">
                <a:schemeClr val="accent1">
                  <a:gamma/>
                  <a:shade val="46275"/>
                  <a:invGamma/>
                </a:schemeClr>
              </a:gs>
              <a:gs pos="100000">
                <a:schemeClr val="accent1"/>
              </a:gs>
            </a:gsLst>
            <a:lin ang="5400000" scaled="1"/>
          </a:gradFill>
        </p:spPr>
        <p:txBody>
          <a:bodyPr/>
          <a:lstStyle/>
          <a:p>
            <a:r>
              <a:rPr lang="ar-SA"/>
              <a:t>نموذج الشبكة الإدارية </a:t>
            </a:r>
            <a:endParaRPr lang="en-US"/>
          </a:p>
        </p:txBody>
      </p:sp>
      <p:sp>
        <p:nvSpPr>
          <p:cNvPr id="10450" name="Rectangle 210"/>
          <p:cNvSpPr>
            <a:spLocks noChangeArrowheads="1"/>
          </p:cNvSpPr>
          <p:nvPr/>
        </p:nvSpPr>
        <p:spPr bwMode="auto">
          <a:xfrm>
            <a:off x="0" y="-1006475"/>
            <a:ext cx="9144000" cy="685800"/>
          </a:xfrm>
          <a:prstGeom prst="rect">
            <a:avLst/>
          </a:prstGeom>
          <a:noFill/>
          <a:ln w="9525">
            <a:noFill/>
            <a:miter lim="800000"/>
            <a:headEnd/>
            <a:tailEnd/>
          </a:ln>
          <a:effectLst/>
        </p:spPr>
        <p:txBody>
          <a:bodyPr>
            <a:spAutoFit/>
          </a:bodyPr>
          <a:lstStyle/>
          <a:p>
            <a:pPr algn="ctr"/>
            <a:r>
              <a:rPr lang="ar-SA" sz="1500">
                <a:cs typeface="Thick Naskh" pitchFamily="2" charset="-78"/>
              </a:rPr>
              <a:t>		</a:t>
            </a:r>
            <a:endParaRPr lang="ar-SA" sz="1200">
              <a:cs typeface="Times New Roman" pitchFamily="18" charset="0"/>
            </a:endParaRPr>
          </a:p>
          <a:p>
            <a:pPr algn="l" rtl="0" eaLnBrk="0" hangingPunct="0"/>
            <a:endParaRPr lang="ar-SA"/>
          </a:p>
        </p:txBody>
      </p:sp>
      <p:grpSp>
        <p:nvGrpSpPr>
          <p:cNvPr id="2" name="Group 456"/>
          <p:cNvGrpSpPr>
            <a:grpSpLocks/>
          </p:cNvGrpSpPr>
          <p:nvPr/>
        </p:nvGrpSpPr>
        <p:grpSpPr bwMode="auto">
          <a:xfrm>
            <a:off x="2209800" y="1828800"/>
            <a:ext cx="5715000" cy="3810000"/>
            <a:chOff x="-3" y="429"/>
            <a:chExt cx="3804" cy="3720"/>
          </a:xfrm>
        </p:grpSpPr>
        <p:grpSp>
          <p:nvGrpSpPr>
            <p:cNvPr id="3" name="Group 454"/>
            <p:cNvGrpSpPr>
              <a:grpSpLocks/>
            </p:cNvGrpSpPr>
            <p:nvPr/>
          </p:nvGrpSpPr>
          <p:grpSpPr bwMode="auto">
            <a:xfrm>
              <a:off x="0" y="432"/>
              <a:ext cx="3798" cy="3714"/>
              <a:chOff x="0" y="432"/>
              <a:chExt cx="3798" cy="3714"/>
            </a:xfrm>
          </p:grpSpPr>
          <p:grpSp>
            <p:nvGrpSpPr>
              <p:cNvPr id="4" name="Group 293"/>
              <p:cNvGrpSpPr>
                <a:grpSpLocks/>
              </p:cNvGrpSpPr>
              <p:nvPr/>
            </p:nvGrpSpPr>
            <p:grpSpPr bwMode="auto">
              <a:xfrm>
                <a:off x="0" y="432"/>
                <a:ext cx="489" cy="432"/>
                <a:chOff x="0" y="432"/>
                <a:chExt cx="489" cy="432"/>
              </a:xfrm>
            </p:grpSpPr>
            <p:sp>
              <p:nvSpPr>
                <p:cNvPr id="10451" name="Rectangle 211"/>
                <p:cNvSpPr>
                  <a:spLocks noChangeArrowheads="1"/>
                </p:cNvSpPr>
                <p:nvPr/>
              </p:nvSpPr>
              <p:spPr bwMode="auto">
                <a:xfrm>
                  <a:off x="43" y="432"/>
                  <a:ext cx="403" cy="432"/>
                </a:xfrm>
                <a:prstGeom prst="rect">
                  <a:avLst/>
                </a:prstGeom>
                <a:noFill/>
                <a:ln w="9525">
                  <a:noFill/>
                  <a:miter lim="800000"/>
                  <a:headEnd/>
                  <a:tailEnd/>
                </a:ln>
                <a:effectLst/>
              </p:spPr>
              <p:txBody>
                <a:bodyPr/>
                <a:lstStyle/>
                <a:p>
                  <a:pPr algn="ctr"/>
                  <a:r>
                    <a:rPr lang="ar-SA" sz="1500">
                      <a:cs typeface="Thick Naskh" pitchFamily="2" charset="-78"/>
                    </a:rPr>
                    <a:t>9/1</a:t>
                  </a:r>
                  <a:endParaRPr lang="ar-SA" sz="1200">
                    <a:cs typeface="Times New Roman" pitchFamily="18" charset="0"/>
                  </a:endParaRPr>
                </a:p>
                <a:p>
                  <a:pPr algn="ctr" rtl="0" eaLnBrk="0" hangingPunct="0"/>
                  <a:endParaRPr lang="ar-SA"/>
                </a:p>
              </p:txBody>
            </p:sp>
            <p:sp>
              <p:nvSpPr>
                <p:cNvPr id="10532" name="Rectangle 292"/>
                <p:cNvSpPr>
                  <a:spLocks noChangeArrowheads="1"/>
                </p:cNvSpPr>
                <p:nvPr/>
              </p:nvSpPr>
              <p:spPr bwMode="auto">
                <a:xfrm>
                  <a:off x="0" y="432"/>
                  <a:ext cx="489" cy="432"/>
                </a:xfrm>
                <a:prstGeom prst="rect">
                  <a:avLst/>
                </a:prstGeom>
                <a:noFill/>
                <a:ln w="7">
                  <a:solidFill>
                    <a:srgbClr val="A0A0A0"/>
                  </a:solidFill>
                  <a:miter lim="800000"/>
                  <a:headEnd/>
                  <a:tailEnd/>
                </a:ln>
                <a:effectLst/>
              </p:spPr>
              <p:txBody>
                <a:bodyPr/>
                <a:lstStyle/>
                <a:p>
                  <a:endParaRPr lang="en-US"/>
                </a:p>
              </p:txBody>
            </p:sp>
          </p:grpSp>
          <p:grpSp>
            <p:nvGrpSpPr>
              <p:cNvPr id="5" name="Group 295"/>
              <p:cNvGrpSpPr>
                <a:grpSpLocks/>
              </p:cNvGrpSpPr>
              <p:nvPr/>
            </p:nvGrpSpPr>
            <p:grpSpPr bwMode="auto">
              <a:xfrm>
                <a:off x="489" y="432"/>
                <a:ext cx="374" cy="432"/>
                <a:chOff x="489" y="432"/>
                <a:chExt cx="374" cy="432"/>
              </a:xfrm>
            </p:grpSpPr>
            <p:sp>
              <p:nvSpPr>
                <p:cNvPr id="10452" name="Rectangle 212"/>
                <p:cNvSpPr>
                  <a:spLocks noChangeArrowheads="1"/>
                </p:cNvSpPr>
                <p:nvPr/>
              </p:nvSpPr>
              <p:spPr bwMode="auto">
                <a:xfrm>
                  <a:off x="532" y="432"/>
                  <a:ext cx="288" cy="432"/>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34" name="Rectangle 294"/>
                <p:cNvSpPr>
                  <a:spLocks noChangeArrowheads="1"/>
                </p:cNvSpPr>
                <p:nvPr/>
              </p:nvSpPr>
              <p:spPr bwMode="auto">
                <a:xfrm>
                  <a:off x="489" y="432"/>
                  <a:ext cx="374" cy="432"/>
                </a:xfrm>
                <a:prstGeom prst="rect">
                  <a:avLst/>
                </a:prstGeom>
                <a:noFill/>
                <a:ln w="7">
                  <a:solidFill>
                    <a:srgbClr val="A0A0A0"/>
                  </a:solidFill>
                  <a:miter lim="800000"/>
                  <a:headEnd/>
                  <a:tailEnd/>
                </a:ln>
                <a:effectLst/>
              </p:spPr>
              <p:txBody>
                <a:bodyPr/>
                <a:lstStyle/>
                <a:p>
                  <a:endParaRPr lang="en-US"/>
                </a:p>
              </p:txBody>
            </p:sp>
          </p:grpSp>
          <p:grpSp>
            <p:nvGrpSpPr>
              <p:cNvPr id="6" name="Group 297"/>
              <p:cNvGrpSpPr>
                <a:grpSpLocks/>
              </p:cNvGrpSpPr>
              <p:nvPr/>
            </p:nvGrpSpPr>
            <p:grpSpPr bwMode="auto">
              <a:xfrm>
                <a:off x="863" y="432"/>
                <a:ext cx="374" cy="432"/>
                <a:chOff x="863" y="432"/>
                <a:chExt cx="374" cy="432"/>
              </a:xfrm>
            </p:grpSpPr>
            <p:sp>
              <p:nvSpPr>
                <p:cNvPr id="10453" name="Rectangle 213"/>
                <p:cNvSpPr>
                  <a:spLocks noChangeArrowheads="1"/>
                </p:cNvSpPr>
                <p:nvPr/>
              </p:nvSpPr>
              <p:spPr bwMode="auto">
                <a:xfrm>
                  <a:off x="906" y="432"/>
                  <a:ext cx="288" cy="432"/>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36" name="Rectangle 296"/>
                <p:cNvSpPr>
                  <a:spLocks noChangeArrowheads="1"/>
                </p:cNvSpPr>
                <p:nvPr/>
              </p:nvSpPr>
              <p:spPr bwMode="auto">
                <a:xfrm>
                  <a:off x="863" y="432"/>
                  <a:ext cx="374" cy="432"/>
                </a:xfrm>
                <a:prstGeom prst="rect">
                  <a:avLst/>
                </a:prstGeom>
                <a:noFill/>
                <a:ln w="7">
                  <a:solidFill>
                    <a:srgbClr val="A0A0A0"/>
                  </a:solidFill>
                  <a:miter lim="800000"/>
                  <a:headEnd/>
                  <a:tailEnd/>
                </a:ln>
                <a:effectLst/>
              </p:spPr>
              <p:txBody>
                <a:bodyPr/>
                <a:lstStyle/>
                <a:p>
                  <a:endParaRPr lang="en-US"/>
                </a:p>
              </p:txBody>
            </p:sp>
          </p:grpSp>
          <p:grpSp>
            <p:nvGrpSpPr>
              <p:cNvPr id="7" name="Group 299"/>
              <p:cNvGrpSpPr>
                <a:grpSpLocks/>
              </p:cNvGrpSpPr>
              <p:nvPr/>
            </p:nvGrpSpPr>
            <p:grpSpPr bwMode="auto">
              <a:xfrm>
                <a:off x="1237" y="432"/>
                <a:ext cx="374" cy="432"/>
                <a:chOff x="1237" y="432"/>
                <a:chExt cx="374" cy="432"/>
              </a:xfrm>
            </p:grpSpPr>
            <p:sp>
              <p:nvSpPr>
                <p:cNvPr id="10454" name="Rectangle 214"/>
                <p:cNvSpPr>
                  <a:spLocks noChangeArrowheads="1"/>
                </p:cNvSpPr>
                <p:nvPr/>
              </p:nvSpPr>
              <p:spPr bwMode="auto">
                <a:xfrm>
                  <a:off x="1280" y="432"/>
                  <a:ext cx="288" cy="432"/>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38" name="Rectangle 298"/>
                <p:cNvSpPr>
                  <a:spLocks noChangeArrowheads="1"/>
                </p:cNvSpPr>
                <p:nvPr/>
              </p:nvSpPr>
              <p:spPr bwMode="auto">
                <a:xfrm>
                  <a:off x="1237" y="432"/>
                  <a:ext cx="374" cy="432"/>
                </a:xfrm>
                <a:prstGeom prst="rect">
                  <a:avLst/>
                </a:prstGeom>
                <a:noFill/>
                <a:ln w="7">
                  <a:solidFill>
                    <a:srgbClr val="A0A0A0"/>
                  </a:solidFill>
                  <a:miter lim="800000"/>
                  <a:headEnd/>
                  <a:tailEnd/>
                </a:ln>
                <a:effectLst/>
              </p:spPr>
              <p:txBody>
                <a:bodyPr/>
                <a:lstStyle/>
                <a:p>
                  <a:endParaRPr lang="en-US"/>
                </a:p>
              </p:txBody>
            </p:sp>
          </p:grpSp>
          <p:grpSp>
            <p:nvGrpSpPr>
              <p:cNvPr id="8" name="Group 301"/>
              <p:cNvGrpSpPr>
                <a:grpSpLocks/>
              </p:cNvGrpSpPr>
              <p:nvPr/>
            </p:nvGrpSpPr>
            <p:grpSpPr bwMode="auto">
              <a:xfrm>
                <a:off x="1611" y="432"/>
                <a:ext cx="397" cy="432"/>
                <a:chOff x="1611" y="432"/>
                <a:chExt cx="397" cy="432"/>
              </a:xfrm>
            </p:grpSpPr>
            <p:sp>
              <p:nvSpPr>
                <p:cNvPr id="10455" name="Rectangle 215"/>
                <p:cNvSpPr>
                  <a:spLocks noChangeArrowheads="1"/>
                </p:cNvSpPr>
                <p:nvPr/>
              </p:nvSpPr>
              <p:spPr bwMode="auto">
                <a:xfrm>
                  <a:off x="1654" y="432"/>
                  <a:ext cx="311" cy="432"/>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40" name="Rectangle 300"/>
                <p:cNvSpPr>
                  <a:spLocks noChangeArrowheads="1"/>
                </p:cNvSpPr>
                <p:nvPr/>
              </p:nvSpPr>
              <p:spPr bwMode="auto">
                <a:xfrm>
                  <a:off x="1611" y="432"/>
                  <a:ext cx="397" cy="432"/>
                </a:xfrm>
                <a:prstGeom prst="rect">
                  <a:avLst/>
                </a:prstGeom>
                <a:noFill/>
                <a:ln w="7">
                  <a:solidFill>
                    <a:srgbClr val="A0A0A0"/>
                  </a:solidFill>
                  <a:miter lim="800000"/>
                  <a:headEnd/>
                  <a:tailEnd/>
                </a:ln>
                <a:effectLst/>
              </p:spPr>
              <p:txBody>
                <a:bodyPr/>
                <a:lstStyle/>
                <a:p>
                  <a:endParaRPr lang="en-US"/>
                </a:p>
              </p:txBody>
            </p:sp>
          </p:grpSp>
          <p:grpSp>
            <p:nvGrpSpPr>
              <p:cNvPr id="9" name="Group 303"/>
              <p:cNvGrpSpPr>
                <a:grpSpLocks/>
              </p:cNvGrpSpPr>
              <p:nvPr/>
            </p:nvGrpSpPr>
            <p:grpSpPr bwMode="auto">
              <a:xfrm>
                <a:off x="2008" y="432"/>
                <a:ext cx="495" cy="432"/>
                <a:chOff x="2008" y="432"/>
                <a:chExt cx="495" cy="432"/>
              </a:xfrm>
            </p:grpSpPr>
            <p:sp>
              <p:nvSpPr>
                <p:cNvPr id="10456" name="Rectangle 216"/>
                <p:cNvSpPr>
                  <a:spLocks noChangeArrowheads="1"/>
                </p:cNvSpPr>
                <p:nvPr/>
              </p:nvSpPr>
              <p:spPr bwMode="auto">
                <a:xfrm>
                  <a:off x="2051" y="432"/>
                  <a:ext cx="409" cy="432"/>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42" name="Rectangle 302"/>
                <p:cNvSpPr>
                  <a:spLocks noChangeArrowheads="1"/>
                </p:cNvSpPr>
                <p:nvPr/>
              </p:nvSpPr>
              <p:spPr bwMode="auto">
                <a:xfrm>
                  <a:off x="2008" y="432"/>
                  <a:ext cx="495" cy="432"/>
                </a:xfrm>
                <a:prstGeom prst="rect">
                  <a:avLst/>
                </a:prstGeom>
                <a:noFill/>
                <a:ln w="7">
                  <a:solidFill>
                    <a:srgbClr val="A0A0A0"/>
                  </a:solidFill>
                  <a:miter lim="800000"/>
                  <a:headEnd/>
                  <a:tailEnd/>
                </a:ln>
                <a:effectLst/>
              </p:spPr>
              <p:txBody>
                <a:bodyPr/>
                <a:lstStyle/>
                <a:p>
                  <a:endParaRPr lang="en-US"/>
                </a:p>
              </p:txBody>
            </p:sp>
          </p:grpSp>
          <p:grpSp>
            <p:nvGrpSpPr>
              <p:cNvPr id="10" name="Group 305"/>
              <p:cNvGrpSpPr>
                <a:grpSpLocks/>
              </p:cNvGrpSpPr>
              <p:nvPr/>
            </p:nvGrpSpPr>
            <p:grpSpPr bwMode="auto">
              <a:xfrm>
                <a:off x="2503" y="432"/>
                <a:ext cx="446" cy="432"/>
                <a:chOff x="2503" y="432"/>
                <a:chExt cx="446" cy="432"/>
              </a:xfrm>
            </p:grpSpPr>
            <p:sp>
              <p:nvSpPr>
                <p:cNvPr id="10457" name="Rectangle 217"/>
                <p:cNvSpPr>
                  <a:spLocks noChangeArrowheads="1"/>
                </p:cNvSpPr>
                <p:nvPr/>
              </p:nvSpPr>
              <p:spPr bwMode="auto">
                <a:xfrm>
                  <a:off x="2546" y="432"/>
                  <a:ext cx="360" cy="432"/>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44" name="Rectangle 304"/>
                <p:cNvSpPr>
                  <a:spLocks noChangeArrowheads="1"/>
                </p:cNvSpPr>
                <p:nvPr/>
              </p:nvSpPr>
              <p:spPr bwMode="auto">
                <a:xfrm>
                  <a:off x="2503" y="432"/>
                  <a:ext cx="446" cy="432"/>
                </a:xfrm>
                <a:prstGeom prst="rect">
                  <a:avLst/>
                </a:prstGeom>
                <a:noFill/>
                <a:ln w="7">
                  <a:solidFill>
                    <a:srgbClr val="A0A0A0"/>
                  </a:solidFill>
                  <a:miter lim="800000"/>
                  <a:headEnd/>
                  <a:tailEnd/>
                </a:ln>
                <a:effectLst/>
              </p:spPr>
              <p:txBody>
                <a:bodyPr/>
                <a:lstStyle/>
                <a:p>
                  <a:endParaRPr lang="en-US"/>
                </a:p>
              </p:txBody>
            </p:sp>
          </p:grpSp>
          <p:grpSp>
            <p:nvGrpSpPr>
              <p:cNvPr id="11" name="Group 307"/>
              <p:cNvGrpSpPr>
                <a:grpSpLocks/>
              </p:cNvGrpSpPr>
              <p:nvPr/>
            </p:nvGrpSpPr>
            <p:grpSpPr bwMode="auto">
              <a:xfrm>
                <a:off x="2949" y="432"/>
                <a:ext cx="446" cy="432"/>
                <a:chOff x="2949" y="432"/>
                <a:chExt cx="446" cy="432"/>
              </a:xfrm>
            </p:grpSpPr>
            <p:sp>
              <p:nvSpPr>
                <p:cNvPr id="10458" name="Rectangle 218"/>
                <p:cNvSpPr>
                  <a:spLocks noChangeArrowheads="1"/>
                </p:cNvSpPr>
                <p:nvPr/>
              </p:nvSpPr>
              <p:spPr bwMode="auto">
                <a:xfrm>
                  <a:off x="2992" y="432"/>
                  <a:ext cx="360" cy="432"/>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46" name="Rectangle 306"/>
                <p:cNvSpPr>
                  <a:spLocks noChangeArrowheads="1"/>
                </p:cNvSpPr>
                <p:nvPr/>
              </p:nvSpPr>
              <p:spPr bwMode="auto">
                <a:xfrm>
                  <a:off x="2949" y="432"/>
                  <a:ext cx="446" cy="432"/>
                </a:xfrm>
                <a:prstGeom prst="rect">
                  <a:avLst/>
                </a:prstGeom>
                <a:noFill/>
                <a:ln w="7">
                  <a:solidFill>
                    <a:srgbClr val="A0A0A0"/>
                  </a:solidFill>
                  <a:miter lim="800000"/>
                  <a:headEnd/>
                  <a:tailEnd/>
                </a:ln>
                <a:effectLst/>
              </p:spPr>
              <p:txBody>
                <a:bodyPr/>
                <a:lstStyle/>
                <a:p>
                  <a:endParaRPr lang="en-US"/>
                </a:p>
              </p:txBody>
            </p:sp>
          </p:grpSp>
          <p:grpSp>
            <p:nvGrpSpPr>
              <p:cNvPr id="12" name="Group 309"/>
              <p:cNvGrpSpPr>
                <a:grpSpLocks/>
              </p:cNvGrpSpPr>
              <p:nvPr/>
            </p:nvGrpSpPr>
            <p:grpSpPr bwMode="auto">
              <a:xfrm>
                <a:off x="3395" y="432"/>
                <a:ext cx="403" cy="432"/>
                <a:chOff x="3395" y="432"/>
                <a:chExt cx="403" cy="432"/>
              </a:xfrm>
            </p:grpSpPr>
            <p:sp>
              <p:nvSpPr>
                <p:cNvPr id="10459" name="Rectangle 219"/>
                <p:cNvSpPr>
                  <a:spLocks noChangeArrowheads="1"/>
                </p:cNvSpPr>
                <p:nvPr/>
              </p:nvSpPr>
              <p:spPr bwMode="auto">
                <a:xfrm>
                  <a:off x="3438" y="432"/>
                  <a:ext cx="317" cy="432"/>
                </a:xfrm>
                <a:prstGeom prst="rect">
                  <a:avLst/>
                </a:prstGeom>
                <a:noFill/>
                <a:ln w="9525">
                  <a:noFill/>
                  <a:miter lim="800000"/>
                  <a:headEnd/>
                  <a:tailEnd/>
                </a:ln>
                <a:effectLst/>
              </p:spPr>
              <p:txBody>
                <a:bodyPr/>
                <a:lstStyle/>
                <a:p>
                  <a:pPr algn="ctr"/>
                  <a:r>
                    <a:rPr lang="ar-SA" sz="1500">
                      <a:cs typeface="Thick Naskh" pitchFamily="2" charset="-78"/>
                    </a:rPr>
                    <a:t>9/9</a:t>
                  </a:r>
                  <a:endParaRPr lang="ar-SA" sz="1200">
                    <a:cs typeface="Times New Roman" pitchFamily="18" charset="0"/>
                  </a:endParaRPr>
                </a:p>
                <a:p>
                  <a:pPr algn="ctr" rtl="0" eaLnBrk="0" hangingPunct="0"/>
                  <a:endParaRPr lang="ar-SA"/>
                </a:p>
              </p:txBody>
            </p:sp>
            <p:sp>
              <p:nvSpPr>
                <p:cNvPr id="10548" name="Rectangle 308"/>
                <p:cNvSpPr>
                  <a:spLocks noChangeArrowheads="1"/>
                </p:cNvSpPr>
                <p:nvPr/>
              </p:nvSpPr>
              <p:spPr bwMode="auto">
                <a:xfrm>
                  <a:off x="3395" y="432"/>
                  <a:ext cx="403" cy="432"/>
                </a:xfrm>
                <a:prstGeom prst="rect">
                  <a:avLst/>
                </a:prstGeom>
                <a:noFill/>
                <a:ln w="7">
                  <a:solidFill>
                    <a:srgbClr val="A0A0A0"/>
                  </a:solidFill>
                  <a:miter lim="800000"/>
                  <a:headEnd/>
                  <a:tailEnd/>
                </a:ln>
                <a:effectLst/>
              </p:spPr>
              <p:txBody>
                <a:bodyPr/>
                <a:lstStyle/>
                <a:p>
                  <a:endParaRPr lang="en-US"/>
                </a:p>
              </p:txBody>
            </p:sp>
          </p:grpSp>
          <p:grpSp>
            <p:nvGrpSpPr>
              <p:cNvPr id="13" name="Group 311"/>
              <p:cNvGrpSpPr>
                <a:grpSpLocks/>
              </p:cNvGrpSpPr>
              <p:nvPr/>
            </p:nvGrpSpPr>
            <p:grpSpPr bwMode="auto">
              <a:xfrm>
                <a:off x="0" y="864"/>
                <a:ext cx="489" cy="403"/>
                <a:chOff x="0" y="864"/>
                <a:chExt cx="489" cy="403"/>
              </a:xfrm>
            </p:grpSpPr>
            <p:sp>
              <p:nvSpPr>
                <p:cNvPr id="10460" name="Rectangle 220"/>
                <p:cNvSpPr>
                  <a:spLocks noChangeArrowheads="1"/>
                </p:cNvSpPr>
                <p:nvPr/>
              </p:nvSpPr>
              <p:spPr bwMode="auto">
                <a:xfrm>
                  <a:off x="43" y="864"/>
                  <a:ext cx="403"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50" name="Rectangle 310"/>
                <p:cNvSpPr>
                  <a:spLocks noChangeArrowheads="1"/>
                </p:cNvSpPr>
                <p:nvPr/>
              </p:nvSpPr>
              <p:spPr bwMode="auto">
                <a:xfrm>
                  <a:off x="0" y="864"/>
                  <a:ext cx="489" cy="403"/>
                </a:xfrm>
                <a:prstGeom prst="rect">
                  <a:avLst/>
                </a:prstGeom>
                <a:noFill/>
                <a:ln w="7">
                  <a:solidFill>
                    <a:srgbClr val="A0A0A0"/>
                  </a:solidFill>
                  <a:miter lim="800000"/>
                  <a:headEnd/>
                  <a:tailEnd/>
                </a:ln>
                <a:effectLst/>
              </p:spPr>
              <p:txBody>
                <a:bodyPr/>
                <a:lstStyle/>
                <a:p>
                  <a:endParaRPr lang="en-US"/>
                </a:p>
              </p:txBody>
            </p:sp>
          </p:grpSp>
          <p:grpSp>
            <p:nvGrpSpPr>
              <p:cNvPr id="14" name="Group 313"/>
              <p:cNvGrpSpPr>
                <a:grpSpLocks/>
              </p:cNvGrpSpPr>
              <p:nvPr/>
            </p:nvGrpSpPr>
            <p:grpSpPr bwMode="auto">
              <a:xfrm>
                <a:off x="489" y="864"/>
                <a:ext cx="374" cy="403"/>
                <a:chOff x="489" y="864"/>
                <a:chExt cx="374" cy="403"/>
              </a:xfrm>
            </p:grpSpPr>
            <p:sp>
              <p:nvSpPr>
                <p:cNvPr id="10461" name="Rectangle 221"/>
                <p:cNvSpPr>
                  <a:spLocks noChangeArrowheads="1"/>
                </p:cNvSpPr>
                <p:nvPr/>
              </p:nvSpPr>
              <p:spPr bwMode="auto">
                <a:xfrm>
                  <a:off x="532" y="864"/>
                  <a:ext cx="288"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52" name="Rectangle 312"/>
                <p:cNvSpPr>
                  <a:spLocks noChangeArrowheads="1"/>
                </p:cNvSpPr>
                <p:nvPr/>
              </p:nvSpPr>
              <p:spPr bwMode="auto">
                <a:xfrm>
                  <a:off x="489" y="864"/>
                  <a:ext cx="374" cy="403"/>
                </a:xfrm>
                <a:prstGeom prst="rect">
                  <a:avLst/>
                </a:prstGeom>
                <a:noFill/>
                <a:ln w="7">
                  <a:solidFill>
                    <a:srgbClr val="A0A0A0"/>
                  </a:solidFill>
                  <a:miter lim="800000"/>
                  <a:headEnd/>
                  <a:tailEnd/>
                </a:ln>
                <a:effectLst/>
              </p:spPr>
              <p:txBody>
                <a:bodyPr/>
                <a:lstStyle/>
                <a:p>
                  <a:endParaRPr lang="en-US"/>
                </a:p>
              </p:txBody>
            </p:sp>
          </p:grpSp>
          <p:grpSp>
            <p:nvGrpSpPr>
              <p:cNvPr id="15" name="Group 315"/>
              <p:cNvGrpSpPr>
                <a:grpSpLocks/>
              </p:cNvGrpSpPr>
              <p:nvPr/>
            </p:nvGrpSpPr>
            <p:grpSpPr bwMode="auto">
              <a:xfrm>
                <a:off x="863" y="864"/>
                <a:ext cx="374" cy="403"/>
                <a:chOff x="863" y="864"/>
                <a:chExt cx="374" cy="403"/>
              </a:xfrm>
            </p:grpSpPr>
            <p:sp>
              <p:nvSpPr>
                <p:cNvPr id="10462" name="Rectangle 222"/>
                <p:cNvSpPr>
                  <a:spLocks noChangeArrowheads="1"/>
                </p:cNvSpPr>
                <p:nvPr/>
              </p:nvSpPr>
              <p:spPr bwMode="auto">
                <a:xfrm>
                  <a:off x="906" y="864"/>
                  <a:ext cx="288"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54" name="Rectangle 314"/>
                <p:cNvSpPr>
                  <a:spLocks noChangeArrowheads="1"/>
                </p:cNvSpPr>
                <p:nvPr/>
              </p:nvSpPr>
              <p:spPr bwMode="auto">
                <a:xfrm>
                  <a:off x="863" y="864"/>
                  <a:ext cx="374" cy="403"/>
                </a:xfrm>
                <a:prstGeom prst="rect">
                  <a:avLst/>
                </a:prstGeom>
                <a:noFill/>
                <a:ln w="7">
                  <a:solidFill>
                    <a:srgbClr val="A0A0A0"/>
                  </a:solidFill>
                  <a:miter lim="800000"/>
                  <a:headEnd/>
                  <a:tailEnd/>
                </a:ln>
                <a:effectLst/>
              </p:spPr>
              <p:txBody>
                <a:bodyPr/>
                <a:lstStyle/>
                <a:p>
                  <a:endParaRPr lang="en-US"/>
                </a:p>
              </p:txBody>
            </p:sp>
          </p:grpSp>
          <p:grpSp>
            <p:nvGrpSpPr>
              <p:cNvPr id="16" name="Group 317"/>
              <p:cNvGrpSpPr>
                <a:grpSpLocks/>
              </p:cNvGrpSpPr>
              <p:nvPr/>
            </p:nvGrpSpPr>
            <p:grpSpPr bwMode="auto">
              <a:xfrm>
                <a:off x="1237" y="864"/>
                <a:ext cx="374" cy="403"/>
                <a:chOff x="1237" y="864"/>
                <a:chExt cx="374" cy="403"/>
              </a:xfrm>
            </p:grpSpPr>
            <p:sp>
              <p:nvSpPr>
                <p:cNvPr id="10463" name="Rectangle 223"/>
                <p:cNvSpPr>
                  <a:spLocks noChangeArrowheads="1"/>
                </p:cNvSpPr>
                <p:nvPr/>
              </p:nvSpPr>
              <p:spPr bwMode="auto">
                <a:xfrm>
                  <a:off x="1280" y="864"/>
                  <a:ext cx="288"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56" name="Rectangle 316"/>
                <p:cNvSpPr>
                  <a:spLocks noChangeArrowheads="1"/>
                </p:cNvSpPr>
                <p:nvPr/>
              </p:nvSpPr>
              <p:spPr bwMode="auto">
                <a:xfrm>
                  <a:off x="1237" y="864"/>
                  <a:ext cx="374" cy="403"/>
                </a:xfrm>
                <a:prstGeom prst="rect">
                  <a:avLst/>
                </a:prstGeom>
                <a:noFill/>
                <a:ln w="7">
                  <a:solidFill>
                    <a:srgbClr val="A0A0A0"/>
                  </a:solidFill>
                  <a:miter lim="800000"/>
                  <a:headEnd/>
                  <a:tailEnd/>
                </a:ln>
                <a:effectLst/>
              </p:spPr>
              <p:txBody>
                <a:bodyPr/>
                <a:lstStyle/>
                <a:p>
                  <a:endParaRPr lang="en-US"/>
                </a:p>
              </p:txBody>
            </p:sp>
          </p:grpSp>
          <p:grpSp>
            <p:nvGrpSpPr>
              <p:cNvPr id="17" name="Group 319"/>
              <p:cNvGrpSpPr>
                <a:grpSpLocks/>
              </p:cNvGrpSpPr>
              <p:nvPr/>
            </p:nvGrpSpPr>
            <p:grpSpPr bwMode="auto">
              <a:xfrm>
                <a:off x="1611" y="864"/>
                <a:ext cx="397" cy="403"/>
                <a:chOff x="1611" y="864"/>
                <a:chExt cx="397" cy="403"/>
              </a:xfrm>
            </p:grpSpPr>
            <p:sp>
              <p:nvSpPr>
                <p:cNvPr id="10464" name="Rectangle 224"/>
                <p:cNvSpPr>
                  <a:spLocks noChangeArrowheads="1"/>
                </p:cNvSpPr>
                <p:nvPr/>
              </p:nvSpPr>
              <p:spPr bwMode="auto">
                <a:xfrm>
                  <a:off x="1654" y="864"/>
                  <a:ext cx="311"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58" name="Rectangle 318"/>
                <p:cNvSpPr>
                  <a:spLocks noChangeArrowheads="1"/>
                </p:cNvSpPr>
                <p:nvPr/>
              </p:nvSpPr>
              <p:spPr bwMode="auto">
                <a:xfrm>
                  <a:off x="1611" y="864"/>
                  <a:ext cx="397" cy="403"/>
                </a:xfrm>
                <a:prstGeom prst="rect">
                  <a:avLst/>
                </a:prstGeom>
                <a:noFill/>
                <a:ln w="7">
                  <a:solidFill>
                    <a:srgbClr val="A0A0A0"/>
                  </a:solidFill>
                  <a:miter lim="800000"/>
                  <a:headEnd/>
                  <a:tailEnd/>
                </a:ln>
                <a:effectLst/>
              </p:spPr>
              <p:txBody>
                <a:bodyPr/>
                <a:lstStyle/>
                <a:p>
                  <a:endParaRPr lang="en-US"/>
                </a:p>
              </p:txBody>
            </p:sp>
          </p:grpSp>
          <p:grpSp>
            <p:nvGrpSpPr>
              <p:cNvPr id="18" name="Group 321"/>
              <p:cNvGrpSpPr>
                <a:grpSpLocks/>
              </p:cNvGrpSpPr>
              <p:nvPr/>
            </p:nvGrpSpPr>
            <p:grpSpPr bwMode="auto">
              <a:xfrm>
                <a:off x="2008" y="864"/>
                <a:ext cx="495" cy="403"/>
                <a:chOff x="2008" y="864"/>
                <a:chExt cx="495" cy="403"/>
              </a:xfrm>
            </p:grpSpPr>
            <p:sp>
              <p:nvSpPr>
                <p:cNvPr id="10465" name="Rectangle 225"/>
                <p:cNvSpPr>
                  <a:spLocks noChangeArrowheads="1"/>
                </p:cNvSpPr>
                <p:nvPr/>
              </p:nvSpPr>
              <p:spPr bwMode="auto">
                <a:xfrm>
                  <a:off x="2051" y="864"/>
                  <a:ext cx="409"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60" name="Rectangle 320"/>
                <p:cNvSpPr>
                  <a:spLocks noChangeArrowheads="1"/>
                </p:cNvSpPr>
                <p:nvPr/>
              </p:nvSpPr>
              <p:spPr bwMode="auto">
                <a:xfrm>
                  <a:off x="2008" y="864"/>
                  <a:ext cx="495" cy="403"/>
                </a:xfrm>
                <a:prstGeom prst="rect">
                  <a:avLst/>
                </a:prstGeom>
                <a:noFill/>
                <a:ln w="7">
                  <a:solidFill>
                    <a:srgbClr val="A0A0A0"/>
                  </a:solidFill>
                  <a:miter lim="800000"/>
                  <a:headEnd/>
                  <a:tailEnd/>
                </a:ln>
                <a:effectLst/>
              </p:spPr>
              <p:txBody>
                <a:bodyPr/>
                <a:lstStyle/>
                <a:p>
                  <a:endParaRPr lang="en-US"/>
                </a:p>
              </p:txBody>
            </p:sp>
          </p:grpSp>
          <p:grpSp>
            <p:nvGrpSpPr>
              <p:cNvPr id="19" name="Group 323"/>
              <p:cNvGrpSpPr>
                <a:grpSpLocks/>
              </p:cNvGrpSpPr>
              <p:nvPr/>
            </p:nvGrpSpPr>
            <p:grpSpPr bwMode="auto">
              <a:xfrm>
                <a:off x="2503" y="864"/>
                <a:ext cx="446" cy="403"/>
                <a:chOff x="2503" y="864"/>
                <a:chExt cx="446" cy="403"/>
              </a:xfrm>
            </p:grpSpPr>
            <p:sp>
              <p:nvSpPr>
                <p:cNvPr id="10466" name="Rectangle 226"/>
                <p:cNvSpPr>
                  <a:spLocks noChangeArrowheads="1"/>
                </p:cNvSpPr>
                <p:nvPr/>
              </p:nvSpPr>
              <p:spPr bwMode="auto">
                <a:xfrm>
                  <a:off x="2546" y="864"/>
                  <a:ext cx="360"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62" name="Rectangle 322"/>
                <p:cNvSpPr>
                  <a:spLocks noChangeArrowheads="1"/>
                </p:cNvSpPr>
                <p:nvPr/>
              </p:nvSpPr>
              <p:spPr bwMode="auto">
                <a:xfrm>
                  <a:off x="2503" y="864"/>
                  <a:ext cx="446" cy="403"/>
                </a:xfrm>
                <a:prstGeom prst="rect">
                  <a:avLst/>
                </a:prstGeom>
                <a:noFill/>
                <a:ln w="7">
                  <a:solidFill>
                    <a:srgbClr val="A0A0A0"/>
                  </a:solidFill>
                  <a:miter lim="800000"/>
                  <a:headEnd/>
                  <a:tailEnd/>
                </a:ln>
                <a:effectLst/>
              </p:spPr>
              <p:txBody>
                <a:bodyPr/>
                <a:lstStyle/>
                <a:p>
                  <a:endParaRPr lang="en-US"/>
                </a:p>
              </p:txBody>
            </p:sp>
          </p:grpSp>
          <p:grpSp>
            <p:nvGrpSpPr>
              <p:cNvPr id="20" name="Group 325"/>
              <p:cNvGrpSpPr>
                <a:grpSpLocks/>
              </p:cNvGrpSpPr>
              <p:nvPr/>
            </p:nvGrpSpPr>
            <p:grpSpPr bwMode="auto">
              <a:xfrm>
                <a:off x="2949" y="864"/>
                <a:ext cx="446" cy="403"/>
                <a:chOff x="2949" y="864"/>
                <a:chExt cx="446" cy="403"/>
              </a:xfrm>
            </p:grpSpPr>
            <p:sp>
              <p:nvSpPr>
                <p:cNvPr id="10467" name="Rectangle 227"/>
                <p:cNvSpPr>
                  <a:spLocks noChangeArrowheads="1"/>
                </p:cNvSpPr>
                <p:nvPr/>
              </p:nvSpPr>
              <p:spPr bwMode="auto">
                <a:xfrm>
                  <a:off x="2992" y="864"/>
                  <a:ext cx="360"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64" name="Rectangle 324"/>
                <p:cNvSpPr>
                  <a:spLocks noChangeArrowheads="1"/>
                </p:cNvSpPr>
                <p:nvPr/>
              </p:nvSpPr>
              <p:spPr bwMode="auto">
                <a:xfrm>
                  <a:off x="2949" y="864"/>
                  <a:ext cx="446" cy="403"/>
                </a:xfrm>
                <a:prstGeom prst="rect">
                  <a:avLst/>
                </a:prstGeom>
                <a:noFill/>
                <a:ln w="7">
                  <a:solidFill>
                    <a:srgbClr val="A0A0A0"/>
                  </a:solidFill>
                  <a:miter lim="800000"/>
                  <a:headEnd/>
                  <a:tailEnd/>
                </a:ln>
                <a:effectLst/>
              </p:spPr>
              <p:txBody>
                <a:bodyPr/>
                <a:lstStyle/>
                <a:p>
                  <a:endParaRPr lang="en-US"/>
                </a:p>
              </p:txBody>
            </p:sp>
          </p:grpSp>
          <p:grpSp>
            <p:nvGrpSpPr>
              <p:cNvPr id="21" name="Group 327"/>
              <p:cNvGrpSpPr>
                <a:grpSpLocks/>
              </p:cNvGrpSpPr>
              <p:nvPr/>
            </p:nvGrpSpPr>
            <p:grpSpPr bwMode="auto">
              <a:xfrm>
                <a:off x="3395" y="864"/>
                <a:ext cx="403" cy="403"/>
                <a:chOff x="3395" y="864"/>
                <a:chExt cx="403" cy="403"/>
              </a:xfrm>
            </p:grpSpPr>
            <p:sp>
              <p:nvSpPr>
                <p:cNvPr id="10468" name="Rectangle 228"/>
                <p:cNvSpPr>
                  <a:spLocks noChangeArrowheads="1"/>
                </p:cNvSpPr>
                <p:nvPr/>
              </p:nvSpPr>
              <p:spPr bwMode="auto">
                <a:xfrm>
                  <a:off x="3438" y="864"/>
                  <a:ext cx="317"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66" name="Rectangle 326"/>
                <p:cNvSpPr>
                  <a:spLocks noChangeArrowheads="1"/>
                </p:cNvSpPr>
                <p:nvPr/>
              </p:nvSpPr>
              <p:spPr bwMode="auto">
                <a:xfrm>
                  <a:off x="3395" y="864"/>
                  <a:ext cx="403" cy="403"/>
                </a:xfrm>
                <a:prstGeom prst="rect">
                  <a:avLst/>
                </a:prstGeom>
                <a:noFill/>
                <a:ln w="7">
                  <a:solidFill>
                    <a:srgbClr val="A0A0A0"/>
                  </a:solidFill>
                  <a:miter lim="800000"/>
                  <a:headEnd/>
                  <a:tailEnd/>
                </a:ln>
                <a:effectLst/>
              </p:spPr>
              <p:txBody>
                <a:bodyPr/>
                <a:lstStyle/>
                <a:p>
                  <a:endParaRPr lang="en-US"/>
                </a:p>
              </p:txBody>
            </p:sp>
          </p:grpSp>
          <p:grpSp>
            <p:nvGrpSpPr>
              <p:cNvPr id="22" name="Group 329"/>
              <p:cNvGrpSpPr>
                <a:grpSpLocks/>
              </p:cNvGrpSpPr>
              <p:nvPr/>
            </p:nvGrpSpPr>
            <p:grpSpPr bwMode="auto">
              <a:xfrm>
                <a:off x="0" y="1267"/>
                <a:ext cx="489" cy="403"/>
                <a:chOff x="0" y="1267"/>
                <a:chExt cx="489" cy="403"/>
              </a:xfrm>
            </p:grpSpPr>
            <p:sp>
              <p:nvSpPr>
                <p:cNvPr id="10469" name="Rectangle 229"/>
                <p:cNvSpPr>
                  <a:spLocks noChangeArrowheads="1"/>
                </p:cNvSpPr>
                <p:nvPr/>
              </p:nvSpPr>
              <p:spPr bwMode="auto">
                <a:xfrm>
                  <a:off x="43" y="1267"/>
                  <a:ext cx="403"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68" name="Rectangle 328"/>
                <p:cNvSpPr>
                  <a:spLocks noChangeArrowheads="1"/>
                </p:cNvSpPr>
                <p:nvPr/>
              </p:nvSpPr>
              <p:spPr bwMode="auto">
                <a:xfrm>
                  <a:off x="0" y="1267"/>
                  <a:ext cx="489" cy="403"/>
                </a:xfrm>
                <a:prstGeom prst="rect">
                  <a:avLst/>
                </a:prstGeom>
                <a:noFill/>
                <a:ln w="7">
                  <a:solidFill>
                    <a:srgbClr val="A0A0A0"/>
                  </a:solidFill>
                  <a:miter lim="800000"/>
                  <a:headEnd/>
                  <a:tailEnd/>
                </a:ln>
                <a:effectLst/>
              </p:spPr>
              <p:txBody>
                <a:bodyPr/>
                <a:lstStyle/>
                <a:p>
                  <a:endParaRPr lang="en-US"/>
                </a:p>
              </p:txBody>
            </p:sp>
          </p:grpSp>
          <p:grpSp>
            <p:nvGrpSpPr>
              <p:cNvPr id="23" name="Group 331"/>
              <p:cNvGrpSpPr>
                <a:grpSpLocks/>
              </p:cNvGrpSpPr>
              <p:nvPr/>
            </p:nvGrpSpPr>
            <p:grpSpPr bwMode="auto">
              <a:xfrm>
                <a:off x="489" y="1267"/>
                <a:ext cx="374" cy="403"/>
                <a:chOff x="489" y="1267"/>
                <a:chExt cx="374" cy="403"/>
              </a:xfrm>
            </p:grpSpPr>
            <p:sp>
              <p:nvSpPr>
                <p:cNvPr id="10470" name="Rectangle 230"/>
                <p:cNvSpPr>
                  <a:spLocks noChangeArrowheads="1"/>
                </p:cNvSpPr>
                <p:nvPr/>
              </p:nvSpPr>
              <p:spPr bwMode="auto">
                <a:xfrm>
                  <a:off x="532" y="1267"/>
                  <a:ext cx="288"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70" name="Rectangle 330"/>
                <p:cNvSpPr>
                  <a:spLocks noChangeArrowheads="1"/>
                </p:cNvSpPr>
                <p:nvPr/>
              </p:nvSpPr>
              <p:spPr bwMode="auto">
                <a:xfrm>
                  <a:off x="489" y="1267"/>
                  <a:ext cx="374" cy="403"/>
                </a:xfrm>
                <a:prstGeom prst="rect">
                  <a:avLst/>
                </a:prstGeom>
                <a:noFill/>
                <a:ln w="7">
                  <a:solidFill>
                    <a:srgbClr val="A0A0A0"/>
                  </a:solidFill>
                  <a:miter lim="800000"/>
                  <a:headEnd/>
                  <a:tailEnd/>
                </a:ln>
                <a:effectLst/>
              </p:spPr>
              <p:txBody>
                <a:bodyPr/>
                <a:lstStyle/>
                <a:p>
                  <a:endParaRPr lang="en-US"/>
                </a:p>
              </p:txBody>
            </p:sp>
          </p:grpSp>
          <p:grpSp>
            <p:nvGrpSpPr>
              <p:cNvPr id="24" name="Group 333"/>
              <p:cNvGrpSpPr>
                <a:grpSpLocks/>
              </p:cNvGrpSpPr>
              <p:nvPr/>
            </p:nvGrpSpPr>
            <p:grpSpPr bwMode="auto">
              <a:xfrm>
                <a:off x="863" y="1267"/>
                <a:ext cx="374" cy="403"/>
                <a:chOff x="863" y="1267"/>
                <a:chExt cx="374" cy="403"/>
              </a:xfrm>
            </p:grpSpPr>
            <p:sp>
              <p:nvSpPr>
                <p:cNvPr id="10471" name="Rectangle 231"/>
                <p:cNvSpPr>
                  <a:spLocks noChangeArrowheads="1"/>
                </p:cNvSpPr>
                <p:nvPr/>
              </p:nvSpPr>
              <p:spPr bwMode="auto">
                <a:xfrm>
                  <a:off x="906" y="1267"/>
                  <a:ext cx="288"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72" name="Rectangle 332"/>
                <p:cNvSpPr>
                  <a:spLocks noChangeArrowheads="1"/>
                </p:cNvSpPr>
                <p:nvPr/>
              </p:nvSpPr>
              <p:spPr bwMode="auto">
                <a:xfrm>
                  <a:off x="863" y="1267"/>
                  <a:ext cx="374" cy="403"/>
                </a:xfrm>
                <a:prstGeom prst="rect">
                  <a:avLst/>
                </a:prstGeom>
                <a:noFill/>
                <a:ln w="7">
                  <a:solidFill>
                    <a:srgbClr val="A0A0A0"/>
                  </a:solidFill>
                  <a:miter lim="800000"/>
                  <a:headEnd/>
                  <a:tailEnd/>
                </a:ln>
                <a:effectLst/>
              </p:spPr>
              <p:txBody>
                <a:bodyPr/>
                <a:lstStyle/>
                <a:p>
                  <a:endParaRPr lang="en-US"/>
                </a:p>
              </p:txBody>
            </p:sp>
          </p:grpSp>
          <p:grpSp>
            <p:nvGrpSpPr>
              <p:cNvPr id="25" name="Group 335"/>
              <p:cNvGrpSpPr>
                <a:grpSpLocks/>
              </p:cNvGrpSpPr>
              <p:nvPr/>
            </p:nvGrpSpPr>
            <p:grpSpPr bwMode="auto">
              <a:xfrm>
                <a:off x="1237" y="1267"/>
                <a:ext cx="374" cy="403"/>
                <a:chOff x="1237" y="1267"/>
                <a:chExt cx="374" cy="403"/>
              </a:xfrm>
            </p:grpSpPr>
            <p:sp>
              <p:nvSpPr>
                <p:cNvPr id="10472" name="Rectangle 232"/>
                <p:cNvSpPr>
                  <a:spLocks noChangeArrowheads="1"/>
                </p:cNvSpPr>
                <p:nvPr/>
              </p:nvSpPr>
              <p:spPr bwMode="auto">
                <a:xfrm>
                  <a:off x="1280" y="1267"/>
                  <a:ext cx="288"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74" name="Rectangle 334"/>
                <p:cNvSpPr>
                  <a:spLocks noChangeArrowheads="1"/>
                </p:cNvSpPr>
                <p:nvPr/>
              </p:nvSpPr>
              <p:spPr bwMode="auto">
                <a:xfrm>
                  <a:off x="1237" y="1267"/>
                  <a:ext cx="374" cy="403"/>
                </a:xfrm>
                <a:prstGeom prst="rect">
                  <a:avLst/>
                </a:prstGeom>
                <a:noFill/>
                <a:ln w="7">
                  <a:solidFill>
                    <a:srgbClr val="A0A0A0"/>
                  </a:solidFill>
                  <a:miter lim="800000"/>
                  <a:headEnd/>
                  <a:tailEnd/>
                </a:ln>
                <a:effectLst/>
              </p:spPr>
              <p:txBody>
                <a:bodyPr/>
                <a:lstStyle/>
                <a:p>
                  <a:endParaRPr lang="en-US"/>
                </a:p>
              </p:txBody>
            </p:sp>
          </p:grpSp>
          <p:grpSp>
            <p:nvGrpSpPr>
              <p:cNvPr id="26" name="Group 337"/>
              <p:cNvGrpSpPr>
                <a:grpSpLocks/>
              </p:cNvGrpSpPr>
              <p:nvPr/>
            </p:nvGrpSpPr>
            <p:grpSpPr bwMode="auto">
              <a:xfrm>
                <a:off x="1611" y="1267"/>
                <a:ext cx="397" cy="403"/>
                <a:chOff x="1611" y="1267"/>
                <a:chExt cx="397" cy="403"/>
              </a:xfrm>
            </p:grpSpPr>
            <p:sp>
              <p:nvSpPr>
                <p:cNvPr id="10473" name="Rectangle 233"/>
                <p:cNvSpPr>
                  <a:spLocks noChangeArrowheads="1"/>
                </p:cNvSpPr>
                <p:nvPr/>
              </p:nvSpPr>
              <p:spPr bwMode="auto">
                <a:xfrm>
                  <a:off x="1654" y="1267"/>
                  <a:ext cx="311"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76" name="Rectangle 336"/>
                <p:cNvSpPr>
                  <a:spLocks noChangeArrowheads="1"/>
                </p:cNvSpPr>
                <p:nvPr/>
              </p:nvSpPr>
              <p:spPr bwMode="auto">
                <a:xfrm>
                  <a:off x="1611" y="1267"/>
                  <a:ext cx="397" cy="403"/>
                </a:xfrm>
                <a:prstGeom prst="rect">
                  <a:avLst/>
                </a:prstGeom>
                <a:noFill/>
                <a:ln w="7">
                  <a:solidFill>
                    <a:srgbClr val="A0A0A0"/>
                  </a:solidFill>
                  <a:miter lim="800000"/>
                  <a:headEnd/>
                  <a:tailEnd/>
                </a:ln>
                <a:effectLst/>
              </p:spPr>
              <p:txBody>
                <a:bodyPr/>
                <a:lstStyle/>
                <a:p>
                  <a:endParaRPr lang="en-US"/>
                </a:p>
              </p:txBody>
            </p:sp>
          </p:grpSp>
          <p:grpSp>
            <p:nvGrpSpPr>
              <p:cNvPr id="27" name="Group 339"/>
              <p:cNvGrpSpPr>
                <a:grpSpLocks/>
              </p:cNvGrpSpPr>
              <p:nvPr/>
            </p:nvGrpSpPr>
            <p:grpSpPr bwMode="auto">
              <a:xfrm>
                <a:off x="2008" y="1267"/>
                <a:ext cx="495" cy="403"/>
                <a:chOff x="2008" y="1267"/>
                <a:chExt cx="495" cy="403"/>
              </a:xfrm>
            </p:grpSpPr>
            <p:sp>
              <p:nvSpPr>
                <p:cNvPr id="10474" name="Rectangle 234"/>
                <p:cNvSpPr>
                  <a:spLocks noChangeArrowheads="1"/>
                </p:cNvSpPr>
                <p:nvPr/>
              </p:nvSpPr>
              <p:spPr bwMode="auto">
                <a:xfrm>
                  <a:off x="2051" y="1267"/>
                  <a:ext cx="409"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78" name="Rectangle 338"/>
                <p:cNvSpPr>
                  <a:spLocks noChangeArrowheads="1"/>
                </p:cNvSpPr>
                <p:nvPr/>
              </p:nvSpPr>
              <p:spPr bwMode="auto">
                <a:xfrm>
                  <a:off x="2008" y="1267"/>
                  <a:ext cx="495" cy="403"/>
                </a:xfrm>
                <a:prstGeom prst="rect">
                  <a:avLst/>
                </a:prstGeom>
                <a:noFill/>
                <a:ln w="7">
                  <a:solidFill>
                    <a:srgbClr val="A0A0A0"/>
                  </a:solidFill>
                  <a:miter lim="800000"/>
                  <a:headEnd/>
                  <a:tailEnd/>
                </a:ln>
                <a:effectLst/>
              </p:spPr>
              <p:txBody>
                <a:bodyPr/>
                <a:lstStyle/>
                <a:p>
                  <a:endParaRPr lang="en-US"/>
                </a:p>
              </p:txBody>
            </p:sp>
          </p:grpSp>
          <p:grpSp>
            <p:nvGrpSpPr>
              <p:cNvPr id="28" name="Group 341"/>
              <p:cNvGrpSpPr>
                <a:grpSpLocks/>
              </p:cNvGrpSpPr>
              <p:nvPr/>
            </p:nvGrpSpPr>
            <p:grpSpPr bwMode="auto">
              <a:xfrm>
                <a:off x="2503" y="1267"/>
                <a:ext cx="446" cy="403"/>
                <a:chOff x="2503" y="1267"/>
                <a:chExt cx="446" cy="403"/>
              </a:xfrm>
            </p:grpSpPr>
            <p:sp>
              <p:nvSpPr>
                <p:cNvPr id="10475" name="Rectangle 235"/>
                <p:cNvSpPr>
                  <a:spLocks noChangeArrowheads="1"/>
                </p:cNvSpPr>
                <p:nvPr/>
              </p:nvSpPr>
              <p:spPr bwMode="auto">
                <a:xfrm>
                  <a:off x="2546" y="1267"/>
                  <a:ext cx="360"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80" name="Rectangle 340"/>
                <p:cNvSpPr>
                  <a:spLocks noChangeArrowheads="1"/>
                </p:cNvSpPr>
                <p:nvPr/>
              </p:nvSpPr>
              <p:spPr bwMode="auto">
                <a:xfrm>
                  <a:off x="2503" y="1267"/>
                  <a:ext cx="446" cy="403"/>
                </a:xfrm>
                <a:prstGeom prst="rect">
                  <a:avLst/>
                </a:prstGeom>
                <a:noFill/>
                <a:ln w="7">
                  <a:solidFill>
                    <a:srgbClr val="A0A0A0"/>
                  </a:solidFill>
                  <a:miter lim="800000"/>
                  <a:headEnd/>
                  <a:tailEnd/>
                </a:ln>
                <a:effectLst/>
              </p:spPr>
              <p:txBody>
                <a:bodyPr/>
                <a:lstStyle/>
                <a:p>
                  <a:endParaRPr lang="en-US"/>
                </a:p>
              </p:txBody>
            </p:sp>
          </p:grpSp>
          <p:grpSp>
            <p:nvGrpSpPr>
              <p:cNvPr id="29" name="Group 343"/>
              <p:cNvGrpSpPr>
                <a:grpSpLocks/>
              </p:cNvGrpSpPr>
              <p:nvPr/>
            </p:nvGrpSpPr>
            <p:grpSpPr bwMode="auto">
              <a:xfrm>
                <a:off x="2949" y="1267"/>
                <a:ext cx="446" cy="403"/>
                <a:chOff x="2949" y="1267"/>
                <a:chExt cx="446" cy="403"/>
              </a:xfrm>
            </p:grpSpPr>
            <p:sp>
              <p:nvSpPr>
                <p:cNvPr id="10476" name="Rectangle 236"/>
                <p:cNvSpPr>
                  <a:spLocks noChangeArrowheads="1"/>
                </p:cNvSpPr>
                <p:nvPr/>
              </p:nvSpPr>
              <p:spPr bwMode="auto">
                <a:xfrm>
                  <a:off x="2992" y="1267"/>
                  <a:ext cx="360"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82" name="Rectangle 342"/>
                <p:cNvSpPr>
                  <a:spLocks noChangeArrowheads="1"/>
                </p:cNvSpPr>
                <p:nvPr/>
              </p:nvSpPr>
              <p:spPr bwMode="auto">
                <a:xfrm>
                  <a:off x="2949" y="1267"/>
                  <a:ext cx="446" cy="403"/>
                </a:xfrm>
                <a:prstGeom prst="rect">
                  <a:avLst/>
                </a:prstGeom>
                <a:noFill/>
                <a:ln w="7">
                  <a:solidFill>
                    <a:srgbClr val="A0A0A0"/>
                  </a:solidFill>
                  <a:miter lim="800000"/>
                  <a:headEnd/>
                  <a:tailEnd/>
                </a:ln>
                <a:effectLst/>
              </p:spPr>
              <p:txBody>
                <a:bodyPr/>
                <a:lstStyle/>
                <a:p>
                  <a:endParaRPr lang="en-US"/>
                </a:p>
              </p:txBody>
            </p:sp>
          </p:grpSp>
          <p:grpSp>
            <p:nvGrpSpPr>
              <p:cNvPr id="30" name="Group 345"/>
              <p:cNvGrpSpPr>
                <a:grpSpLocks/>
              </p:cNvGrpSpPr>
              <p:nvPr/>
            </p:nvGrpSpPr>
            <p:grpSpPr bwMode="auto">
              <a:xfrm>
                <a:off x="3395" y="1267"/>
                <a:ext cx="403" cy="403"/>
                <a:chOff x="3395" y="1267"/>
                <a:chExt cx="403" cy="403"/>
              </a:xfrm>
            </p:grpSpPr>
            <p:sp>
              <p:nvSpPr>
                <p:cNvPr id="10477" name="Rectangle 237"/>
                <p:cNvSpPr>
                  <a:spLocks noChangeArrowheads="1"/>
                </p:cNvSpPr>
                <p:nvPr/>
              </p:nvSpPr>
              <p:spPr bwMode="auto">
                <a:xfrm>
                  <a:off x="3438" y="1267"/>
                  <a:ext cx="317"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84" name="Rectangle 344"/>
                <p:cNvSpPr>
                  <a:spLocks noChangeArrowheads="1"/>
                </p:cNvSpPr>
                <p:nvPr/>
              </p:nvSpPr>
              <p:spPr bwMode="auto">
                <a:xfrm>
                  <a:off x="3395" y="1267"/>
                  <a:ext cx="403" cy="403"/>
                </a:xfrm>
                <a:prstGeom prst="rect">
                  <a:avLst/>
                </a:prstGeom>
                <a:noFill/>
                <a:ln w="7">
                  <a:solidFill>
                    <a:srgbClr val="A0A0A0"/>
                  </a:solidFill>
                  <a:miter lim="800000"/>
                  <a:headEnd/>
                  <a:tailEnd/>
                </a:ln>
                <a:effectLst/>
              </p:spPr>
              <p:txBody>
                <a:bodyPr/>
                <a:lstStyle/>
                <a:p>
                  <a:endParaRPr lang="en-US"/>
                </a:p>
              </p:txBody>
            </p:sp>
          </p:grpSp>
          <p:grpSp>
            <p:nvGrpSpPr>
              <p:cNvPr id="31" name="Group 347"/>
              <p:cNvGrpSpPr>
                <a:grpSpLocks/>
              </p:cNvGrpSpPr>
              <p:nvPr/>
            </p:nvGrpSpPr>
            <p:grpSpPr bwMode="auto">
              <a:xfrm>
                <a:off x="0" y="1670"/>
                <a:ext cx="489" cy="403"/>
                <a:chOff x="0" y="1670"/>
                <a:chExt cx="489" cy="403"/>
              </a:xfrm>
            </p:grpSpPr>
            <p:sp>
              <p:nvSpPr>
                <p:cNvPr id="10478" name="Rectangle 238"/>
                <p:cNvSpPr>
                  <a:spLocks noChangeArrowheads="1"/>
                </p:cNvSpPr>
                <p:nvPr/>
              </p:nvSpPr>
              <p:spPr bwMode="auto">
                <a:xfrm>
                  <a:off x="43" y="1670"/>
                  <a:ext cx="403"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86" name="Rectangle 346"/>
                <p:cNvSpPr>
                  <a:spLocks noChangeArrowheads="1"/>
                </p:cNvSpPr>
                <p:nvPr/>
              </p:nvSpPr>
              <p:spPr bwMode="auto">
                <a:xfrm>
                  <a:off x="0" y="1670"/>
                  <a:ext cx="489" cy="403"/>
                </a:xfrm>
                <a:prstGeom prst="rect">
                  <a:avLst/>
                </a:prstGeom>
                <a:noFill/>
                <a:ln w="7">
                  <a:solidFill>
                    <a:srgbClr val="A0A0A0"/>
                  </a:solidFill>
                  <a:miter lim="800000"/>
                  <a:headEnd/>
                  <a:tailEnd/>
                </a:ln>
                <a:effectLst/>
              </p:spPr>
              <p:txBody>
                <a:bodyPr/>
                <a:lstStyle/>
                <a:p>
                  <a:endParaRPr lang="en-US"/>
                </a:p>
              </p:txBody>
            </p:sp>
          </p:grpSp>
          <p:grpSp>
            <p:nvGrpSpPr>
              <p:cNvPr id="10432" name="Group 349"/>
              <p:cNvGrpSpPr>
                <a:grpSpLocks/>
              </p:cNvGrpSpPr>
              <p:nvPr/>
            </p:nvGrpSpPr>
            <p:grpSpPr bwMode="auto">
              <a:xfrm>
                <a:off x="489" y="1670"/>
                <a:ext cx="374" cy="403"/>
                <a:chOff x="489" y="1670"/>
                <a:chExt cx="374" cy="403"/>
              </a:xfrm>
            </p:grpSpPr>
            <p:sp>
              <p:nvSpPr>
                <p:cNvPr id="10479" name="Rectangle 239"/>
                <p:cNvSpPr>
                  <a:spLocks noChangeArrowheads="1"/>
                </p:cNvSpPr>
                <p:nvPr/>
              </p:nvSpPr>
              <p:spPr bwMode="auto">
                <a:xfrm>
                  <a:off x="532" y="1670"/>
                  <a:ext cx="288"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88" name="Rectangle 348"/>
                <p:cNvSpPr>
                  <a:spLocks noChangeArrowheads="1"/>
                </p:cNvSpPr>
                <p:nvPr/>
              </p:nvSpPr>
              <p:spPr bwMode="auto">
                <a:xfrm>
                  <a:off x="489" y="1670"/>
                  <a:ext cx="374" cy="403"/>
                </a:xfrm>
                <a:prstGeom prst="rect">
                  <a:avLst/>
                </a:prstGeom>
                <a:noFill/>
                <a:ln w="7">
                  <a:solidFill>
                    <a:srgbClr val="A0A0A0"/>
                  </a:solidFill>
                  <a:miter lim="800000"/>
                  <a:headEnd/>
                  <a:tailEnd/>
                </a:ln>
                <a:effectLst/>
              </p:spPr>
              <p:txBody>
                <a:bodyPr/>
                <a:lstStyle/>
                <a:p>
                  <a:endParaRPr lang="en-US"/>
                </a:p>
              </p:txBody>
            </p:sp>
          </p:grpSp>
          <p:grpSp>
            <p:nvGrpSpPr>
              <p:cNvPr id="10433" name="Group 351"/>
              <p:cNvGrpSpPr>
                <a:grpSpLocks/>
              </p:cNvGrpSpPr>
              <p:nvPr/>
            </p:nvGrpSpPr>
            <p:grpSpPr bwMode="auto">
              <a:xfrm>
                <a:off x="863" y="1670"/>
                <a:ext cx="374" cy="403"/>
                <a:chOff x="863" y="1670"/>
                <a:chExt cx="374" cy="403"/>
              </a:xfrm>
            </p:grpSpPr>
            <p:sp>
              <p:nvSpPr>
                <p:cNvPr id="10480" name="Rectangle 240"/>
                <p:cNvSpPr>
                  <a:spLocks noChangeArrowheads="1"/>
                </p:cNvSpPr>
                <p:nvPr/>
              </p:nvSpPr>
              <p:spPr bwMode="auto">
                <a:xfrm>
                  <a:off x="906" y="1670"/>
                  <a:ext cx="288"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90" name="Rectangle 350"/>
                <p:cNvSpPr>
                  <a:spLocks noChangeArrowheads="1"/>
                </p:cNvSpPr>
                <p:nvPr/>
              </p:nvSpPr>
              <p:spPr bwMode="auto">
                <a:xfrm>
                  <a:off x="863" y="1670"/>
                  <a:ext cx="374" cy="403"/>
                </a:xfrm>
                <a:prstGeom prst="rect">
                  <a:avLst/>
                </a:prstGeom>
                <a:noFill/>
                <a:ln w="7">
                  <a:solidFill>
                    <a:srgbClr val="A0A0A0"/>
                  </a:solidFill>
                  <a:miter lim="800000"/>
                  <a:headEnd/>
                  <a:tailEnd/>
                </a:ln>
                <a:effectLst/>
              </p:spPr>
              <p:txBody>
                <a:bodyPr/>
                <a:lstStyle/>
                <a:p>
                  <a:endParaRPr lang="en-US"/>
                </a:p>
              </p:txBody>
            </p:sp>
          </p:grpSp>
          <p:grpSp>
            <p:nvGrpSpPr>
              <p:cNvPr id="10434" name="Group 353"/>
              <p:cNvGrpSpPr>
                <a:grpSpLocks/>
              </p:cNvGrpSpPr>
              <p:nvPr/>
            </p:nvGrpSpPr>
            <p:grpSpPr bwMode="auto">
              <a:xfrm>
                <a:off x="1237" y="1670"/>
                <a:ext cx="374" cy="403"/>
                <a:chOff x="1237" y="1670"/>
                <a:chExt cx="374" cy="403"/>
              </a:xfrm>
            </p:grpSpPr>
            <p:sp>
              <p:nvSpPr>
                <p:cNvPr id="10481" name="Rectangle 241"/>
                <p:cNvSpPr>
                  <a:spLocks noChangeArrowheads="1"/>
                </p:cNvSpPr>
                <p:nvPr/>
              </p:nvSpPr>
              <p:spPr bwMode="auto">
                <a:xfrm>
                  <a:off x="1280" y="1670"/>
                  <a:ext cx="288"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92" name="Rectangle 352"/>
                <p:cNvSpPr>
                  <a:spLocks noChangeArrowheads="1"/>
                </p:cNvSpPr>
                <p:nvPr/>
              </p:nvSpPr>
              <p:spPr bwMode="auto">
                <a:xfrm>
                  <a:off x="1237" y="1670"/>
                  <a:ext cx="374" cy="403"/>
                </a:xfrm>
                <a:prstGeom prst="rect">
                  <a:avLst/>
                </a:prstGeom>
                <a:noFill/>
                <a:ln w="7">
                  <a:solidFill>
                    <a:srgbClr val="A0A0A0"/>
                  </a:solidFill>
                  <a:miter lim="800000"/>
                  <a:headEnd/>
                  <a:tailEnd/>
                </a:ln>
                <a:effectLst/>
              </p:spPr>
              <p:txBody>
                <a:bodyPr/>
                <a:lstStyle/>
                <a:p>
                  <a:endParaRPr lang="en-US"/>
                </a:p>
              </p:txBody>
            </p:sp>
          </p:grpSp>
          <p:grpSp>
            <p:nvGrpSpPr>
              <p:cNvPr id="10435" name="Group 355"/>
              <p:cNvGrpSpPr>
                <a:grpSpLocks/>
              </p:cNvGrpSpPr>
              <p:nvPr/>
            </p:nvGrpSpPr>
            <p:grpSpPr bwMode="auto">
              <a:xfrm>
                <a:off x="1611" y="1670"/>
                <a:ext cx="397" cy="403"/>
                <a:chOff x="1611" y="1670"/>
                <a:chExt cx="397" cy="403"/>
              </a:xfrm>
            </p:grpSpPr>
            <p:sp>
              <p:nvSpPr>
                <p:cNvPr id="10482" name="Rectangle 242"/>
                <p:cNvSpPr>
                  <a:spLocks noChangeArrowheads="1"/>
                </p:cNvSpPr>
                <p:nvPr/>
              </p:nvSpPr>
              <p:spPr bwMode="auto">
                <a:xfrm>
                  <a:off x="1654" y="1670"/>
                  <a:ext cx="311"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94" name="Rectangle 354"/>
                <p:cNvSpPr>
                  <a:spLocks noChangeArrowheads="1"/>
                </p:cNvSpPr>
                <p:nvPr/>
              </p:nvSpPr>
              <p:spPr bwMode="auto">
                <a:xfrm>
                  <a:off x="1611" y="1670"/>
                  <a:ext cx="397" cy="403"/>
                </a:xfrm>
                <a:prstGeom prst="rect">
                  <a:avLst/>
                </a:prstGeom>
                <a:noFill/>
                <a:ln w="7">
                  <a:solidFill>
                    <a:srgbClr val="A0A0A0"/>
                  </a:solidFill>
                  <a:miter lim="800000"/>
                  <a:headEnd/>
                  <a:tailEnd/>
                </a:ln>
                <a:effectLst/>
              </p:spPr>
              <p:txBody>
                <a:bodyPr/>
                <a:lstStyle/>
                <a:p>
                  <a:endParaRPr lang="en-US"/>
                </a:p>
              </p:txBody>
            </p:sp>
          </p:grpSp>
          <p:grpSp>
            <p:nvGrpSpPr>
              <p:cNvPr id="10436" name="Group 357"/>
              <p:cNvGrpSpPr>
                <a:grpSpLocks/>
              </p:cNvGrpSpPr>
              <p:nvPr/>
            </p:nvGrpSpPr>
            <p:grpSpPr bwMode="auto">
              <a:xfrm>
                <a:off x="2008" y="1670"/>
                <a:ext cx="495" cy="403"/>
                <a:chOff x="2008" y="1670"/>
                <a:chExt cx="495" cy="403"/>
              </a:xfrm>
            </p:grpSpPr>
            <p:sp>
              <p:nvSpPr>
                <p:cNvPr id="10483" name="Rectangle 243"/>
                <p:cNvSpPr>
                  <a:spLocks noChangeArrowheads="1"/>
                </p:cNvSpPr>
                <p:nvPr/>
              </p:nvSpPr>
              <p:spPr bwMode="auto">
                <a:xfrm>
                  <a:off x="2051" y="1670"/>
                  <a:ext cx="409"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96" name="Rectangle 356"/>
                <p:cNvSpPr>
                  <a:spLocks noChangeArrowheads="1"/>
                </p:cNvSpPr>
                <p:nvPr/>
              </p:nvSpPr>
              <p:spPr bwMode="auto">
                <a:xfrm>
                  <a:off x="2008" y="1670"/>
                  <a:ext cx="495" cy="403"/>
                </a:xfrm>
                <a:prstGeom prst="rect">
                  <a:avLst/>
                </a:prstGeom>
                <a:noFill/>
                <a:ln w="7">
                  <a:solidFill>
                    <a:srgbClr val="A0A0A0"/>
                  </a:solidFill>
                  <a:miter lim="800000"/>
                  <a:headEnd/>
                  <a:tailEnd/>
                </a:ln>
                <a:effectLst/>
              </p:spPr>
              <p:txBody>
                <a:bodyPr/>
                <a:lstStyle/>
                <a:p>
                  <a:endParaRPr lang="en-US"/>
                </a:p>
              </p:txBody>
            </p:sp>
          </p:grpSp>
          <p:grpSp>
            <p:nvGrpSpPr>
              <p:cNvPr id="10437" name="Group 359"/>
              <p:cNvGrpSpPr>
                <a:grpSpLocks/>
              </p:cNvGrpSpPr>
              <p:nvPr/>
            </p:nvGrpSpPr>
            <p:grpSpPr bwMode="auto">
              <a:xfrm>
                <a:off x="2503" y="1670"/>
                <a:ext cx="446" cy="403"/>
                <a:chOff x="2503" y="1670"/>
                <a:chExt cx="446" cy="403"/>
              </a:xfrm>
            </p:grpSpPr>
            <p:sp>
              <p:nvSpPr>
                <p:cNvPr id="10484" name="Rectangle 244"/>
                <p:cNvSpPr>
                  <a:spLocks noChangeArrowheads="1"/>
                </p:cNvSpPr>
                <p:nvPr/>
              </p:nvSpPr>
              <p:spPr bwMode="auto">
                <a:xfrm>
                  <a:off x="2546" y="1670"/>
                  <a:ext cx="360"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598" name="Rectangle 358"/>
                <p:cNvSpPr>
                  <a:spLocks noChangeArrowheads="1"/>
                </p:cNvSpPr>
                <p:nvPr/>
              </p:nvSpPr>
              <p:spPr bwMode="auto">
                <a:xfrm>
                  <a:off x="2503" y="1670"/>
                  <a:ext cx="446" cy="403"/>
                </a:xfrm>
                <a:prstGeom prst="rect">
                  <a:avLst/>
                </a:prstGeom>
                <a:noFill/>
                <a:ln w="7">
                  <a:solidFill>
                    <a:srgbClr val="A0A0A0"/>
                  </a:solidFill>
                  <a:miter lim="800000"/>
                  <a:headEnd/>
                  <a:tailEnd/>
                </a:ln>
                <a:effectLst/>
              </p:spPr>
              <p:txBody>
                <a:bodyPr/>
                <a:lstStyle/>
                <a:p>
                  <a:endParaRPr lang="en-US"/>
                </a:p>
              </p:txBody>
            </p:sp>
          </p:grpSp>
          <p:grpSp>
            <p:nvGrpSpPr>
              <p:cNvPr id="10438" name="Group 361"/>
              <p:cNvGrpSpPr>
                <a:grpSpLocks/>
              </p:cNvGrpSpPr>
              <p:nvPr/>
            </p:nvGrpSpPr>
            <p:grpSpPr bwMode="auto">
              <a:xfrm>
                <a:off x="2949" y="1670"/>
                <a:ext cx="446" cy="403"/>
                <a:chOff x="2949" y="1670"/>
                <a:chExt cx="446" cy="403"/>
              </a:xfrm>
            </p:grpSpPr>
            <p:sp>
              <p:nvSpPr>
                <p:cNvPr id="10485" name="Rectangle 245"/>
                <p:cNvSpPr>
                  <a:spLocks noChangeArrowheads="1"/>
                </p:cNvSpPr>
                <p:nvPr/>
              </p:nvSpPr>
              <p:spPr bwMode="auto">
                <a:xfrm>
                  <a:off x="2992" y="1670"/>
                  <a:ext cx="360"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00" name="Rectangle 360"/>
                <p:cNvSpPr>
                  <a:spLocks noChangeArrowheads="1"/>
                </p:cNvSpPr>
                <p:nvPr/>
              </p:nvSpPr>
              <p:spPr bwMode="auto">
                <a:xfrm>
                  <a:off x="2949" y="1670"/>
                  <a:ext cx="446" cy="403"/>
                </a:xfrm>
                <a:prstGeom prst="rect">
                  <a:avLst/>
                </a:prstGeom>
                <a:noFill/>
                <a:ln w="7">
                  <a:solidFill>
                    <a:srgbClr val="A0A0A0"/>
                  </a:solidFill>
                  <a:miter lim="800000"/>
                  <a:headEnd/>
                  <a:tailEnd/>
                </a:ln>
                <a:effectLst/>
              </p:spPr>
              <p:txBody>
                <a:bodyPr/>
                <a:lstStyle/>
                <a:p>
                  <a:endParaRPr lang="en-US"/>
                </a:p>
              </p:txBody>
            </p:sp>
          </p:grpSp>
          <p:grpSp>
            <p:nvGrpSpPr>
              <p:cNvPr id="10439" name="Group 363"/>
              <p:cNvGrpSpPr>
                <a:grpSpLocks/>
              </p:cNvGrpSpPr>
              <p:nvPr/>
            </p:nvGrpSpPr>
            <p:grpSpPr bwMode="auto">
              <a:xfrm>
                <a:off x="3395" y="1670"/>
                <a:ext cx="403" cy="403"/>
                <a:chOff x="3395" y="1670"/>
                <a:chExt cx="403" cy="403"/>
              </a:xfrm>
            </p:grpSpPr>
            <p:sp>
              <p:nvSpPr>
                <p:cNvPr id="10486" name="Rectangle 246"/>
                <p:cNvSpPr>
                  <a:spLocks noChangeArrowheads="1"/>
                </p:cNvSpPr>
                <p:nvPr/>
              </p:nvSpPr>
              <p:spPr bwMode="auto">
                <a:xfrm>
                  <a:off x="3438" y="1670"/>
                  <a:ext cx="317"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02" name="Rectangle 362"/>
                <p:cNvSpPr>
                  <a:spLocks noChangeArrowheads="1"/>
                </p:cNvSpPr>
                <p:nvPr/>
              </p:nvSpPr>
              <p:spPr bwMode="auto">
                <a:xfrm>
                  <a:off x="3395" y="1670"/>
                  <a:ext cx="403" cy="403"/>
                </a:xfrm>
                <a:prstGeom prst="rect">
                  <a:avLst/>
                </a:prstGeom>
                <a:noFill/>
                <a:ln w="7">
                  <a:solidFill>
                    <a:srgbClr val="A0A0A0"/>
                  </a:solidFill>
                  <a:miter lim="800000"/>
                  <a:headEnd/>
                  <a:tailEnd/>
                </a:ln>
                <a:effectLst/>
              </p:spPr>
              <p:txBody>
                <a:bodyPr/>
                <a:lstStyle/>
                <a:p>
                  <a:endParaRPr lang="en-US"/>
                </a:p>
              </p:txBody>
            </p:sp>
          </p:grpSp>
          <p:grpSp>
            <p:nvGrpSpPr>
              <p:cNvPr id="10440" name="Group 365"/>
              <p:cNvGrpSpPr>
                <a:grpSpLocks/>
              </p:cNvGrpSpPr>
              <p:nvPr/>
            </p:nvGrpSpPr>
            <p:grpSpPr bwMode="auto">
              <a:xfrm>
                <a:off x="0" y="2073"/>
                <a:ext cx="489" cy="432"/>
                <a:chOff x="0" y="2073"/>
                <a:chExt cx="489" cy="432"/>
              </a:xfrm>
            </p:grpSpPr>
            <p:sp>
              <p:nvSpPr>
                <p:cNvPr id="10487" name="Rectangle 247"/>
                <p:cNvSpPr>
                  <a:spLocks noChangeArrowheads="1"/>
                </p:cNvSpPr>
                <p:nvPr/>
              </p:nvSpPr>
              <p:spPr bwMode="auto">
                <a:xfrm>
                  <a:off x="43" y="2073"/>
                  <a:ext cx="403" cy="432"/>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04" name="Rectangle 364"/>
                <p:cNvSpPr>
                  <a:spLocks noChangeArrowheads="1"/>
                </p:cNvSpPr>
                <p:nvPr/>
              </p:nvSpPr>
              <p:spPr bwMode="auto">
                <a:xfrm>
                  <a:off x="0" y="2073"/>
                  <a:ext cx="489" cy="432"/>
                </a:xfrm>
                <a:prstGeom prst="rect">
                  <a:avLst/>
                </a:prstGeom>
                <a:noFill/>
                <a:ln w="7">
                  <a:solidFill>
                    <a:srgbClr val="A0A0A0"/>
                  </a:solidFill>
                  <a:miter lim="800000"/>
                  <a:headEnd/>
                  <a:tailEnd/>
                </a:ln>
                <a:effectLst/>
              </p:spPr>
              <p:txBody>
                <a:bodyPr/>
                <a:lstStyle/>
                <a:p>
                  <a:endParaRPr lang="en-US"/>
                </a:p>
              </p:txBody>
            </p:sp>
          </p:grpSp>
          <p:grpSp>
            <p:nvGrpSpPr>
              <p:cNvPr id="10441" name="Group 367"/>
              <p:cNvGrpSpPr>
                <a:grpSpLocks/>
              </p:cNvGrpSpPr>
              <p:nvPr/>
            </p:nvGrpSpPr>
            <p:grpSpPr bwMode="auto">
              <a:xfrm>
                <a:off x="489" y="2073"/>
                <a:ext cx="374" cy="432"/>
                <a:chOff x="489" y="2073"/>
                <a:chExt cx="374" cy="432"/>
              </a:xfrm>
            </p:grpSpPr>
            <p:sp>
              <p:nvSpPr>
                <p:cNvPr id="10488" name="Rectangle 248"/>
                <p:cNvSpPr>
                  <a:spLocks noChangeArrowheads="1"/>
                </p:cNvSpPr>
                <p:nvPr/>
              </p:nvSpPr>
              <p:spPr bwMode="auto">
                <a:xfrm>
                  <a:off x="532" y="2073"/>
                  <a:ext cx="288" cy="432"/>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06" name="Rectangle 366"/>
                <p:cNvSpPr>
                  <a:spLocks noChangeArrowheads="1"/>
                </p:cNvSpPr>
                <p:nvPr/>
              </p:nvSpPr>
              <p:spPr bwMode="auto">
                <a:xfrm>
                  <a:off x="489" y="2073"/>
                  <a:ext cx="374" cy="432"/>
                </a:xfrm>
                <a:prstGeom prst="rect">
                  <a:avLst/>
                </a:prstGeom>
                <a:noFill/>
                <a:ln w="7">
                  <a:solidFill>
                    <a:srgbClr val="A0A0A0"/>
                  </a:solidFill>
                  <a:miter lim="800000"/>
                  <a:headEnd/>
                  <a:tailEnd/>
                </a:ln>
                <a:effectLst/>
              </p:spPr>
              <p:txBody>
                <a:bodyPr/>
                <a:lstStyle/>
                <a:p>
                  <a:endParaRPr lang="en-US"/>
                </a:p>
              </p:txBody>
            </p:sp>
          </p:grpSp>
          <p:grpSp>
            <p:nvGrpSpPr>
              <p:cNvPr id="10442" name="Group 369"/>
              <p:cNvGrpSpPr>
                <a:grpSpLocks/>
              </p:cNvGrpSpPr>
              <p:nvPr/>
            </p:nvGrpSpPr>
            <p:grpSpPr bwMode="auto">
              <a:xfrm>
                <a:off x="863" y="2073"/>
                <a:ext cx="374" cy="432"/>
                <a:chOff x="863" y="2073"/>
                <a:chExt cx="374" cy="432"/>
              </a:xfrm>
            </p:grpSpPr>
            <p:sp>
              <p:nvSpPr>
                <p:cNvPr id="10489" name="Rectangle 249"/>
                <p:cNvSpPr>
                  <a:spLocks noChangeArrowheads="1"/>
                </p:cNvSpPr>
                <p:nvPr/>
              </p:nvSpPr>
              <p:spPr bwMode="auto">
                <a:xfrm>
                  <a:off x="906" y="2073"/>
                  <a:ext cx="288" cy="432"/>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08" name="Rectangle 368"/>
                <p:cNvSpPr>
                  <a:spLocks noChangeArrowheads="1"/>
                </p:cNvSpPr>
                <p:nvPr/>
              </p:nvSpPr>
              <p:spPr bwMode="auto">
                <a:xfrm>
                  <a:off x="863" y="2073"/>
                  <a:ext cx="374" cy="432"/>
                </a:xfrm>
                <a:prstGeom prst="rect">
                  <a:avLst/>
                </a:prstGeom>
                <a:noFill/>
                <a:ln w="7">
                  <a:solidFill>
                    <a:srgbClr val="A0A0A0"/>
                  </a:solidFill>
                  <a:miter lim="800000"/>
                  <a:headEnd/>
                  <a:tailEnd/>
                </a:ln>
                <a:effectLst/>
              </p:spPr>
              <p:txBody>
                <a:bodyPr/>
                <a:lstStyle/>
                <a:p>
                  <a:endParaRPr lang="en-US"/>
                </a:p>
              </p:txBody>
            </p:sp>
          </p:grpSp>
          <p:grpSp>
            <p:nvGrpSpPr>
              <p:cNvPr id="10443" name="Group 371"/>
              <p:cNvGrpSpPr>
                <a:grpSpLocks/>
              </p:cNvGrpSpPr>
              <p:nvPr/>
            </p:nvGrpSpPr>
            <p:grpSpPr bwMode="auto">
              <a:xfrm>
                <a:off x="1237" y="2073"/>
                <a:ext cx="374" cy="432"/>
                <a:chOff x="1237" y="2073"/>
                <a:chExt cx="374" cy="432"/>
              </a:xfrm>
            </p:grpSpPr>
            <p:sp>
              <p:nvSpPr>
                <p:cNvPr id="10490" name="Rectangle 250"/>
                <p:cNvSpPr>
                  <a:spLocks noChangeArrowheads="1"/>
                </p:cNvSpPr>
                <p:nvPr/>
              </p:nvSpPr>
              <p:spPr bwMode="auto">
                <a:xfrm>
                  <a:off x="1280" y="2073"/>
                  <a:ext cx="288" cy="432"/>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10" name="Rectangle 370"/>
                <p:cNvSpPr>
                  <a:spLocks noChangeArrowheads="1"/>
                </p:cNvSpPr>
                <p:nvPr/>
              </p:nvSpPr>
              <p:spPr bwMode="auto">
                <a:xfrm>
                  <a:off x="1237" y="2073"/>
                  <a:ext cx="374" cy="432"/>
                </a:xfrm>
                <a:prstGeom prst="rect">
                  <a:avLst/>
                </a:prstGeom>
                <a:noFill/>
                <a:ln w="7">
                  <a:solidFill>
                    <a:srgbClr val="A0A0A0"/>
                  </a:solidFill>
                  <a:miter lim="800000"/>
                  <a:headEnd/>
                  <a:tailEnd/>
                </a:ln>
                <a:effectLst/>
              </p:spPr>
              <p:txBody>
                <a:bodyPr/>
                <a:lstStyle/>
                <a:p>
                  <a:endParaRPr lang="en-US"/>
                </a:p>
              </p:txBody>
            </p:sp>
          </p:grpSp>
          <p:grpSp>
            <p:nvGrpSpPr>
              <p:cNvPr id="10444" name="Group 373"/>
              <p:cNvGrpSpPr>
                <a:grpSpLocks/>
              </p:cNvGrpSpPr>
              <p:nvPr/>
            </p:nvGrpSpPr>
            <p:grpSpPr bwMode="auto">
              <a:xfrm>
                <a:off x="1611" y="2073"/>
                <a:ext cx="397" cy="432"/>
                <a:chOff x="1611" y="2073"/>
                <a:chExt cx="397" cy="432"/>
              </a:xfrm>
            </p:grpSpPr>
            <p:sp>
              <p:nvSpPr>
                <p:cNvPr id="10491" name="Rectangle 251"/>
                <p:cNvSpPr>
                  <a:spLocks noChangeArrowheads="1"/>
                </p:cNvSpPr>
                <p:nvPr/>
              </p:nvSpPr>
              <p:spPr bwMode="auto">
                <a:xfrm>
                  <a:off x="1654" y="2073"/>
                  <a:ext cx="311" cy="432"/>
                </a:xfrm>
                <a:prstGeom prst="rect">
                  <a:avLst/>
                </a:prstGeom>
                <a:noFill/>
                <a:ln w="9525">
                  <a:noFill/>
                  <a:miter lim="800000"/>
                  <a:headEnd/>
                  <a:tailEnd/>
                </a:ln>
                <a:effectLst/>
              </p:spPr>
              <p:txBody>
                <a:bodyPr/>
                <a:lstStyle/>
                <a:p>
                  <a:pPr algn="ctr"/>
                  <a:r>
                    <a:rPr lang="ar-SA" sz="1500">
                      <a:cs typeface="Thick Naskh" pitchFamily="2" charset="-78"/>
                    </a:rPr>
                    <a:t>5/5</a:t>
                  </a:r>
                  <a:endParaRPr lang="ar-SA" sz="1200">
                    <a:cs typeface="Times New Roman" pitchFamily="18" charset="0"/>
                  </a:endParaRPr>
                </a:p>
                <a:p>
                  <a:pPr algn="ctr" rtl="0" eaLnBrk="0" hangingPunct="0"/>
                  <a:endParaRPr lang="ar-SA"/>
                </a:p>
              </p:txBody>
            </p:sp>
            <p:sp>
              <p:nvSpPr>
                <p:cNvPr id="10612" name="Rectangle 372"/>
                <p:cNvSpPr>
                  <a:spLocks noChangeArrowheads="1"/>
                </p:cNvSpPr>
                <p:nvPr/>
              </p:nvSpPr>
              <p:spPr bwMode="auto">
                <a:xfrm>
                  <a:off x="1611" y="2073"/>
                  <a:ext cx="397" cy="432"/>
                </a:xfrm>
                <a:prstGeom prst="rect">
                  <a:avLst/>
                </a:prstGeom>
                <a:noFill/>
                <a:ln w="7">
                  <a:solidFill>
                    <a:srgbClr val="A0A0A0"/>
                  </a:solidFill>
                  <a:miter lim="800000"/>
                  <a:headEnd/>
                  <a:tailEnd/>
                </a:ln>
                <a:effectLst/>
              </p:spPr>
              <p:txBody>
                <a:bodyPr/>
                <a:lstStyle/>
                <a:p>
                  <a:endParaRPr lang="en-US"/>
                </a:p>
              </p:txBody>
            </p:sp>
          </p:grpSp>
          <p:grpSp>
            <p:nvGrpSpPr>
              <p:cNvPr id="10445" name="Group 375"/>
              <p:cNvGrpSpPr>
                <a:grpSpLocks/>
              </p:cNvGrpSpPr>
              <p:nvPr/>
            </p:nvGrpSpPr>
            <p:grpSpPr bwMode="auto">
              <a:xfrm>
                <a:off x="2008" y="2073"/>
                <a:ext cx="495" cy="432"/>
                <a:chOff x="2008" y="2073"/>
                <a:chExt cx="495" cy="432"/>
              </a:xfrm>
            </p:grpSpPr>
            <p:sp>
              <p:nvSpPr>
                <p:cNvPr id="10492" name="Rectangle 252"/>
                <p:cNvSpPr>
                  <a:spLocks noChangeArrowheads="1"/>
                </p:cNvSpPr>
                <p:nvPr/>
              </p:nvSpPr>
              <p:spPr bwMode="auto">
                <a:xfrm>
                  <a:off x="2051" y="2073"/>
                  <a:ext cx="409" cy="432"/>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14" name="Rectangle 374"/>
                <p:cNvSpPr>
                  <a:spLocks noChangeArrowheads="1"/>
                </p:cNvSpPr>
                <p:nvPr/>
              </p:nvSpPr>
              <p:spPr bwMode="auto">
                <a:xfrm>
                  <a:off x="2008" y="2073"/>
                  <a:ext cx="495" cy="432"/>
                </a:xfrm>
                <a:prstGeom prst="rect">
                  <a:avLst/>
                </a:prstGeom>
                <a:noFill/>
                <a:ln w="7">
                  <a:solidFill>
                    <a:srgbClr val="A0A0A0"/>
                  </a:solidFill>
                  <a:miter lim="800000"/>
                  <a:headEnd/>
                  <a:tailEnd/>
                </a:ln>
                <a:effectLst/>
              </p:spPr>
              <p:txBody>
                <a:bodyPr/>
                <a:lstStyle/>
                <a:p>
                  <a:endParaRPr lang="en-US"/>
                </a:p>
              </p:txBody>
            </p:sp>
          </p:grpSp>
          <p:grpSp>
            <p:nvGrpSpPr>
              <p:cNvPr id="10446" name="Group 377"/>
              <p:cNvGrpSpPr>
                <a:grpSpLocks/>
              </p:cNvGrpSpPr>
              <p:nvPr/>
            </p:nvGrpSpPr>
            <p:grpSpPr bwMode="auto">
              <a:xfrm>
                <a:off x="2503" y="2073"/>
                <a:ext cx="446" cy="432"/>
                <a:chOff x="2503" y="2073"/>
                <a:chExt cx="446" cy="432"/>
              </a:xfrm>
            </p:grpSpPr>
            <p:sp>
              <p:nvSpPr>
                <p:cNvPr id="10493" name="Rectangle 253"/>
                <p:cNvSpPr>
                  <a:spLocks noChangeArrowheads="1"/>
                </p:cNvSpPr>
                <p:nvPr/>
              </p:nvSpPr>
              <p:spPr bwMode="auto">
                <a:xfrm>
                  <a:off x="2546" y="2073"/>
                  <a:ext cx="360" cy="432"/>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16" name="Rectangle 376"/>
                <p:cNvSpPr>
                  <a:spLocks noChangeArrowheads="1"/>
                </p:cNvSpPr>
                <p:nvPr/>
              </p:nvSpPr>
              <p:spPr bwMode="auto">
                <a:xfrm>
                  <a:off x="2503" y="2073"/>
                  <a:ext cx="446" cy="432"/>
                </a:xfrm>
                <a:prstGeom prst="rect">
                  <a:avLst/>
                </a:prstGeom>
                <a:noFill/>
                <a:ln w="7">
                  <a:solidFill>
                    <a:srgbClr val="A0A0A0"/>
                  </a:solidFill>
                  <a:miter lim="800000"/>
                  <a:headEnd/>
                  <a:tailEnd/>
                </a:ln>
                <a:effectLst/>
              </p:spPr>
              <p:txBody>
                <a:bodyPr/>
                <a:lstStyle/>
                <a:p>
                  <a:endParaRPr lang="en-US"/>
                </a:p>
              </p:txBody>
            </p:sp>
          </p:grpSp>
          <p:grpSp>
            <p:nvGrpSpPr>
              <p:cNvPr id="10447" name="Group 379"/>
              <p:cNvGrpSpPr>
                <a:grpSpLocks/>
              </p:cNvGrpSpPr>
              <p:nvPr/>
            </p:nvGrpSpPr>
            <p:grpSpPr bwMode="auto">
              <a:xfrm>
                <a:off x="2949" y="2073"/>
                <a:ext cx="446" cy="432"/>
                <a:chOff x="2949" y="2073"/>
                <a:chExt cx="446" cy="432"/>
              </a:xfrm>
            </p:grpSpPr>
            <p:sp>
              <p:nvSpPr>
                <p:cNvPr id="10494" name="Rectangle 254"/>
                <p:cNvSpPr>
                  <a:spLocks noChangeArrowheads="1"/>
                </p:cNvSpPr>
                <p:nvPr/>
              </p:nvSpPr>
              <p:spPr bwMode="auto">
                <a:xfrm>
                  <a:off x="2992" y="2073"/>
                  <a:ext cx="360" cy="432"/>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18" name="Rectangle 378"/>
                <p:cNvSpPr>
                  <a:spLocks noChangeArrowheads="1"/>
                </p:cNvSpPr>
                <p:nvPr/>
              </p:nvSpPr>
              <p:spPr bwMode="auto">
                <a:xfrm>
                  <a:off x="2949" y="2073"/>
                  <a:ext cx="446" cy="432"/>
                </a:xfrm>
                <a:prstGeom prst="rect">
                  <a:avLst/>
                </a:prstGeom>
                <a:noFill/>
                <a:ln w="7">
                  <a:solidFill>
                    <a:srgbClr val="A0A0A0"/>
                  </a:solidFill>
                  <a:miter lim="800000"/>
                  <a:headEnd/>
                  <a:tailEnd/>
                </a:ln>
                <a:effectLst/>
              </p:spPr>
              <p:txBody>
                <a:bodyPr/>
                <a:lstStyle/>
                <a:p>
                  <a:endParaRPr lang="en-US"/>
                </a:p>
              </p:txBody>
            </p:sp>
          </p:grpSp>
          <p:grpSp>
            <p:nvGrpSpPr>
              <p:cNvPr id="10448" name="Group 381"/>
              <p:cNvGrpSpPr>
                <a:grpSpLocks/>
              </p:cNvGrpSpPr>
              <p:nvPr/>
            </p:nvGrpSpPr>
            <p:grpSpPr bwMode="auto">
              <a:xfrm>
                <a:off x="3395" y="2073"/>
                <a:ext cx="403" cy="432"/>
                <a:chOff x="3395" y="2073"/>
                <a:chExt cx="403" cy="432"/>
              </a:xfrm>
            </p:grpSpPr>
            <p:sp>
              <p:nvSpPr>
                <p:cNvPr id="10495" name="Rectangle 255"/>
                <p:cNvSpPr>
                  <a:spLocks noChangeArrowheads="1"/>
                </p:cNvSpPr>
                <p:nvPr/>
              </p:nvSpPr>
              <p:spPr bwMode="auto">
                <a:xfrm>
                  <a:off x="3438" y="2073"/>
                  <a:ext cx="317" cy="432"/>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20" name="Rectangle 380"/>
                <p:cNvSpPr>
                  <a:spLocks noChangeArrowheads="1"/>
                </p:cNvSpPr>
                <p:nvPr/>
              </p:nvSpPr>
              <p:spPr bwMode="auto">
                <a:xfrm>
                  <a:off x="3395" y="2073"/>
                  <a:ext cx="403" cy="432"/>
                </a:xfrm>
                <a:prstGeom prst="rect">
                  <a:avLst/>
                </a:prstGeom>
                <a:noFill/>
                <a:ln w="7">
                  <a:solidFill>
                    <a:srgbClr val="A0A0A0"/>
                  </a:solidFill>
                  <a:miter lim="800000"/>
                  <a:headEnd/>
                  <a:tailEnd/>
                </a:ln>
                <a:effectLst/>
              </p:spPr>
              <p:txBody>
                <a:bodyPr/>
                <a:lstStyle/>
                <a:p>
                  <a:endParaRPr lang="en-US"/>
                </a:p>
              </p:txBody>
            </p:sp>
          </p:grpSp>
          <p:grpSp>
            <p:nvGrpSpPr>
              <p:cNvPr id="10449" name="Group 383"/>
              <p:cNvGrpSpPr>
                <a:grpSpLocks/>
              </p:cNvGrpSpPr>
              <p:nvPr/>
            </p:nvGrpSpPr>
            <p:grpSpPr bwMode="auto">
              <a:xfrm>
                <a:off x="0" y="2505"/>
                <a:ext cx="489" cy="403"/>
                <a:chOff x="0" y="2505"/>
                <a:chExt cx="489" cy="403"/>
              </a:xfrm>
            </p:grpSpPr>
            <p:sp>
              <p:nvSpPr>
                <p:cNvPr id="10496" name="Rectangle 256"/>
                <p:cNvSpPr>
                  <a:spLocks noChangeArrowheads="1"/>
                </p:cNvSpPr>
                <p:nvPr/>
              </p:nvSpPr>
              <p:spPr bwMode="auto">
                <a:xfrm>
                  <a:off x="43" y="2505"/>
                  <a:ext cx="403"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22" name="Rectangle 382"/>
                <p:cNvSpPr>
                  <a:spLocks noChangeArrowheads="1"/>
                </p:cNvSpPr>
                <p:nvPr/>
              </p:nvSpPr>
              <p:spPr bwMode="auto">
                <a:xfrm>
                  <a:off x="0" y="2505"/>
                  <a:ext cx="489" cy="403"/>
                </a:xfrm>
                <a:prstGeom prst="rect">
                  <a:avLst/>
                </a:prstGeom>
                <a:noFill/>
                <a:ln w="7">
                  <a:solidFill>
                    <a:srgbClr val="A0A0A0"/>
                  </a:solidFill>
                  <a:miter lim="800000"/>
                  <a:headEnd/>
                  <a:tailEnd/>
                </a:ln>
                <a:effectLst/>
              </p:spPr>
              <p:txBody>
                <a:bodyPr/>
                <a:lstStyle/>
                <a:p>
                  <a:endParaRPr lang="en-US"/>
                </a:p>
              </p:txBody>
            </p:sp>
          </p:grpSp>
          <p:grpSp>
            <p:nvGrpSpPr>
              <p:cNvPr id="10533" name="Group 385"/>
              <p:cNvGrpSpPr>
                <a:grpSpLocks/>
              </p:cNvGrpSpPr>
              <p:nvPr/>
            </p:nvGrpSpPr>
            <p:grpSpPr bwMode="auto">
              <a:xfrm>
                <a:off x="489" y="2505"/>
                <a:ext cx="374" cy="403"/>
                <a:chOff x="489" y="2505"/>
                <a:chExt cx="374" cy="403"/>
              </a:xfrm>
            </p:grpSpPr>
            <p:sp>
              <p:nvSpPr>
                <p:cNvPr id="10497" name="Rectangle 257"/>
                <p:cNvSpPr>
                  <a:spLocks noChangeArrowheads="1"/>
                </p:cNvSpPr>
                <p:nvPr/>
              </p:nvSpPr>
              <p:spPr bwMode="auto">
                <a:xfrm>
                  <a:off x="532" y="2505"/>
                  <a:ext cx="288"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24" name="Rectangle 384"/>
                <p:cNvSpPr>
                  <a:spLocks noChangeArrowheads="1"/>
                </p:cNvSpPr>
                <p:nvPr/>
              </p:nvSpPr>
              <p:spPr bwMode="auto">
                <a:xfrm>
                  <a:off x="489" y="2505"/>
                  <a:ext cx="374" cy="403"/>
                </a:xfrm>
                <a:prstGeom prst="rect">
                  <a:avLst/>
                </a:prstGeom>
                <a:noFill/>
                <a:ln w="7">
                  <a:solidFill>
                    <a:srgbClr val="A0A0A0"/>
                  </a:solidFill>
                  <a:miter lim="800000"/>
                  <a:headEnd/>
                  <a:tailEnd/>
                </a:ln>
                <a:effectLst/>
              </p:spPr>
              <p:txBody>
                <a:bodyPr/>
                <a:lstStyle/>
                <a:p>
                  <a:endParaRPr lang="en-US"/>
                </a:p>
              </p:txBody>
            </p:sp>
          </p:grpSp>
          <p:grpSp>
            <p:nvGrpSpPr>
              <p:cNvPr id="10535" name="Group 387"/>
              <p:cNvGrpSpPr>
                <a:grpSpLocks/>
              </p:cNvGrpSpPr>
              <p:nvPr/>
            </p:nvGrpSpPr>
            <p:grpSpPr bwMode="auto">
              <a:xfrm>
                <a:off x="863" y="2505"/>
                <a:ext cx="374" cy="403"/>
                <a:chOff x="863" y="2505"/>
                <a:chExt cx="374" cy="403"/>
              </a:xfrm>
            </p:grpSpPr>
            <p:sp>
              <p:nvSpPr>
                <p:cNvPr id="10498" name="Rectangle 258"/>
                <p:cNvSpPr>
                  <a:spLocks noChangeArrowheads="1"/>
                </p:cNvSpPr>
                <p:nvPr/>
              </p:nvSpPr>
              <p:spPr bwMode="auto">
                <a:xfrm>
                  <a:off x="906" y="2505"/>
                  <a:ext cx="288"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26" name="Rectangle 386"/>
                <p:cNvSpPr>
                  <a:spLocks noChangeArrowheads="1"/>
                </p:cNvSpPr>
                <p:nvPr/>
              </p:nvSpPr>
              <p:spPr bwMode="auto">
                <a:xfrm>
                  <a:off x="863" y="2505"/>
                  <a:ext cx="374" cy="403"/>
                </a:xfrm>
                <a:prstGeom prst="rect">
                  <a:avLst/>
                </a:prstGeom>
                <a:noFill/>
                <a:ln w="7">
                  <a:solidFill>
                    <a:srgbClr val="A0A0A0"/>
                  </a:solidFill>
                  <a:miter lim="800000"/>
                  <a:headEnd/>
                  <a:tailEnd/>
                </a:ln>
                <a:effectLst/>
              </p:spPr>
              <p:txBody>
                <a:bodyPr/>
                <a:lstStyle/>
                <a:p>
                  <a:endParaRPr lang="en-US"/>
                </a:p>
              </p:txBody>
            </p:sp>
          </p:grpSp>
          <p:grpSp>
            <p:nvGrpSpPr>
              <p:cNvPr id="10537" name="Group 389"/>
              <p:cNvGrpSpPr>
                <a:grpSpLocks/>
              </p:cNvGrpSpPr>
              <p:nvPr/>
            </p:nvGrpSpPr>
            <p:grpSpPr bwMode="auto">
              <a:xfrm>
                <a:off x="1237" y="2505"/>
                <a:ext cx="374" cy="403"/>
                <a:chOff x="1237" y="2505"/>
                <a:chExt cx="374" cy="403"/>
              </a:xfrm>
            </p:grpSpPr>
            <p:sp>
              <p:nvSpPr>
                <p:cNvPr id="10499" name="Rectangle 259"/>
                <p:cNvSpPr>
                  <a:spLocks noChangeArrowheads="1"/>
                </p:cNvSpPr>
                <p:nvPr/>
              </p:nvSpPr>
              <p:spPr bwMode="auto">
                <a:xfrm>
                  <a:off x="1280" y="2505"/>
                  <a:ext cx="288"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28" name="Rectangle 388"/>
                <p:cNvSpPr>
                  <a:spLocks noChangeArrowheads="1"/>
                </p:cNvSpPr>
                <p:nvPr/>
              </p:nvSpPr>
              <p:spPr bwMode="auto">
                <a:xfrm>
                  <a:off x="1237" y="2505"/>
                  <a:ext cx="374" cy="403"/>
                </a:xfrm>
                <a:prstGeom prst="rect">
                  <a:avLst/>
                </a:prstGeom>
                <a:noFill/>
                <a:ln w="7">
                  <a:solidFill>
                    <a:srgbClr val="A0A0A0"/>
                  </a:solidFill>
                  <a:miter lim="800000"/>
                  <a:headEnd/>
                  <a:tailEnd/>
                </a:ln>
                <a:effectLst/>
              </p:spPr>
              <p:txBody>
                <a:bodyPr/>
                <a:lstStyle/>
                <a:p>
                  <a:endParaRPr lang="en-US"/>
                </a:p>
              </p:txBody>
            </p:sp>
          </p:grpSp>
          <p:grpSp>
            <p:nvGrpSpPr>
              <p:cNvPr id="10539" name="Group 391"/>
              <p:cNvGrpSpPr>
                <a:grpSpLocks/>
              </p:cNvGrpSpPr>
              <p:nvPr/>
            </p:nvGrpSpPr>
            <p:grpSpPr bwMode="auto">
              <a:xfrm>
                <a:off x="1611" y="2505"/>
                <a:ext cx="397" cy="403"/>
                <a:chOff x="1611" y="2505"/>
                <a:chExt cx="397" cy="403"/>
              </a:xfrm>
            </p:grpSpPr>
            <p:sp>
              <p:nvSpPr>
                <p:cNvPr id="10500" name="Rectangle 260"/>
                <p:cNvSpPr>
                  <a:spLocks noChangeArrowheads="1"/>
                </p:cNvSpPr>
                <p:nvPr/>
              </p:nvSpPr>
              <p:spPr bwMode="auto">
                <a:xfrm>
                  <a:off x="1654" y="2505"/>
                  <a:ext cx="311"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30" name="Rectangle 390"/>
                <p:cNvSpPr>
                  <a:spLocks noChangeArrowheads="1"/>
                </p:cNvSpPr>
                <p:nvPr/>
              </p:nvSpPr>
              <p:spPr bwMode="auto">
                <a:xfrm>
                  <a:off x="1611" y="2505"/>
                  <a:ext cx="397" cy="403"/>
                </a:xfrm>
                <a:prstGeom prst="rect">
                  <a:avLst/>
                </a:prstGeom>
                <a:noFill/>
                <a:ln w="7">
                  <a:solidFill>
                    <a:srgbClr val="A0A0A0"/>
                  </a:solidFill>
                  <a:miter lim="800000"/>
                  <a:headEnd/>
                  <a:tailEnd/>
                </a:ln>
                <a:effectLst/>
              </p:spPr>
              <p:txBody>
                <a:bodyPr/>
                <a:lstStyle/>
                <a:p>
                  <a:endParaRPr lang="en-US"/>
                </a:p>
              </p:txBody>
            </p:sp>
          </p:grpSp>
          <p:grpSp>
            <p:nvGrpSpPr>
              <p:cNvPr id="10541" name="Group 393"/>
              <p:cNvGrpSpPr>
                <a:grpSpLocks/>
              </p:cNvGrpSpPr>
              <p:nvPr/>
            </p:nvGrpSpPr>
            <p:grpSpPr bwMode="auto">
              <a:xfrm>
                <a:off x="2008" y="2505"/>
                <a:ext cx="495" cy="403"/>
                <a:chOff x="2008" y="2505"/>
                <a:chExt cx="495" cy="403"/>
              </a:xfrm>
            </p:grpSpPr>
            <p:sp>
              <p:nvSpPr>
                <p:cNvPr id="10501" name="Rectangle 261"/>
                <p:cNvSpPr>
                  <a:spLocks noChangeArrowheads="1"/>
                </p:cNvSpPr>
                <p:nvPr/>
              </p:nvSpPr>
              <p:spPr bwMode="auto">
                <a:xfrm>
                  <a:off x="2051" y="2505"/>
                  <a:ext cx="409"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32" name="Rectangle 392"/>
                <p:cNvSpPr>
                  <a:spLocks noChangeArrowheads="1"/>
                </p:cNvSpPr>
                <p:nvPr/>
              </p:nvSpPr>
              <p:spPr bwMode="auto">
                <a:xfrm>
                  <a:off x="2008" y="2505"/>
                  <a:ext cx="495" cy="403"/>
                </a:xfrm>
                <a:prstGeom prst="rect">
                  <a:avLst/>
                </a:prstGeom>
                <a:noFill/>
                <a:ln w="7">
                  <a:solidFill>
                    <a:srgbClr val="A0A0A0"/>
                  </a:solidFill>
                  <a:miter lim="800000"/>
                  <a:headEnd/>
                  <a:tailEnd/>
                </a:ln>
                <a:effectLst/>
              </p:spPr>
              <p:txBody>
                <a:bodyPr/>
                <a:lstStyle/>
                <a:p>
                  <a:endParaRPr lang="en-US"/>
                </a:p>
              </p:txBody>
            </p:sp>
          </p:grpSp>
          <p:grpSp>
            <p:nvGrpSpPr>
              <p:cNvPr id="10543" name="Group 395"/>
              <p:cNvGrpSpPr>
                <a:grpSpLocks/>
              </p:cNvGrpSpPr>
              <p:nvPr/>
            </p:nvGrpSpPr>
            <p:grpSpPr bwMode="auto">
              <a:xfrm>
                <a:off x="2503" y="2505"/>
                <a:ext cx="446" cy="403"/>
                <a:chOff x="2503" y="2505"/>
                <a:chExt cx="446" cy="403"/>
              </a:xfrm>
            </p:grpSpPr>
            <p:sp>
              <p:nvSpPr>
                <p:cNvPr id="10502" name="Rectangle 262"/>
                <p:cNvSpPr>
                  <a:spLocks noChangeArrowheads="1"/>
                </p:cNvSpPr>
                <p:nvPr/>
              </p:nvSpPr>
              <p:spPr bwMode="auto">
                <a:xfrm>
                  <a:off x="2546" y="2505"/>
                  <a:ext cx="360"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34" name="Rectangle 394"/>
                <p:cNvSpPr>
                  <a:spLocks noChangeArrowheads="1"/>
                </p:cNvSpPr>
                <p:nvPr/>
              </p:nvSpPr>
              <p:spPr bwMode="auto">
                <a:xfrm>
                  <a:off x="2503" y="2505"/>
                  <a:ext cx="446" cy="403"/>
                </a:xfrm>
                <a:prstGeom prst="rect">
                  <a:avLst/>
                </a:prstGeom>
                <a:noFill/>
                <a:ln w="7">
                  <a:solidFill>
                    <a:srgbClr val="A0A0A0"/>
                  </a:solidFill>
                  <a:miter lim="800000"/>
                  <a:headEnd/>
                  <a:tailEnd/>
                </a:ln>
                <a:effectLst/>
              </p:spPr>
              <p:txBody>
                <a:bodyPr/>
                <a:lstStyle/>
                <a:p>
                  <a:endParaRPr lang="en-US"/>
                </a:p>
              </p:txBody>
            </p:sp>
          </p:grpSp>
          <p:grpSp>
            <p:nvGrpSpPr>
              <p:cNvPr id="10545" name="Group 397"/>
              <p:cNvGrpSpPr>
                <a:grpSpLocks/>
              </p:cNvGrpSpPr>
              <p:nvPr/>
            </p:nvGrpSpPr>
            <p:grpSpPr bwMode="auto">
              <a:xfrm>
                <a:off x="2949" y="2505"/>
                <a:ext cx="446" cy="403"/>
                <a:chOff x="2949" y="2505"/>
                <a:chExt cx="446" cy="403"/>
              </a:xfrm>
            </p:grpSpPr>
            <p:sp>
              <p:nvSpPr>
                <p:cNvPr id="10503" name="Rectangle 263"/>
                <p:cNvSpPr>
                  <a:spLocks noChangeArrowheads="1"/>
                </p:cNvSpPr>
                <p:nvPr/>
              </p:nvSpPr>
              <p:spPr bwMode="auto">
                <a:xfrm>
                  <a:off x="2992" y="2505"/>
                  <a:ext cx="360"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36" name="Rectangle 396"/>
                <p:cNvSpPr>
                  <a:spLocks noChangeArrowheads="1"/>
                </p:cNvSpPr>
                <p:nvPr/>
              </p:nvSpPr>
              <p:spPr bwMode="auto">
                <a:xfrm>
                  <a:off x="2949" y="2505"/>
                  <a:ext cx="446" cy="403"/>
                </a:xfrm>
                <a:prstGeom prst="rect">
                  <a:avLst/>
                </a:prstGeom>
                <a:noFill/>
                <a:ln w="7">
                  <a:solidFill>
                    <a:srgbClr val="A0A0A0"/>
                  </a:solidFill>
                  <a:miter lim="800000"/>
                  <a:headEnd/>
                  <a:tailEnd/>
                </a:ln>
                <a:effectLst/>
              </p:spPr>
              <p:txBody>
                <a:bodyPr/>
                <a:lstStyle/>
                <a:p>
                  <a:endParaRPr lang="en-US"/>
                </a:p>
              </p:txBody>
            </p:sp>
          </p:grpSp>
          <p:grpSp>
            <p:nvGrpSpPr>
              <p:cNvPr id="10547" name="Group 399"/>
              <p:cNvGrpSpPr>
                <a:grpSpLocks/>
              </p:cNvGrpSpPr>
              <p:nvPr/>
            </p:nvGrpSpPr>
            <p:grpSpPr bwMode="auto">
              <a:xfrm>
                <a:off x="3395" y="2505"/>
                <a:ext cx="403" cy="403"/>
                <a:chOff x="3395" y="2505"/>
                <a:chExt cx="403" cy="403"/>
              </a:xfrm>
            </p:grpSpPr>
            <p:sp>
              <p:nvSpPr>
                <p:cNvPr id="10504" name="Rectangle 264"/>
                <p:cNvSpPr>
                  <a:spLocks noChangeArrowheads="1"/>
                </p:cNvSpPr>
                <p:nvPr/>
              </p:nvSpPr>
              <p:spPr bwMode="auto">
                <a:xfrm>
                  <a:off x="3438" y="2505"/>
                  <a:ext cx="317"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38" name="Rectangle 398"/>
                <p:cNvSpPr>
                  <a:spLocks noChangeArrowheads="1"/>
                </p:cNvSpPr>
                <p:nvPr/>
              </p:nvSpPr>
              <p:spPr bwMode="auto">
                <a:xfrm>
                  <a:off x="3395" y="2505"/>
                  <a:ext cx="403" cy="403"/>
                </a:xfrm>
                <a:prstGeom prst="rect">
                  <a:avLst/>
                </a:prstGeom>
                <a:noFill/>
                <a:ln w="7">
                  <a:solidFill>
                    <a:srgbClr val="A0A0A0"/>
                  </a:solidFill>
                  <a:miter lim="800000"/>
                  <a:headEnd/>
                  <a:tailEnd/>
                </a:ln>
                <a:effectLst/>
              </p:spPr>
              <p:txBody>
                <a:bodyPr/>
                <a:lstStyle/>
                <a:p>
                  <a:endParaRPr lang="en-US"/>
                </a:p>
              </p:txBody>
            </p:sp>
          </p:grpSp>
          <p:grpSp>
            <p:nvGrpSpPr>
              <p:cNvPr id="10549" name="Group 401"/>
              <p:cNvGrpSpPr>
                <a:grpSpLocks/>
              </p:cNvGrpSpPr>
              <p:nvPr/>
            </p:nvGrpSpPr>
            <p:grpSpPr bwMode="auto">
              <a:xfrm>
                <a:off x="0" y="2908"/>
                <a:ext cx="489" cy="403"/>
                <a:chOff x="0" y="2908"/>
                <a:chExt cx="489" cy="403"/>
              </a:xfrm>
            </p:grpSpPr>
            <p:sp>
              <p:nvSpPr>
                <p:cNvPr id="10505" name="Rectangle 265"/>
                <p:cNvSpPr>
                  <a:spLocks noChangeArrowheads="1"/>
                </p:cNvSpPr>
                <p:nvPr/>
              </p:nvSpPr>
              <p:spPr bwMode="auto">
                <a:xfrm>
                  <a:off x="43" y="2908"/>
                  <a:ext cx="403"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40" name="Rectangle 400"/>
                <p:cNvSpPr>
                  <a:spLocks noChangeArrowheads="1"/>
                </p:cNvSpPr>
                <p:nvPr/>
              </p:nvSpPr>
              <p:spPr bwMode="auto">
                <a:xfrm>
                  <a:off x="0" y="2908"/>
                  <a:ext cx="489" cy="403"/>
                </a:xfrm>
                <a:prstGeom prst="rect">
                  <a:avLst/>
                </a:prstGeom>
                <a:noFill/>
                <a:ln w="7">
                  <a:solidFill>
                    <a:srgbClr val="A0A0A0"/>
                  </a:solidFill>
                  <a:miter lim="800000"/>
                  <a:headEnd/>
                  <a:tailEnd/>
                </a:ln>
                <a:effectLst/>
              </p:spPr>
              <p:txBody>
                <a:bodyPr/>
                <a:lstStyle/>
                <a:p>
                  <a:endParaRPr lang="en-US"/>
                </a:p>
              </p:txBody>
            </p:sp>
          </p:grpSp>
          <p:grpSp>
            <p:nvGrpSpPr>
              <p:cNvPr id="10551" name="Group 403"/>
              <p:cNvGrpSpPr>
                <a:grpSpLocks/>
              </p:cNvGrpSpPr>
              <p:nvPr/>
            </p:nvGrpSpPr>
            <p:grpSpPr bwMode="auto">
              <a:xfrm>
                <a:off x="489" y="2908"/>
                <a:ext cx="374" cy="403"/>
                <a:chOff x="489" y="2908"/>
                <a:chExt cx="374" cy="403"/>
              </a:xfrm>
            </p:grpSpPr>
            <p:sp>
              <p:nvSpPr>
                <p:cNvPr id="10506" name="Rectangle 266"/>
                <p:cNvSpPr>
                  <a:spLocks noChangeArrowheads="1"/>
                </p:cNvSpPr>
                <p:nvPr/>
              </p:nvSpPr>
              <p:spPr bwMode="auto">
                <a:xfrm>
                  <a:off x="532" y="2908"/>
                  <a:ext cx="288"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42" name="Rectangle 402"/>
                <p:cNvSpPr>
                  <a:spLocks noChangeArrowheads="1"/>
                </p:cNvSpPr>
                <p:nvPr/>
              </p:nvSpPr>
              <p:spPr bwMode="auto">
                <a:xfrm>
                  <a:off x="489" y="2908"/>
                  <a:ext cx="374" cy="403"/>
                </a:xfrm>
                <a:prstGeom prst="rect">
                  <a:avLst/>
                </a:prstGeom>
                <a:noFill/>
                <a:ln w="7">
                  <a:solidFill>
                    <a:srgbClr val="A0A0A0"/>
                  </a:solidFill>
                  <a:miter lim="800000"/>
                  <a:headEnd/>
                  <a:tailEnd/>
                </a:ln>
                <a:effectLst/>
              </p:spPr>
              <p:txBody>
                <a:bodyPr/>
                <a:lstStyle/>
                <a:p>
                  <a:endParaRPr lang="en-US"/>
                </a:p>
              </p:txBody>
            </p:sp>
          </p:grpSp>
          <p:grpSp>
            <p:nvGrpSpPr>
              <p:cNvPr id="10553" name="Group 405"/>
              <p:cNvGrpSpPr>
                <a:grpSpLocks/>
              </p:cNvGrpSpPr>
              <p:nvPr/>
            </p:nvGrpSpPr>
            <p:grpSpPr bwMode="auto">
              <a:xfrm>
                <a:off x="863" y="2908"/>
                <a:ext cx="374" cy="403"/>
                <a:chOff x="863" y="2908"/>
                <a:chExt cx="374" cy="403"/>
              </a:xfrm>
            </p:grpSpPr>
            <p:sp>
              <p:nvSpPr>
                <p:cNvPr id="10507" name="Rectangle 267"/>
                <p:cNvSpPr>
                  <a:spLocks noChangeArrowheads="1"/>
                </p:cNvSpPr>
                <p:nvPr/>
              </p:nvSpPr>
              <p:spPr bwMode="auto">
                <a:xfrm>
                  <a:off x="906" y="2908"/>
                  <a:ext cx="288"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44" name="Rectangle 404"/>
                <p:cNvSpPr>
                  <a:spLocks noChangeArrowheads="1"/>
                </p:cNvSpPr>
                <p:nvPr/>
              </p:nvSpPr>
              <p:spPr bwMode="auto">
                <a:xfrm>
                  <a:off x="863" y="2908"/>
                  <a:ext cx="374" cy="403"/>
                </a:xfrm>
                <a:prstGeom prst="rect">
                  <a:avLst/>
                </a:prstGeom>
                <a:noFill/>
                <a:ln w="7">
                  <a:solidFill>
                    <a:srgbClr val="A0A0A0"/>
                  </a:solidFill>
                  <a:miter lim="800000"/>
                  <a:headEnd/>
                  <a:tailEnd/>
                </a:ln>
                <a:effectLst/>
              </p:spPr>
              <p:txBody>
                <a:bodyPr/>
                <a:lstStyle/>
                <a:p>
                  <a:endParaRPr lang="en-US"/>
                </a:p>
              </p:txBody>
            </p:sp>
          </p:grpSp>
          <p:grpSp>
            <p:nvGrpSpPr>
              <p:cNvPr id="10555" name="Group 407"/>
              <p:cNvGrpSpPr>
                <a:grpSpLocks/>
              </p:cNvGrpSpPr>
              <p:nvPr/>
            </p:nvGrpSpPr>
            <p:grpSpPr bwMode="auto">
              <a:xfrm>
                <a:off x="1237" y="2908"/>
                <a:ext cx="374" cy="403"/>
                <a:chOff x="1237" y="2908"/>
                <a:chExt cx="374" cy="403"/>
              </a:xfrm>
            </p:grpSpPr>
            <p:sp>
              <p:nvSpPr>
                <p:cNvPr id="10508" name="Rectangle 268"/>
                <p:cNvSpPr>
                  <a:spLocks noChangeArrowheads="1"/>
                </p:cNvSpPr>
                <p:nvPr/>
              </p:nvSpPr>
              <p:spPr bwMode="auto">
                <a:xfrm>
                  <a:off x="1280" y="2908"/>
                  <a:ext cx="288"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46" name="Rectangle 406"/>
                <p:cNvSpPr>
                  <a:spLocks noChangeArrowheads="1"/>
                </p:cNvSpPr>
                <p:nvPr/>
              </p:nvSpPr>
              <p:spPr bwMode="auto">
                <a:xfrm>
                  <a:off x="1237" y="2908"/>
                  <a:ext cx="374" cy="403"/>
                </a:xfrm>
                <a:prstGeom prst="rect">
                  <a:avLst/>
                </a:prstGeom>
                <a:noFill/>
                <a:ln w="7">
                  <a:solidFill>
                    <a:srgbClr val="A0A0A0"/>
                  </a:solidFill>
                  <a:miter lim="800000"/>
                  <a:headEnd/>
                  <a:tailEnd/>
                </a:ln>
                <a:effectLst/>
              </p:spPr>
              <p:txBody>
                <a:bodyPr/>
                <a:lstStyle/>
                <a:p>
                  <a:endParaRPr lang="en-US"/>
                </a:p>
              </p:txBody>
            </p:sp>
          </p:grpSp>
          <p:grpSp>
            <p:nvGrpSpPr>
              <p:cNvPr id="10557" name="Group 409"/>
              <p:cNvGrpSpPr>
                <a:grpSpLocks/>
              </p:cNvGrpSpPr>
              <p:nvPr/>
            </p:nvGrpSpPr>
            <p:grpSpPr bwMode="auto">
              <a:xfrm>
                <a:off x="1611" y="2908"/>
                <a:ext cx="397" cy="403"/>
                <a:chOff x="1611" y="2908"/>
                <a:chExt cx="397" cy="403"/>
              </a:xfrm>
            </p:grpSpPr>
            <p:sp>
              <p:nvSpPr>
                <p:cNvPr id="10509" name="Rectangle 269"/>
                <p:cNvSpPr>
                  <a:spLocks noChangeArrowheads="1"/>
                </p:cNvSpPr>
                <p:nvPr/>
              </p:nvSpPr>
              <p:spPr bwMode="auto">
                <a:xfrm>
                  <a:off x="1654" y="2908"/>
                  <a:ext cx="311"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48" name="Rectangle 408"/>
                <p:cNvSpPr>
                  <a:spLocks noChangeArrowheads="1"/>
                </p:cNvSpPr>
                <p:nvPr/>
              </p:nvSpPr>
              <p:spPr bwMode="auto">
                <a:xfrm>
                  <a:off x="1611" y="2908"/>
                  <a:ext cx="397" cy="403"/>
                </a:xfrm>
                <a:prstGeom prst="rect">
                  <a:avLst/>
                </a:prstGeom>
                <a:noFill/>
                <a:ln w="7">
                  <a:solidFill>
                    <a:srgbClr val="A0A0A0"/>
                  </a:solidFill>
                  <a:miter lim="800000"/>
                  <a:headEnd/>
                  <a:tailEnd/>
                </a:ln>
                <a:effectLst/>
              </p:spPr>
              <p:txBody>
                <a:bodyPr/>
                <a:lstStyle/>
                <a:p>
                  <a:endParaRPr lang="en-US"/>
                </a:p>
              </p:txBody>
            </p:sp>
          </p:grpSp>
          <p:grpSp>
            <p:nvGrpSpPr>
              <p:cNvPr id="10559" name="Group 411"/>
              <p:cNvGrpSpPr>
                <a:grpSpLocks/>
              </p:cNvGrpSpPr>
              <p:nvPr/>
            </p:nvGrpSpPr>
            <p:grpSpPr bwMode="auto">
              <a:xfrm>
                <a:off x="2008" y="2908"/>
                <a:ext cx="495" cy="403"/>
                <a:chOff x="2008" y="2908"/>
                <a:chExt cx="495" cy="403"/>
              </a:xfrm>
            </p:grpSpPr>
            <p:sp>
              <p:nvSpPr>
                <p:cNvPr id="10510" name="Rectangle 270"/>
                <p:cNvSpPr>
                  <a:spLocks noChangeArrowheads="1"/>
                </p:cNvSpPr>
                <p:nvPr/>
              </p:nvSpPr>
              <p:spPr bwMode="auto">
                <a:xfrm>
                  <a:off x="2051" y="2908"/>
                  <a:ext cx="409"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50" name="Rectangle 410"/>
                <p:cNvSpPr>
                  <a:spLocks noChangeArrowheads="1"/>
                </p:cNvSpPr>
                <p:nvPr/>
              </p:nvSpPr>
              <p:spPr bwMode="auto">
                <a:xfrm>
                  <a:off x="2008" y="2908"/>
                  <a:ext cx="495" cy="403"/>
                </a:xfrm>
                <a:prstGeom prst="rect">
                  <a:avLst/>
                </a:prstGeom>
                <a:noFill/>
                <a:ln w="7">
                  <a:solidFill>
                    <a:srgbClr val="A0A0A0"/>
                  </a:solidFill>
                  <a:miter lim="800000"/>
                  <a:headEnd/>
                  <a:tailEnd/>
                </a:ln>
                <a:effectLst/>
              </p:spPr>
              <p:txBody>
                <a:bodyPr/>
                <a:lstStyle/>
                <a:p>
                  <a:endParaRPr lang="en-US"/>
                </a:p>
              </p:txBody>
            </p:sp>
          </p:grpSp>
          <p:grpSp>
            <p:nvGrpSpPr>
              <p:cNvPr id="10561" name="Group 413"/>
              <p:cNvGrpSpPr>
                <a:grpSpLocks/>
              </p:cNvGrpSpPr>
              <p:nvPr/>
            </p:nvGrpSpPr>
            <p:grpSpPr bwMode="auto">
              <a:xfrm>
                <a:off x="2503" y="2908"/>
                <a:ext cx="446" cy="403"/>
                <a:chOff x="2503" y="2908"/>
                <a:chExt cx="446" cy="403"/>
              </a:xfrm>
            </p:grpSpPr>
            <p:sp>
              <p:nvSpPr>
                <p:cNvPr id="10511" name="Rectangle 271"/>
                <p:cNvSpPr>
                  <a:spLocks noChangeArrowheads="1"/>
                </p:cNvSpPr>
                <p:nvPr/>
              </p:nvSpPr>
              <p:spPr bwMode="auto">
                <a:xfrm>
                  <a:off x="2546" y="2908"/>
                  <a:ext cx="360"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52" name="Rectangle 412"/>
                <p:cNvSpPr>
                  <a:spLocks noChangeArrowheads="1"/>
                </p:cNvSpPr>
                <p:nvPr/>
              </p:nvSpPr>
              <p:spPr bwMode="auto">
                <a:xfrm>
                  <a:off x="2503" y="2908"/>
                  <a:ext cx="446" cy="403"/>
                </a:xfrm>
                <a:prstGeom prst="rect">
                  <a:avLst/>
                </a:prstGeom>
                <a:noFill/>
                <a:ln w="7">
                  <a:solidFill>
                    <a:srgbClr val="A0A0A0"/>
                  </a:solidFill>
                  <a:miter lim="800000"/>
                  <a:headEnd/>
                  <a:tailEnd/>
                </a:ln>
                <a:effectLst/>
              </p:spPr>
              <p:txBody>
                <a:bodyPr/>
                <a:lstStyle/>
                <a:p>
                  <a:endParaRPr lang="en-US"/>
                </a:p>
              </p:txBody>
            </p:sp>
          </p:grpSp>
          <p:grpSp>
            <p:nvGrpSpPr>
              <p:cNvPr id="10563" name="Group 415"/>
              <p:cNvGrpSpPr>
                <a:grpSpLocks/>
              </p:cNvGrpSpPr>
              <p:nvPr/>
            </p:nvGrpSpPr>
            <p:grpSpPr bwMode="auto">
              <a:xfrm>
                <a:off x="2949" y="2908"/>
                <a:ext cx="446" cy="403"/>
                <a:chOff x="2949" y="2908"/>
                <a:chExt cx="446" cy="403"/>
              </a:xfrm>
            </p:grpSpPr>
            <p:sp>
              <p:nvSpPr>
                <p:cNvPr id="10512" name="Rectangle 272"/>
                <p:cNvSpPr>
                  <a:spLocks noChangeArrowheads="1"/>
                </p:cNvSpPr>
                <p:nvPr/>
              </p:nvSpPr>
              <p:spPr bwMode="auto">
                <a:xfrm>
                  <a:off x="2992" y="2908"/>
                  <a:ext cx="360"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54" name="Rectangle 414"/>
                <p:cNvSpPr>
                  <a:spLocks noChangeArrowheads="1"/>
                </p:cNvSpPr>
                <p:nvPr/>
              </p:nvSpPr>
              <p:spPr bwMode="auto">
                <a:xfrm>
                  <a:off x="2949" y="2908"/>
                  <a:ext cx="446" cy="403"/>
                </a:xfrm>
                <a:prstGeom prst="rect">
                  <a:avLst/>
                </a:prstGeom>
                <a:noFill/>
                <a:ln w="7">
                  <a:solidFill>
                    <a:srgbClr val="A0A0A0"/>
                  </a:solidFill>
                  <a:miter lim="800000"/>
                  <a:headEnd/>
                  <a:tailEnd/>
                </a:ln>
                <a:effectLst/>
              </p:spPr>
              <p:txBody>
                <a:bodyPr/>
                <a:lstStyle/>
                <a:p>
                  <a:endParaRPr lang="en-US"/>
                </a:p>
              </p:txBody>
            </p:sp>
          </p:grpSp>
          <p:grpSp>
            <p:nvGrpSpPr>
              <p:cNvPr id="10565" name="Group 417"/>
              <p:cNvGrpSpPr>
                <a:grpSpLocks/>
              </p:cNvGrpSpPr>
              <p:nvPr/>
            </p:nvGrpSpPr>
            <p:grpSpPr bwMode="auto">
              <a:xfrm>
                <a:off x="3395" y="2908"/>
                <a:ext cx="403" cy="403"/>
                <a:chOff x="3395" y="2908"/>
                <a:chExt cx="403" cy="403"/>
              </a:xfrm>
            </p:grpSpPr>
            <p:sp>
              <p:nvSpPr>
                <p:cNvPr id="10513" name="Rectangle 273"/>
                <p:cNvSpPr>
                  <a:spLocks noChangeArrowheads="1"/>
                </p:cNvSpPr>
                <p:nvPr/>
              </p:nvSpPr>
              <p:spPr bwMode="auto">
                <a:xfrm>
                  <a:off x="3438" y="2908"/>
                  <a:ext cx="317"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56" name="Rectangle 416"/>
                <p:cNvSpPr>
                  <a:spLocks noChangeArrowheads="1"/>
                </p:cNvSpPr>
                <p:nvPr/>
              </p:nvSpPr>
              <p:spPr bwMode="auto">
                <a:xfrm>
                  <a:off x="3395" y="2908"/>
                  <a:ext cx="403" cy="403"/>
                </a:xfrm>
                <a:prstGeom prst="rect">
                  <a:avLst/>
                </a:prstGeom>
                <a:noFill/>
                <a:ln w="7">
                  <a:solidFill>
                    <a:srgbClr val="A0A0A0"/>
                  </a:solidFill>
                  <a:miter lim="800000"/>
                  <a:headEnd/>
                  <a:tailEnd/>
                </a:ln>
                <a:effectLst/>
              </p:spPr>
              <p:txBody>
                <a:bodyPr/>
                <a:lstStyle/>
                <a:p>
                  <a:endParaRPr lang="en-US"/>
                </a:p>
              </p:txBody>
            </p:sp>
          </p:grpSp>
          <p:grpSp>
            <p:nvGrpSpPr>
              <p:cNvPr id="10567" name="Group 419"/>
              <p:cNvGrpSpPr>
                <a:grpSpLocks/>
              </p:cNvGrpSpPr>
              <p:nvPr/>
            </p:nvGrpSpPr>
            <p:grpSpPr bwMode="auto">
              <a:xfrm>
                <a:off x="0" y="3311"/>
                <a:ext cx="489" cy="403"/>
                <a:chOff x="0" y="3311"/>
                <a:chExt cx="489" cy="403"/>
              </a:xfrm>
            </p:grpSpPr>
            <p:sp>
              <p:nvSpPr>
                <p:cNvPr id="10514" name="Rectangle 274"/>
                <p:cNvSpPr>
                  <a:spLocks noChangeArrowheads="1"/>
                </p:cNvSpPr>
                <p:nvPr/>
              </p:nvSpPr>
              <p:spPr bwMode="auto">
                <a:xfrm>
                  <a:off x="43" y="3311"/>
                  <a:ext cx="403"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58" name="Rectangle 418"/>
                <p:cNvSpPr>
                  <a:spLocks noChangeArrowheads="1"/>
                </p:cNvSpPr>
                <p:nvPr/>
              </p:nvSpPr>
              <p:spPr bwMode="auto">
                <a:xfrm>
                  <a:off x="0" y="3311"/>
                  <a:ext cx="489" cy="403"/>
                </a:xfrm>
                <a:prstGeom prst="rect">
                  <a:avLst/>
                </a:prstGeom>
                <a:noFill/>
                <a:ln w="7">
                  <a:solidFill>
                    <a:srgbClr val="A0A0A0"/>
                  </a:solidFill>
                  <a:miter lim="800000"/>
                  <a:headEnd/>
                  <a:tailEnd/>
                </a:ln>
                <a:effectLst/>
              </p:spPr>
              <p:txBody>
                <a:bodyPr/>
                <a:lstStyle/>
                <a:p>
                  <a:endParaRPr lang="en-US"/>
                </a:p>
              </p:txBody>
            </p:sp>
          </p:grpSp>
          <p:grpSp>
            <p:nvGrpSpPr>
              <p:cNvPr id="10569" name="Group 421"/>
              <p:cNvGrpSpPr>
                <a:grpSpLocks/>
              </p:cNvGrpSpPr>
              <p:nvPr/>
            </p:nvGrpSpPr>
            <p:grpSpPr bwMode="auto">
              <a:xfrm>
                <a:off x="489" y="3311"/>
                <a:ext cx="374" cy="403"/>
                <a:chOff x="489" y="3311"/>
                <a:chExt cx="374" cy="403"/>
              </a:xfrm>
            </p:grpSpPr>
            <p:sp>
              <p:nvSpPr>
                <p:cNvPr id="10515" name="Rectangle 275"/>
                <p:cNvSpPr>
                  <a:spLocks noChangeArrowheads="1"/>
                </p:cNvSpPr>
                <p:nvPr/>
              </p:nvSpPr>
              <p:spPr bwMode="auto">
                <a:xfrm>
                  <a:off x="532" y="3311"/>
                  <a:ext cx="288"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60" name="Rectangle 420"/>
                <p:cNvSpPr>
                  <a:spLocks noChangeArrowheads="1"/>
                </p:cNvSpPr>
                <p:nvPr/>
              </p:nvSpPr>
              <p:spPr bwMode="auto">
                <a:xfrm>
                  <a:off x="489" y="3311"/>
                  <a:ext cx="374" cy="403"/>
                </a:xfrm>
                <a:prstGeom prst="rect">
                  <a:avLst/>
                </a:prstGeom>
                <a:noFill/>
                <a:ln w="7">
                  <a:solidFill>
                    <a:srgbClr val="A0A0A0"/>
                  </a:solidFill>
                  <a:miter lim="800000"/>
                  <a:headEnd/>
                  <a:tailEnd/>
                </a:ln>
                <a:effectLst/>
              </p:spPr>
              <p:txBody>
                <a:bodyPr/>
                <a:lstStyle/>
                <a:p>
                  <a:endParaRPr lang="en-US"/>
                </a:p>
              </p:txBody>
            </p:sp>
          </p:grpSp>
          <p:grpSp>
            <p:nvGrpSpPr>
              <p:cNvPr id="10571" name="Group 423"/>
              <p:cNvGrpSpPr>
                <a:grpSpLocks/>
              </p:cNvGrpSpPr>
              <p:nvPr/>
            </p:nvGrpSpPr>
            <p:grpSpPr bwMode="auto">
              <a:xfrm>
                <a:off x="863" y="3311"/>
                <a:ext cx="374" cy="403"/>
                <a:chOff x="863" y="3311"/>
                <a:chExt cx="374" cy="403"/>
              </a:xfrm>
            </p:grpSpPr>
            <p:sp>
              <p:nvSpPr>
                <p:cNvPr id="10516" name="Rectangle 276"/>
                <p:cNvSpPr>
                  <a:spLocks noChangeArrowheads="1"/>
                </p:cNvSpPr>
                <p:nvPr/>
              </p:nvSpPr>
              <p:spPr bwMode="auto">
                <a:xfrm>
                  <a:off x="906" y="3311"/>
                  <a:ext cx="288"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62" name="Rectangle 422"/>
                <p:cNvSpPr>
                  <a:spLocks noChangeArrowheads="1"/>
                </p:cNvSpPr>
                <p:nvPr/>
              </p:nvSpPr>
              <p:spPr bwMode="auto">
                <a:xfrm>
                  <a:off x="863" y="3311"/>
                  <a:ext cx="374" cy="403"/>
                </a:xfrm>
                <a:prstGeom prst="rect">
                  <a:avLst/>
                </a:prstGeom>
                <a:noFill/>
                <a:ln w="7">
                  <a:solidFill>
                    <a:srgbClr val="A0A0A0"/>
                  </a:solidFill>
                  <a:miter lim="800000"/>
                  <a:headEnd/>
                  <a:tailEnd/>
                </a:ln>
                <a:effectLst/>
              </p:spPr>
              <p:txBody>
                <a:bodyPr/>
                <a:lstStyle/>
                <a:p>
                  <a:endParaRPr lang="en-US"/>
                </a:p>
              </p:txBody>
            </p:sp>
          </p:grpSp>
          <p:grpSp>
            <p:nvGrpSpPr>
              <p:cNvPr id="10573" name="Group 425"/>
              <p:cNvGrpSpPr>
                <a:grpSpLocks/>
              </p:cNvGrpSpPr>
              <p:nvPr/>
            </p:nvGrpSpPr>
            <p:grpSpPr bwMode="auto">
              <a:xfrm>
                <a:off x="1237" y="3311"/>
                <a:ext cx="374" cy="403"/>
                <a:chOff x="1237" y="3311"/>
                <a:chExt cx="374" cy="403"/>
              </a:xfrm>
            </p:grpSpPr>
            <p:sp>
              <p:nvSpPr>
                <p:cNvPr id="10517" name="Rectangle 277"/>
                <p:cNvSpPr>
                  <a:spLocks noChangeArrowheads="1"/>
                </p:cNvSpPr>
                <p:nvPr/>
              </p:nvSpPr>
              <p:spPr bwMode="auto">
                <a:xfrm>
                  <a:off x="1280" y="3311"/>
                  <a:ext cx="288"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64" name="Rectangle 424"/>
                <p:cNvSpPr>
                  <a:spLocks noChangeArrowheads="1"/>
                </p:cNvSpPr>
                <p:nvPr/>
              </p:nvSpPr>
              <p:spPr bwMode="auto">
                <a:xfrm>
                  <a:off x="1237" y="3311"/>
                  <a:ext cx="374" cy="403"/>
                </a:xfrm>
                <a:prstGeom prst="rect">
                  <a:avLst/>
                </a:prstGeom>
                <a:noFill/>
                <a:ln w="7">
                  <a:solidFill>
                    <a:srgbClr val="A0A0A0"/>
                  </a:solidFill>
                  <a:miter lim="800000"/>
                  <a:headEnd/>
                  <a:tailEnd/>
                </a:ln>
                <a:effectLst/>
              </p:spPr>
              <p:txBody>
                <a:bodyPr/>
                <a:lstStyle/>
                <a:p>
                  <a:endParaRPr lang="en-US"/>
                </a:p>
              </p:txBody>
            </p:sp>
          </p:grpSp>
          <p:grpSp>
            <p:nvGrpSpPr>
              <p:cNvPr id="10575" name="Group 427"/>
              <p:cNvGrpSpPr>
                <a:grpSpLocks/>
              </p:cNvGrpSpPr>
              <p:nvPr/>
            </p:nvGrpSpPr>
            <p:grpSpPr bwMode="auto">
              <a:xfrm>
                <a:off x="1611" y="3311"/>
                <a:ext cx="397" cy="403"/>
                <a:chOff x="1611" y="3311"/>
                <a:chExt cx="397" cy="403"/>
              </a:xfrm>
            </p:grpSpPr>
            <p:sp>
              <p:nvSpPr>
                <p:cNvPr id="10518" name="Rectangle 278"/>
                <p:cNvSpPr>
                  <a:spLocks noChangeArrowheads="1"/>
                </p:cNvSpPr>
                <p:nvPr/>
              </p:nvSpPr>
              <p:spPr bwMode="auto">
                <a:xfrm>
                  <a:off x="1654" y="3311"/>
                  <a:ext cx="311"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66" name="Rectangle 426"/>
                <p:cNvSpPr>
                  <a:spLocks noChangeArrowheads="1"/>
                </p:cNvSpPr>
                <p:nvPr/>
              </p:nvSpPr>
              <p:spPr bwMode="auto">
                <a:xfrm>
                  <a:off x="1611" y="3311"/>
                  <a:ext cx="397" cy="403"/>
                </a:xfrm>
                <a:prstGeom prst="rect">
                  <a:avLst/>
                </a:prstGeom>
                <a:noFill/>
                <a:ln w="7">
                  <a:solidFill>
                    <a:srgbClr val="A0A0A0"/>
                  </a:solidFill>
                  <a:miter lim="800000"/>
                  <a:headEnd/>
                  <a:tailEnd/>
                </a:ln>
                <a:effectLst/>
              </p:spPr>
              <p:txBody>
                <a:bodyPr/>
                <a:lstStyle/>
                <a:p>
                  <a:endParaRPr lang="en-US"/>
                </a:p>
              </p:txBody>
            </p:sp>
          </p:grpSp>
          <p:grpSp>
            <p:nvGrpSpPr>
              <p:cNvPr id="10577" name="Group 429"/>
              <p:cNvGrpSpPr>
                <a:grpSpLocks/>
              </p:cNvGrpSpPr>
              <p:nvPr/>
            </p:nvGrpSpPr>
            <p:grpSpPr bwMode="auto">
              <a:xfrm>
                <a:off x="2008" y="3311"/>
                <a:ext cx="495" cy="403"/>
                <a:chOff x="2008" y="3311"/>
                <a:chExt cx="495" cy="403"/>
              </a:xfrm>
            </p:grpSpPr>
            <p:sp>
              <p:nvSpPr>
                <p:cNvPr id="10519" name="Rectangle 279"/>
                <p:cNvSpPr>
                  <a:spLocks noChangeArrowheads="1"/>
                </p:cNvSpPr>
                <p:nvPr/>
              </p:nvSpPr>
              <p:spPr bwMode="auto">
                <a:xfrm>
                  <a:off x="2051" y="3311"/>
                  <a:ext cx="409"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68" name="Rectangle 428"/>
                <p:cNvSpPr>
                  <a:spLocks noChangeArrowheads="1"/>
                </p:cNvSpPr>
                <p:nvPr/>
              </p:nvSpPr>
              <p:spPr bwMode="auto">
                <a:xfrm>
                  <a:off x="2008" y="3311"/>
                  <a:ext cx="495" cy="403"/>
                </a:xfrm>
                <a:prstGeom prst="rect">
                  <a:avLst/>
                </a:prstGeom>
                <a:noFill/>
                <a:ln w="7">
                  <a:solidFill>
                    <a:srgbClr val="A0A0A0"/>
                  </a:solidFill>
                  <a:miter lim="800000"/>
                  <a:headEnd/>
                  <a:tailEnd/>
                </a:ln>
                <a:effectLst/>
              </p:spPr>
              <p:txBody>
                <a:bodyPr/>
                <a:lstStyle/>
                <a:p>
                  <a:endParaRPr lang="en-US"/>
                </a:p>
              </p:txBody>
            </p:sp>
          </p:grpSp>
          <p:grpSp>
            <p:nvGrpSpPr>
              <p:cNvPr id="10579" name="Group 431"/>
              <p:cNvGrpSpPr>
                <a:grpSpLocks/>
              </p:cNvGrpSpPr>
              <p:nvPr/>
            </p:nvGrpSpPr>
            <p:grpSpPr bwMode="auto">
              <a:xfrm>
                <a:off x="2503" y="3311"/>
                <a:ext cx="446" cy="403"/>
                <a:chOff x="2503" y="3311"/>
                <a:chExt cx="446" cy="403"/>
              </a:xfrm>
            </p:grpSpPr>
            <p:sp>
              <p:nvSpPr>
                <p:cNvPr id="10520" name="Rectangle 280"/>
                <p:cNvSpPr>
                  <a:spLocks noChangeArrowheads="1"/>
                </p:cNvSpPr>
                <p:nvPr/>
              </p:nvSpPr>
              <p:spPr bwMode="auto">
                <a:xfrm>
                  <a:off x="2546" y="3311"/>
                  <a:ext cx="360"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70" name="Rectangle 430"/>
                <p:cNvSpPr>
                  <a:spLocks noChangeArrowheads="1"/>
                </p:cNvSpPr>
                <p:nvPr/>
              </p:nvSpPr>
              <p:spPr bwMode="auto">
                <a:xfrm>
                  <a:off x="2503" y="3311"/>
                  <a:ext cx="446" cy="403"/>
                </a:xfrm>
                <a:prstGeom prst="rect">
                  <a:avLst/>
                </a:prstGeom>
                <a:noFill/>
                <a:ln w="7">
                  <a:solidFill>
                    <a:srgbClr val="A0A0A0"/>
                  </a:solidFill>
                  <a:miter lim="800000"/>
                  <a:headEnd/>
                  <a:tailEnd/>
                </a:ln>
                <a:effectLst/>
              </p:spPr>
              <p:txBody>
                <a:bodyPr/>
                <a:lstStyle/>
                <a:p>
                  <a:endParaRPr lang="en-US"/>
                </a:p>
              </p:txBody>
            </p:sp>
          </p:grpSp>
          <p:grpSp>
            <p:nvGrpSpPr>
              <p:cNvPr id="10581" name="Group 433"/>
              <p:cNvGrpSpPr>
                <a:grpSpLocks/>
              </p:cNvGrpSpPr>
              <p:nvPr/>
            </p:nvGrpSpPr>
            <p:grpSpPr bwMode="auto">
              <a:xfrm>
                <a:off x="2949" y="3311"/>
                <a:ext cx="446" cy="403"/>
                <a:chOff x="2949" y="3311"/>
                <a:chExt cx="446" cy="403"/>
              </a:xfrm>
            </p:grpSpPr>
            <p:sp>
              <p:nvSpPr>
                <p:cNvPr id="10521" name="Rectangle 281"/>
                <p:cNvSpPr>
                  <a:spLocks noChangeArrowheads="1"/>
                </p:cNvSpPr>
                <p:nvPr/>
              </p:nvSpPr>
              <p:spPr bwMode="auto">
                <a:xfrm>
                  <a:off x="2992" y="3311"/>
                  <a:ext cx="360"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72" name="Rectangle 432"/>
                <p:cNvSpPr>
                  <a:spLocks noChangeArrowheads="1"/>
                </p:cNvSpPr>
                <p:nvPr/>
              </p:nvSpPr>
              <p:spPr bwMode="auto">
                <a:xfrm>
                  <a:off x="2949" y="3311"/>
                  <a:ext cx="446" cy="403"/>
                </a:xfrm>
                <a:prstGeom prst="rect">
                  <a:avLst/>
                </a:prstGeom>
                <a:noFill/>
                <a:ln w="7">
                  <a:solidFill>
                    <a:srgbClr val="A0A0A0"/>
                  </a:solidFill>
                  <a:miter lim="800000"/>
                  <a:headEnd/>
                  <a:tailEnd/>
                </a:ln>
                <a:effectLst/>
              </p:spPr>
              <p:txBody>
                <a:bodyPr/>
                <a:lstStyle/>
                <a:p>
                  <a:endParaRPr lang="en-US"/>
                </a:p>
              </p:txBody>
            </p:sp>
          </p:grpSp>
          <p:grpSp>
            <p:nvGrpSpPr>
              <p:cNvPr id="10583" name="Group 435"/>
              <p:cNvGrpSpPr>
                <a:grpSpLocks/>
              </p:cNvGrpSpPr>
              <p:nvPr/>
            </p:nvGrpSpPr>
            <p:grpSpPr bwMode="auto">
              <a:xfrm>
                <a:off x="3395" y="3311"/>
                <a:ext cx="403" cy="403"/>
                <a:chOff x="3395" y="3311"/>
                <a:chExt cx="403" cy="403"/>
              </a:xfrm>
            </p:grpSpPr>
            <p:sp>
              <p:nvSpPr>
                <p:cNvPr id="10522" name="Rectangle 282"/>
                <p:cNvSpPr>
                  <a:spLocks noChangeArrowheads="1"/>
                </p:cNvSpPr>
                <p:nvPr/>
              </p:nvSpPr>
              <p:spPr bwMode="auto">
                <a:xfrm>
                  <a:off x="3438" y="3311"/>
                  <a:ext cx="317" cy="403"/>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74" name="Rectangle 434"/>
                <p:cNvSpPr>
                  <a:spLocks noChangeArrowheads="1"/>
                </p:cNvSpPr>
                <p:nvPr/>
              </p:nvSpPr>
              <p:spPr bwMode="auto">
                <a:xfrm>
                  <a:off x="3395" y="3311"/>
                  <a:ext cx="403" cy="403"/>
                </a:xfrm>
                <a:prstGeom prst="rect">
                  <a:avLst/>
                </a:prstGeom>
                <a:noFill/>
                <a:ln w="7">
                  <a:solidFill>
                    <a:srgbClr val="A0A0A0"/>
                  </a:solidFill>
                  <a:miter lim="800000"/>
                  <a:headEnd/>
                  <a:tailEnd/>
                </a:ln>
                <a:effectLst/>
              </p:spPr>
              <p:txBody>
                <a:bodyPr/>
                <a:lstStyle/>
                <a:p>
                  <a:endParaRPr lang="en-US"/>
                </a:p>
              </p:txBody>
            </p:sp>
          </p:grpSp>
          <p:grpSp>
            <p:nvGrpSpPr>
              <p:cNvPr id="10585" name="Group 437"/>
              <p:cNvGrpSpPr>
                <a:grpSpLocks/>
              </p:cNvGrpSpPr>
              <p:nvPr/>
            </p:nvGrpSpPr>
            <p:grpSpPr bwMode="auto">
              <a:xfrm>
                <a:off x="0" y="3714"/>
                <a:ext cx="489" cy="432"/>
                <a:chOff x="0" y="3714"/>
                <a:chExt cx="489" cy="432"/>
              </a:xfrm>
            </p:grpSpPr>
            <p:sp>
              <p:nvSpPr>
                <p:cNvPr id="10523" name="Rectangle 283"/>
                <p:cNvSpPr>
                  <a:spLocks noChangeArrowheads="1"/>
                </p:cNvSpPr>
                <p:nvPr/>
              </p:nvSpPr>
              <p:spPr bwMode="auto">
                <a:xfrm>
                  <a:off x="43" y="3714"/>
                  <a:ext cx="403" cy="432"/>
                </a:xfrm>
                <a:prstGeom prst="rect">
                  <a:avLst/>
                </a:prstGeom>
                <a:noFill/>
                <a:ln w="9525">
                  <a:noFill/>
                  <a:miter lim="800000"/>
                  <a:headEnd/>
                  <a:tailEnd/>
                </a:ln>
                <a:effectLst/>
              </p:spPr>
              <p:txBody>
                <a:bodyPr/>
                <a:lstStyle/>
                <a:p>
                  <a:pPr algn="ctr"/>
                  <a:r>
                    <a:rPr lang="ar-SA" sz="1500">
                      <a:cs typeface="Thick Naskh" pitchFamily="2" charset="-78"/>
                    </a:rPr>
                    <a:t>1/1</a:t>
                  </a:r>
                  <a:endParaRPr lang="ar-SA" sz="1200">
                    <a:cs typeface="Times New Roman" pitchFamily="18" charset="0"/>
                  </a:endParaRPr>
                </a:p>
                <a:p>
                  <a:pPr algn="ctr" rtl="0" eaLnBrk="0" hangingPunct="0"/>
                  <a:endParaRPr lang="ar-SA"/>
                </a:p>
              </p:txBody>
            </p:sp>
            <p:sp>
              <p:nvSpPr>
                <p:cNvPr id="10676" name="Rectangle 436"/>
                <p:cNvSpPr>
                  <a:spLocks noChangeArrowheads="1"/>
                </p:cNvSpPr>
                <p:nvPr/>
              </p:nvSpPr>
              <p:spPr bwMode="auto">
                <a:xfrm>
                  <a:off x="0" y="3714"/>
                  <a:ext cx="489" cy="432"/>
                </a:xfrm>
                <a:prstGeom prst="rect">
                  <a:avLst/>
                </a:prstGeom>
                <a:noFill/>
                <a:ln w="7">
                  <a:solidFill>
                    <a:srgbClr val="A0A0A0"/>
                  </a:solidFill>
                  <a:miter lim="800000"/>
                  <a:headEnd/>
                  <a:tailEnd/>
                </a:ln>
                <a:effectLst/>
              </p:spPr>
              <p:txBody>
                <a:bodyPr/>
                <a:lstStyle/>
                <a:p>
                  <a:endParaRPr lang="en-US"/>
                </a:p>
              </p:txBody>
            </p:sp>
          </p:grpSp>
          <p:grpSp>
            <p:nvGrpSpPr>
              <p:cNvPr id="10587" name="Group 439"/>
              <p:cNvGrpSpPr>
                <a:grpSpLocks/>
              </p:cNvGrpSpPr>
              <p:nvPr/>
            </p:nvGrpSpPr>
            <p:grpSpPr bwMode="auto">
              <a:xfrm>
                <a:off x="489" y="3714"/>
                <a:ext cx="374" cy="432"/>
                <a:chOff x="489" y="3714"/>
                <a:chExt cx="374" cy="432"/>
              </a:xfrm>
            </p:grpSpPr>
            <p:sp>
              <p:nvSpPr>
                <p:cNvPr id="10524" name="Rectangle 284"/>
                <p:cNvSpPr>
                  <a:spLocks noChangeArrowheads="1"/>
                </p:cNvSpPr>
                <p:nvPr/>
              </p:nvSpPr>
              <p:spPr bwMode="auto">
                <a:xfrm>
                  <a:off x="532" y="3714"/>
                  <a:ext cx="288" cy="432"/>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78" name="Rectangle 438"/>
                <p:cNvSpPr>
                  <a:spLocks noChangeArrowheads="1"/>
                </p:cNvSpPr>
                <p:nvPr/>
              </p:nvSpPr>
              <p:spPr bwMode="auto">
                <a:xfrm>
                  <a:off x="489" y="3714"/>
                  <a:ext cx="374" cy="432"/>
                </a:xfrm>
                <a:prstGeom prst="rect">
                  <a:avLst/>
                </a:prstGeom>
                <a:noFill/>
                <a:ln w="7">
                  <a:solidFill>
                    <a:srgbClr val="A0A0A0"/>
                  </a:solidFill>
                  <a:miter lim="800000"/>
                  <a:headEnd/>
                  <a:tailEnd/>
                </a:ln>
                <a:effectLst/>
              </p:spPr>
              <p:txBody>
                <a:bodyPr/>
                <a:lstStyle/>
                <a:p>
                  <a:endParaRPr lang="en-US"/>
                </a:p>
              </p:txBody>
            </p:sp>
          </p:grpSp>
          <p:grpSp>
            <p:nvGrpSpPr>
              <p:cNvPr id="10589" name="Group 441"/>
              <p:cNvGrpSpPr>
                <a:grpSpLocks/>
              </p:cNvGrpSpPr>
              <p:nvPr/>
            </p:nvGrpSpPr>
            <p:grpSpPr bwMode="auto">
              <a:xfrm>
                <a:off x="863" y="3714"/>
                <a:ext cx="374" cy="432"/>
                <a:chOff x="863" y="3714"/>
                <a:chExt cx="374" cy="432"/>
              </a:xfrm>
            </p:grpSpPr>
            <p:sp>
              <p:nvSpPr>
                <p:cNvPr id="10525" name="Rectangle 285"/>
                <p:cNvSpPr>
                  <a:spLocks noChangeArrowheads="1"/>
                </p:cNvSpPr>
                <p:nvPr/>
              </p:nvSpPr>
              <p:spPr bwMode="auto">
                <a:xfrm>
                  <a:off x="906" y="3714"/>
                  <a:ext cx="288" cy="432"/>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80" name="Rectangle 440"/>
                <p:cNvSpPr>
                  <a:spLocks noChangeArrowheads="1"/>
                </p:cNvSpPr>
                <p:nvPr/>
              </p:nvSpPr>
              <p:spPr bwMode="auto">
                <a:xfrm>
                  <a:off x="863" y="3714"/>
                  <a:ext cx="374" cy="432"/>
                </a:xfrm>
                <a:prstGeom prst="rect">
                  <a:avLst/>
                </a:prstGeom>
                <a:noFill/>
                <a:ln w="7">
                  <a:solidFill>
                    <a:srgbClr val="A0A0A0"/>
                  </a:solidFill>
                  <a:miter lim="800000"/>
                  <a:headEnd/>
                  <a:tailEnd/>
                </a:ln>
                <a:effectLst/>
              </p:spPr>
              <p:txBody>
                <a:bodyPr/>
                <a:lstStyle/>
                <a:p>
                  <a:endParaRPr lang="en-US"/>
                </a:p>
              </p:txBody>
            </p:sp>
          </p:grpSp>
          <p:grpSp>
            <p:nvGrpSpPr>
              <p:cNvPr id="10591" name="Group 443"/>
              <p:cNvGrpSpPr>
                <a:grpSpLocks/>
              </p:cNvGrpSpPr>
              <p:nvPr/>
            </p:nvGrpSpPr>
            <p:grpSpPr bwMode="auto">
              <a:xfrm>
                <a:off x="1237" y="3714"/>
                <a:ext cx="374" cy="432"/>
                <a:chOff x="1237" y="3714"/>
                <a:chExt cx="374" cy="432"/>
              </a:xfrm>
            </p:grpSpPr>
            <p:sp>
              <p:nvSpPr>
                <p:cNvPr id="10526" name="Rectangle 286"/>
                <p:cNvSpPr>
                  <a:spLocks noChangeArrowheads="1"/>
                </p:cNvSpPr>
                <p:nvPr/>
              </p:nvSpPr>
              <p:spPr bwMode="auto">
                <a:xfrm>
                  <a:off x="1280" y="3714"/>
                  <a:ext cx="288" cy="432"/>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82" name="Rectangle 442"/>
                <p:cNvSpPr>
                  <a:spLocks noChangeArrowheads="1"/>
                </p:cNvSpPr>
                <p:nvPr/>
              </p:nvSpPr>
              <p:spPr bwMode="auto">
                <a:xfrm>
                  <a:off x="1237" y="3714"/>
                  <a:ext cx="374" cy="432"/>
                </a:xfrm>
                <a:prstGeom prst="rect">
                  <a:avLst/>
                </a:prstGeom>
                <a:noFill/>
                <a:ln w="7">
                  <a:solidFill>
                    <a:srgbClr val="A0A0A0"/>
                  </a:solidFill>
                  <a:miter lim="800000"/>
                  <a:headEnd/>
                  <a:tailEnd/>
                </a:ln>
                <a:effectLst/>
              </p:spPr>
              <p:txBody>
                <a:bodyPr/>
                <a:lstStyle/>
                <a:p>
                  <a:endParaRPr lang="en-US"/>
                </a:p>
              </p:txBody>
            </p:sp>
          </p:grpSp>
          <p:grpSp>
            <p:nvGrpSpPr>
              <p:cNvPr id="10593" name="Group 445"/>
              <p:cNvGrpSpPr>
                <a:grpSpLocks/>
              </p:cNvGrpSpPr>
              <p:nvPr/>
            </p:nvGrpSpPr>
            <p:grpSpPr bwMode="auto">
              <a:xfrm>
                <a:off x="1611" y="3714"/>
                <a:ext cx="397" cy="432"/>
                <a:chOff x="1611" y="3714"/>
                <a:chExt cx="397" cy="432"/>
              </a:xfrm>
            </p:grpSpPr>
            <p:sp>
              <p:nvSpPr>
                <p:cNvPr id="10527" name="Rectangle 287"/>
                <p:cNvSpPr>
                  <a:spLocks noChangeArrowheads="1"/>
                </p:cNvSpPr>
                <p:nvPr/>
              </p:nvSpPr>
              <p:spPr bwMode="auto">
                <a:xfrm>
                  <a:off x="1654" y="3714"/>
                  <a:ext cx="311" cy="432"/>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84" name="Rectangle 444"/>
                <p:cNvSpPr>
                  <a:spLocks noChangeArrowheads="1"/>
                </p:cNvSpPr>
                <p:nvPr/>
              </p:nvSpPr>
              <p:spPr bwMode="auto">
                <a:xfrm>
                  <a:off x="1611" y="3714"/>
                  <a:ext cx="397" cy="432"/>
                </a:xfrm>
                <a:prstGeom prst="rect">
                  <a:avLst/>
                </a:prstGeom>
                <a:noFill/>
                <a:ln w="7">
                  <a:solidFill>
                    <a:srgbClr val="A0A0A0"/>
                  </a:solidFill>
                  <a:miter lim="800000"/>
                  <a:headEnd/>
                  <a:tailEnd/>
                </a:ln>
                <a:effectLst/>
              </p:spPr>
              <p:txBody>
                <a:bodyPr/>
                <a:lstStyle/>
                <a:p>
                  <a:endParaRPr lang="en-US"/>
                </a:p>
              </p:txBody>
            </p:sp>
          </p:grpSp>
          <p:grpSp>
            <p:nvGrpSpPr>
              <p:cNvPr id="10595" name="Group 447"/>
              <p:cNvGrpSpPr>
                <a:grpSpLocks/>
              </p:cNvGrpSpPr>
              <p:nvPr/>
            </p:nvGrpSpPr>
            <p:grpSpPr bwMode="auto">
              <a:xfrm>
                <a:off x="2008" y="3714"/>
                <a:ext cx="495" cy="432"/>
                <a:chOff x="2008" y="3714"/>
                <a:chExt cx="495" cy="432"/>
              </a:xfrm>
            </p:grpSpPr>
            <p:sp>
              <p:nvSpPr>
                <p:cNvPr id="10528" name="Rectangle 288"/>
                <p:cNvSpPr>
                  <a:spLocks noChangeArrowheads="1"/>
                </p:cNvSpPr>
                <p:nvPr/>
              </p:nvSpPr>
              <p:spPr bwMode="auto">
                <a:xfrm>
                  <a:off x="2051" y="3714"/>
                  <a:ext cx="409" cy="432"/>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86" name="Rectangle 446"/>
                <p:cNvSpPr>
                  <a:spLocks noChangeArrowheads="1"/>
                </p:cNvSpPr>
                <p:nvPr/>
              </p:nvSpPr>
              <p:spPr bwMode="auto">
                <a:xfrm>
                  <a:off x="2008" y="3714"/>
                  <a:ext cx="495" cy="432"/>
                </a:xfrm>
                <a:prstGeom prst="rect">
                  <a:avLst/>
                </a:prstGeom>
                <a:noFill/>
                <a:ln w="7">
                  <a:solidFill>
                    <a:srgbClr val="A0A0A0"/>
                  </a:solidFill>
                  <a:miter lim="800000"/>
                  <a:headEnd/>
                  <a:tailEnd/>
                </a:ln>
                <a:effectLst/>
              </p:spPr>
              <p:txBody>
                <a:bodyPr/>
                <a:lstStyle/>
                <a:p>
                  <a:endParaRPr lang="en-US"/>
                </a:p>
              </p:txBody>
            </p:sp>
          </p:grpSp>
          <p:grpSp>
            <p:nvGrpSpPr>
              <p:cNvPr id="10597" name="Group 449"/>
              <p:cNvGrpSpPr>
                <a:grpSpLocks/>
              </p:cNvGrpSpPr>
              <p:nvPr/>
            </p:nvGrpSpPr>
            <p:grpSpPr bwMode="auto">
              <a:xfrm>
                <a:off x="2503" y="3714"/>
                <a:ext cx="446" cy="432"/>
                <a:chOff x="2503" y="3714"/>
                <a:chExt cx="446" cy="432"/>
              </a:xfrm>
            </p:grpSpPr>
            <p:sp>
              <p:nvSpPr>
                <p:cNvPr id="10529" name="Rectangle 289"/>
                <p:cNvSpPr>
                  <a:spLocks noChangeArrowheads="1"/>
                </p:cNvSpPr>
                <p:nvPr/>
              </p:nvSpPr>
              <p:spPr bwMode="auto">
                <a:xfrm>
                  <a:off x="2546" y="3714"/>
                  <a:ext cx="360" cy="432"/>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88" name="Rectangle 448"/>
                <p:cNvSpPr>
                  <a:spLocks noChangeArrowheads="1"/>
                </p:cNvSpPr>
                <p:nvPr/>
              </p:nvSpPr>
              <p:spPr bwMode="auto">
                <a:xfrm>
                  <a:off x="2503" y="3714"/>
                  <a:ext cx="446" cy="432"/>
                </a:xfrm>
                <a:prstGeom prst="rect">
                  <a:avLst/>
                </a:prstGeom>
                <a:noFill/>
                <a:ln w="7">
                  <a:solidFill>
                    <a:srgbClr val="A0A0A0"/>
                  </a:solidFill>
                  <a:miter lim="800000"/>
                  <a:headEnd/>
                  <a:tailEnd/>
                </a:ln>
                <a:effectLst/>
              </p:spPr>
              <p:txBody>
                <a:bodyPr/>
                <a:lstStyle/>
                <a:p>
                  <a:endParaRPr lang="en-US"/>
                </a:p>
              </p:txBody>
            </p:sp>
          </p:grpSp>
          <p:grpSp>
            <p:nvGrpSpPr>
              <p:cNvPr id="10599" name="Group 451"/>
              <p:cNvGrpSpPr>
                <a:grpSpLocks/>
              </p:cNvGrpSpPr>
              <p:nvPr/>
            </p:nvGrpSpPr>
            <p:grpSpPr bwMode="auto">
              <a:xfrm>
                <a:off x="2949" y="3714"/>
                <a:ext cx="446" cy="432"/>
                <a:chOff x="2949" y="3714"/>
                <a:chExt cx="446" cy="432"/>
              </a:xfrm>
            </p:grpSpPr>
            <p:sp>
              <p:nvSpPr>
                <p:cNvPr id="10530" name="Rectangle 290"/>
                <p:cNvSpPr>
                  <a:spLocks noChangeArrowheads="1"/>
                </p:cNvSpPr>
                <p:nvPr/>
              </p:nvSpPr>
              <p:spPr bwMode="auto">
                <a:xfrm>
                  <a:off x="2992" y="3714"/>
                  <a:ext cx="360" cy="432"/>
                </a:xfrm>
                <a:prstGeom prst="rect">
                  <a:avLst/>
                </a:prstGeom>
                <a:noFill/>
                <a:ln w="9525">
                  <a:noFill/>
                  <a:miter lim="800000"/>
                  <a:headEnd/>
                  <a:tailEnd/>
                </a:ln>
                <a:effectLst/>
              </p:spPr>
              <p:txBody>
                <a:bodyPr/>
                <a:lstStyle/>
                <a:p>
                  <a:pPr algn="ctr"/>
                  <a:r>
                    <a:rPr lang="ar-SA" sz="1200">
                      <a:cs typeface="Times New Roman" pitchFamily="18" charset="0"/>
                    </a:rPr>
                    <a:t> </a:t>
                  </a:r>
                </a:p>
                <a:p>
                  <a:pPr algn="ctr" rtl="0" eaLnBrk="0" hangingPunct="0"/>
                  <a:endParaRPr lang="ar-SA"/>
                </a:p>
              </p:txBody>
            </p:sp>
            <p:sp>
              <p:nvSpPr>
                <p:cNvPr id="10690" name="Rectangle 450"/>
                <p:cNvSpPr>
                  <a:spLocks noChangeArrowheads="1"/>
                </p:cNvSpPr>
                <p:nvPr/>
              </p:nvSpPr>
              <p:spPr bwMode="auto">
                <a:xfrm>
                  <a:off x="2949" y="3714"/>
                  <a:ext cx="446" cy="432"/>
                </a:xfrm>
                <a:prstGeom prst="rect">
                  <a:avLst/>
                </a:prstGeom>
                <a:noFill/>
                <a:ln w="7">
                  <a:solidFill>
                    <a:srgbClr val="A0A0A0"/>
                  </a:solidFill>
                  <a:miter lim="800000"/>
                  <a:headEnd/>
                  <a:tailEnd/>
                </a:ln>
                <a:effectLst/>
              </p:spPr>
              <p:txBody>
                <a:bodyPr/>
                <a:lstStyle/>
                <a:p>
                  <a:endParaRPr lang="en-US"/>
                </a:p>
              </p:txBody>
            </p:sp>
          </p:grpSp>
          <p:grpSp>
            <p:nvGrpSpPr>
              <p:cNvPr id="10601" name="Group 453"/>
              <p:cNvGrpSpPr>
                <a:grpSpLocks/>
              </p:cNvGrpSpPr>
              <p:nvPr/>
            </p:nvGrpSpPr>
            <p:grpSpPr bwMode="auto">
              <a:xfrm>
                <a:off x="3395" y="3714"/>
                <a:ext cx="403" cy="432"/>
                <a:chOff x="3395" y="3714"/>
                <a:chExt cx="403" cy="432"/>
              </a:xfrm>
            </p:grpSpPr>
            <p:sp>
              <p:nvSpPr>
                <p:cNvPr id="10531" name="Rectangle 291"/>
                <p:cNvSpPr>
                  <a:spLocks noChangeArrowheads="1"/>
                </p:cNvSpPr>
                <p:nvPr/>
              </p:nvSpPr>
              <p:spPr bwMode="auto">
                <a:xfrm>
                  <a:off x="3438" y="3714"/>
                  <a:ext cx="317" cy="432"/>
                </a:xfrm>
                <a:prstGeom prst="rect">
                  <a:avLst/>
                </a:prstGeom>
                <a:noFill/>
                <a:ln w="9525">
                  <a:noFill/>
                  <a:miter lim="800000"/>
                  <a:headEnd/>
                  <a:tailEnd/>
                </a:ln>
                <a:effectLst/>
              </p:spPr>
              <p:txBody>
                <a:bodyPr/>
                <a:lstStyle/>
                <a:p>
                  <a:pPr algn="ctr"/>
                  <a:r>
                    <a:rPr lang="ar-SA" sz="1500">
                      <a:cs typeface="Thick Naskh" pitchFamily="2" charset="-78"/>
                    </a:rPr>
                    <a:t>1/9</a:t>
                  </a:r>
                  <a:endParaRPr lang="ar-SA" sz="1200">
                    <a:cs typeface="Times New Roman" pitchFamily="18" charset="0"/>
                  </a:endParaRPr>
                </a:p>
                <a:p>
                  <a:pPr algn="ctr" rtl="0" eaLnBrk="0" hangingPunct="0"/>
                  <a:endParaRPr lang="ar-SA"/>
                </a:p>
              </p:txBody>
            </p:sp>
            <p:sp>
              <p:nvSpPr>
                <p:cNvPr id="10692" name="Rectangle 452"/>
                <p:cNvSpPr>
                  <a:spLocks noChangeArrowheads="1"/>
                </p:cNvSpPr>
                <p:nvPr/>
              </p:nvSpPr>
              <p:spPr bwMode="auto">
                <a:xfrm>
                  <a:off x="3395" y="3714"/>
                  <a:ext cx="403" cy="432"/>
                </a:xfrm>
                <a:prstGeom prst="rect">
                  <a:avLst/>
                </a:prstGeom>
                <a:noFill/>
                <a:ln w="7">
                  <a:solidFill>
                    <a:srgbClr val="A0A0A0"/>
                  </a:solidFill>
                  <a:miter lim="800000"/>
                  <a:headEnd/>
                  <a:tailEnd/>
                </a:ln>
                <a:effectLst/>
              </p:spPr>
              <p:txBody>
                <a:bodyPr/>
                <a:lstStyle/>
                <a:p>
                  <a:endParaRPr lang="en-US"/>
                </a:p>
              </p:txBody>
            </p:sp>
          </p:grpSp>
        </p:grpSp>
        <p:sp>
          <p:nvSpPr>
            <p:cNvPr id="10695" name="Rectangle 455"/>
            <p:cNvSpPr>
              <a:spLocks noChangeArrowheads="1"/>
            </p:cNvSpPr>
            <p:nvPr/>
          </p:nvSpPr>
          <p:spPr bwMode="auto">
            <a:xfrm>
              <a:off x="-3" y="429"/>
              <a:ext cx="3804" cy="3720"/>
            </a:xfrm>
            <a:prstGeom prst="rect">
              <a:avLst/>
            </a:prstGeom>
            <a:noFill/>
            <a:ln w="11112">
              <a:solidFill>
                <a:srgbClr val="A0A0A0"/>
              </a:solidFill>
              <a:miter lim="800000"/>
              <a:headEnd/>
              <a:tailEnd/>
            </a:ln>
            <a:effectLst/>
          </p:spPr>
          <p:txBody>
            <a:bodyPr/>
            <a:lstStyle/>
            <a:p>
              <a:endParaRPr lang="en-US"/>
            </a:p>
          </p:txBody>
        </p:sp>
      </p:grpSp>
      <p:sp>
        <p:nvSpPr>
          <p:cNvPr id="10697" name="Rectangle 457"/>
          <p:cNvSpPr>
            <a:spLocks noChangeArrowheads="1"/>
          </p:cNvSpPr>
          <p:nvPr/>
        </p:nvSpPr>
        <p:spPr bwMode="auto">
          <a:xfrm>
            <a:off x="0" y="5486400"/>
            <a:ext cx="9144000" cy="1371600"/>
          </a:xfrm>
          <a:prstGeom prst="rect">
            <a:avLst/>
          </a:prstGeom>
          <a:noFill/>
          <a:ln w="9525">
            <a:noFill/>
            <a:miter lim="800000"/>
            <a:headEnd/>
            <a:tailEnd/>
          </a:ln>
          <a:effectLst/>
        </p:spPr>
        <p:txBody>
          <a:bodyPr>
            <a:spAutoFit/>
          </a:bodyPr>
          <a:lstStyle/>
          <a:p>
            <a:pPr algn="ctr"/>
            <a:endParaRPr lang="ar-SA" sz="1500">
              <a:cs typeface="Thick Naskh" pitchFamily="2" charset="-78"/>
            </a:endParaRPr>
          </a:p>
          <a:p>
            <a:pPr algn="ctr"/>
            <a:r>
              <a:rPr lang="ar-SA" sz="1500" b="1">
                <a:cs typeface="Thick Naskh" pitchFamily="2" charset="-78"/>
              </a:rPr>
              <a:t>مدى الاهتمام بالإنتاج</a:t>
            </a:r>
          </a:p>
          <a:p>
            <a:pPr algn="ctr"/>
            <a:endParaRPr lang="ar-SA" sz="1500" b="1">
              <a:cs typeface="Thick Naskh" pitchFamily="2" charset="-78"/>
            </a:endParaRPr>
          </a:p>
          <a:p>
            <a:pPr algn="ctr"/>
            <a:r>
              <a:rPr lang="ar-SA" sz="1500">
                <a:cs typeface="Thick Naskh" pitchFamily="2" charset="-78"/>
              </a:rPr>
              <a:t>						9</a:t>
            </a:r>
            <a:endParaRPr lang="ar-SA" sz="1200">
              <a:cs typeface="Times New Roman" pitchFamily="18" charset="0"/>
            </a:endParaRPr>
          </a:p>
          <a:p>
            <a:pPr algn="l" rtl="0" eaLnBrk="0" hangingPunct="0"/>
            <a:endParaRPr lang="ar-SA"/>
          </a:p>
        </p:txBody>
      </p:sp>
      <p:sp>
        <p:nvSpPr>
          <p:cNvPr id="10698" name="Rectangle 458"/>
          <p:cNvSpPr>
            <a:spLocks noChangeArrowheads="1"/>
          </p:cNvSpPr>
          <p:nvPr/>
        </p:nvSpPr>
        <p:spPr bwMode="auto">
          <a:xfrm rot="-5400000">
            <a:off x="1371600" y="3505200"/>
            <a:ext cx="1219200" cy="304800"/>
          </a:xfrm>
          <a:prstGeom prst="rect">
            <a:avLst/>
          </a:prstGeom>
          <a:noFill/>
          <a:ln w="9525">
            <a:noFill/>
            <a:miter lim="800000"/>
            <a:headEnd/>
            <a:tailEnd/>
          </a:ln>
          <a:effectLst/>
        </p:spPr>
        <p:txBody>
          <a:bodyPr wrap="none" anchor="ctr"/>
          <a:lstStyle/>
          <a:p>
            <a:pPr algn="ctr"/>
            <a:r>
              <a:rPr lang="ar-SA" sz="1500" b="1">
                <a:cs typeface="Thick Naskh" pitchFamily="2" charset="-78"/>
              </a:rPr>
              <a:t>مدى الاهتمام بالعاملين</a:t>
            </a:r>
            <a:endParaRPr lang="en-US" sz="1500" b="1">
              <a:cs typeface="Thick Naskh"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gradFill rotWithShape="0">
            <a:gsLst>
              <a:gs pos="0">
                <a:schemeClr val="accent1"/>
              </a:gs>
              <a:gs pos="100000">
                <a:schemeClr val="accent1">
                  <a:gamma/>
                  <a:shade val="46275"/>
                  <a:invGamma/>
                </a:schemeClr>
              </a:gs>
            </a:gsLst>
            <a:lin ang="5400000" scaled="1"/>
          </a:gradFill>
        </p:spPr>
        <p:txBody>
          <a:bodyPr/>
          <a:lstStyle/>
          <a:p>
            <a:r>
              <a:rPr lang="ar-SA"/>
              <a:t>نموذج الشبكة الإدارية </a:t>
            </a:r>
            <a:endParaRPr lang="en-US"/>
          </a:p>
        </p:txBody>
      </p:sp>
      <p:sp>
        <p:nvSpPr>
          <p:cNvPr id="11267" name="Rectangle 3"/>
          <p:cNvSpPr>
            <a:spLocks noGrp="1" noChangeArrowheads="1"/>
          </p:cNvSpPr>
          <p:nvPr>
            <p:ph type="body" idx="1"/>
          </p:nvPr>
        </p:nvSpPr>
        <p:spPr>
          <a:gradFill rotWithShape="0">
            <a:gsLst>
              <a:gs pos="0">
                <a:schemeClr val="accent1">
                  <a:gamma/>
                  <a:shade val="46275"/>
                  <a:invGamma/>
                </a:schemeClr>
              </a:gs>
              <a:gs pos="50000">
                <a:schemeClr val="accent1"/>
              </a:gs>
              <a:gs pos="100000">
                <a:schemeClr val="accent1">
                  <a:gamma/>
                  <a:shade val="46275"/>
                  <a:invGamma/>
                </a:schemeClr>
              </a:gs>
            </a:gsLst>
            <a:lin ang="5400000" scaled="1"/>
          </a:gradFill>
        </p:spPr>
        <p:txBody>
          <a:bodyPr>
            <a:normAutofit fontScale="92500"/>
          </a:bodyPr>
          <a:lstStyle/>
          <a:p>
            <a:pPr algn="just">
              <a:lnSpc>
                <a:spcPct val="90000"/>
              </a:lnSpc>
            </a:pPr>
            <a:r>
              <a:rPr lang="ar-SA" sz="2800"/>
              <a:t>المربع  1/1  : أدنى نقاط الأهتمام بالإنتاج أو بالعاملين. </a:t>
            </a:r>
          </a:p>
          <a:p>
            <a:pPr algn="just">
              <a:lnSpc>
                <a:spcPct val="90000"/>
              </a:lnSpc>
            </a:pPr>
            <a:r>
              <a:rPr lang="ar-SA" sz="2800"/>
              <a:t>المربع 1/9   : أقصى درجة اهتمام بالإنتاج وأدنى درجة اهتمام     		   بالعاملين.</a:t>
            </a:r>
          </a:p>
          <a:p>
            <a:pPr algn="just">
              <a:lnSpc>
                <a:spcPct val="90000"/>
              </a:lnSpc>
            </a:pPr>
            <a:r>
              <a:rPr lang="ar-SA" sz="2800"/>
              <a:t>المربع 9/1   : أقصى درجة اهتمام بالعاملين وأدنى درجة اهتمام   		   بالإنتاج.</a:t>
            </a:r>
          </a:p>
          <a:p>
            <a:pPr algn="just">
              <a:lnSpc>
                <a:spcPct val="90000"/>
              </a:lnSpc>
            </a:pPr>
            <a:r>
              <a:rPr lang="ar-SA" sz="2800"/>
              <a:t>المربع 5/5   : اهتمام متوسط ومتوازن بالعاملين وبالإنتاج.</a:t>
            </a:r>
          </a:p>
          <a:p>
            <a:pPr>
              <a:lnSpc>
                <a:spcPct val="90000"/>
              </a:lnSpc>
            </a:pPr>
            <a:r>
              <a:rPr lang="ar-SA" sz="2800"/>
              <a:t>المربع 9/9  : النمط المثالي الذي يفترض أن يسعى القائد الإداري   		  إلى الوصول إليه فهو يهتم بدرجة عالية بالإنتاج     		  وبالعاملين.</a:t>
            </a:r>
            <a:r>
              <a:rPr lang="ar-SA"/>
              <a:t> </a:t>
            </a:r>
          </a:p>
          <a:p>
            <a:pPr>
              <a:lnSpc>
                <a:spcPct val="90000"/>
              </a:lnSpc>
              <a:buFontTx/>
              <a:buNone/>
            </a:pPr>
            <a:r>
              <a:rPr lang="ar-SA"/>
              <a:t>									</a:t>
            </a:r>
            <a:r>
              <a:rPr lang="ar-SA" sz="1200"/>
              <a:t>10</a:t>
            </a:r>
            <a:endParaRPr lang="en-US" sz="12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714375"/>
            <a:ext cx="8534400" cy="5929313"/>
          </a:xfrm>
        </p:spPr>
        <p:txBody>
          <a:bodyPr>
            <a:normAutofit/>
          </a:bodyPr>
          <a:lstStyle/>
          <a:p>
            <a:pPr marL="566928" indent="-457200" algn="just" rtl="1" eaLnBrk="1" fontAlgn="auto" hangingPunct="1">
              <a:spcAft>
                <a:spcPts val="0"/>
              </a:spcAft>
              <a:buClr>
                <a:schemeClr val="accent3"/>
              </a:buClr>
              <a:buFont typeface="Georgia"/>
              <a:buNone/>
              <a:defRPr/>
            </a:pPr>
            <a:endParaRPr lang="ar-SA" sz="2400" dirty="0" smtClean="0"/>
          </a:p>
          <a:p>
            <a:pPr marL="566928" indent="-457200" algn="just" rtl="1" eaLnBrk="1" fontAlgn="auto" hangingPunct="1">
              <a:spcAft>
                <a:spcPts val="0"/>
              </a:spcAft>
              <a:buClr>
                <a:schemeClr val="accent3"/>
              </a:buClr>
              <a:buFont typeface="Georgia"/>
              <a:buNone/>
              <a:defRPr/>
            </a:pPr>
            <a:endParaRPr lang="ar-SA" sz="2400" dirty="0" smtClean="0"/>
          </a:p>
          <a:p>
            <a:pPr marL="566928" indent="-457200" algn="just" rtl="1" eaLnBrk="1" fontAlgn="auto" hangingPunct="1">
              <a:spcAft>
                <a:spcPts val="0"/>
              </a:spcAft>
              <a:buClr>
                <a:schemeClr val="accent3"/>
              </a:buClr>
              <a:buFont typeface="Georgia"/>
              <a:buNone/>
              <a:defRPr/>
            </a:pPr>
            <a:endParaRPr lang="ar-SA" sz="2400" dirty="0" smtClean="0"/>
          </a:p>
          <a:p>
            <a:pPr marL="566928" indent="-457200" algn="just" rtl="1" eaLnBrk="1" fontAlgn="auto" hangingPunct="1">
              <a:spcAft>
                <a:spcPts val="0"/>
              </a:spcAft>
              <a:buClr>
                <a:schemeClr val="accent3"/>
              </a:buClr>
              <a:buFont typeface="Georgia"/>
              <a:buNone/>
              <a:defRPr/>
            </a:pPr>
            <a:r>
              <a:rPr lang="ar-SA" sz="2400" dirty="0" smtClean="0"/>
              <a:t>                                                                      </a:t>
            </a:r>
            <a:r>
              <a:rPr lang="ar-SA" sz="1800" dirty="0" smtClean="0"/>
              <a:t>الاهتمام بالعامل</a:t>
            </a:r>
          </a:p>
          <a:p>
            <a:pPr marL="566928" indent="-457200" algn="just" rtl="1" eaLnBrk="1" fontAlgn="auto" hangingPunct="1">
              <a:spcAft>
                <a:spcPts val="0"/>
              </a:spcAft>
              <a:buClr>
                <a:schemeClr val="accent3"/>
              </a:buClr>
              <a:buFont typeface="Georgia"/>
              <a:buNone/>
              <a:defRPr/>
            </a:pPr>
            <a:r>
              <a:rPr lang="ar-SA" sz="1800" dirty="0" smtClean="0"/>
              <a:t>                                                                                                 ( الناس)</a:t>
            </a:r>
            <a:endParaRPr lang="ar-SA" sz="2400" dirty="0" smtClean="0"/>
          </a:p>
          <a:p>
            <a:pPr marL="566928" indent="-457200" algn="just" rtl="1" eaLnBrk="1" fontAlgn="auto" hangingPunct="1">
              <a:spcAft>
                <a:spcPts val="0"/>
              </a:spcAft>
              <a:buClr>
                <a:schemeClr val="accent3"/>
              </a:buClr>
              <a:buFont typeface="Georgia"/>
              <a:buNone/>
              <a:defRPr/>
            </a:pPr>
            <a:endParaRPr lang="ar-SA" sz="2400" dirty="0" smtClean="0"/>
          </a:p>
          <a:p>
            <a:pPr marL="566928" indent="-457200" algn="just" rtl="1" eaLnBrk="1" fontAlgn="auto" hangingPunct="1">
              <a:spcAft>
                <a:spcPts val="0"/>
              </a:spcAft>
              <a:buClr>
                <a:schemeClr val="accent3"/>
              </a:buClr>
              <a:buFont typeface="Georgia"/>
              <a:buNone/>
              <a:defRPr/>
            </a:pPr>
            <a:endParaRPr lang="ar-SA" sz="2400" dirty="0" smtClean="0"/>
          </a:p>
          <a:p>
            <a:pPr marL="566928" indent="-457200" algn="just" rtl="1" eaLnBrk="1" fontAlgn="auto" hangingPunct="1">
              <a:spcAft>
                <a:spcPts val="0"/>
              </a:spcAft>
              <a:buClr>
                <a:schemeClr val="accent3"/>
              </a:buClr>
              <a:buFont typeface="Georgia"/>
              <a:buNone/>
              <a:defRPr/>
            </a:pPr>
            <a:endParaRPr lang="ar-SA" sz="2400" dirty="0" smtClean="0"/>
          </a:p>
          <a:p>
            <a:pPr marL="566928" indent="-457200" algn="just" rtl="1" eaLnBrk="1" fontAlgn="auto" hangingPunct="1">
              <a:spcAft>
                <a:spcPts val="0"/>
              </a:spcAft>
              <a:buClr>
                <a:schemeClr val="accent3"/>
              </a:buClr>
              <a:buFont typeface="Georgia"/>
              <a:buNone/>
              <a:defRPr/>
            </a:pPr>
            <a:endParaRPr lang="ar-SA" sz="1800" dirty="0" smtClean="0"/>
          </a:p>
          <a:p>
            <a:pPr marL="566928" indent="-457200" algn="just" rtl="1" eaLnBrk="1" fontAlgn="auto" hangingPunct="1">
              <a:spcAft>
                <a:spcPts val="0"/>
              </a:spcAft>
              <a:buClr>
                <a:schemeClr val="accent3"/>
              </a:buClr>
              <a:buFont typeface="Georgia"/>
              <a:buNone/>
              <a:defRPr/>
            </a:pPr>
            <a:endParaRPr lang="ar-SA" sz="1800" dirty="0" smtClean="0"/>
          </a:p>
          <a:p>
            <a:pPr marL="566928" indent="-457200" algn="just" rtl="1" eaLnBrk="1" fontAlgn="auto" hangingPunct="1">
              <a:spcAft>
                <a:spcPts val="0"/>
              </a:spcAft>
              <a:buClr>
                <a:schemeClr val="accent3"/>
              </a:buClr>
              <a:buFont typeface="Georgia"/>
              <a:buNone/>
              <a:defRPr/>
            </a:pPr>
            <a:endParaRPr lang="ar-SA" sz="1800" dirty="0" smtClean="0"/>
          </a:p>
          <a:p>
            <a:pPr marL="566928" indent="-457200" algn="just" rtl="1" eaLnBrk="1" fontAlgn="auto" hangingPunct="1">
              <a:spcAft>
                <a:spcPts val="0"/>
              </a:spcAft>
              <a:buClr>
                <a:schemeClr val="accent3"/>
              </a:buClr>
              <a:buFont typeface="Georgia"/>
              <a:buNone/>
              <a:defRPr/>
            </a:pPr>
            <a:r>
              <a:rPr lang="ar-SA" sz="1800" dirty="0" smtClean="0"/>
              <a:t>          </a:t>
            </a:r>
          </a:p>
          <a:p>
            <a:pPr marL="566928" indent="-457200" algn="just" rtl="1" eaLnBrk="1" fontAlgn="auto" hangingPunct="1">
              <a:spcAft>
                <a:spcPts val="0"/>
              </a:spcAft>
              <a:buClr>
                <a:schemeClr val="accent3"/>
              </a:buClr>
              <a:buFont typeface="Georgia"/>
              <a:buNone/>
              <a:defRPr/>
            </a:pPr>
            <a:endParaRPr lang="ar-SA" sz="1800" dirty="0" smtClean="0"/>
          </a:p>
          <a:p>
            <a:pPr marL="566928" indent="-457200" algn="just" rtl="1" eaLnBrk="1" fontAlgn="auto" hangingPunct="1">
              <a:spcAft>
                <a:spcPts val="0"/>
              </a:spcAft>
              <a:buClr>
                <a:schemeClr val="accent3"/>
              </a:buClr>
              <a:buFont typeface="Georgia"/>
              <a:buNone/>
              <a:defRPr/>
            </a:pPr>
            <a:endParaRPr lang="ar-SA" sz="1800" dirty="0" smtClean="0"/>
          </a:p>
          <a:p>
            <a:pPr marL="566928" indent="-457200" algn="just" rtl="1" eaLnBrk="1" fontAlgn="auto" hangingPunct="1">
              <a:spcAft>
                <a:spcPts val="0"/>
              </a:spcAft>
              <a:buClr>
                <a:schemeClr val="accent3"/>
              </a:buClr>
              <a:buFont typeface="Georgia"/>
              <a:buNone/>
              <a:defRPr/>
            </a:pPr>
            <a:r>
              <a:rPr lang="ar-SA" sz="1800" dirty="0" smtClean="0"/>
              <a:t>       الاهتمام بالعمل( النتائج)</a:t>
            </a:r>
          </a:p>
          <a:p>
            <a:pPr marL="566928" indent="-457200" algn="just" rtl="1" eaLnBrk="1" fontAlgn="auto" hangingPunct="1">
              <a:spcAft>
                <a:spcPts val="0"/>
              </a:spcAft>
              <a:buClr>
                <a:schemeClr val="accent3"/>
              </a:buClr>
              <a:buFont typeface="Georgia"/>
              <a:buNone/>
              <a:defRPr/>
            </a:pPr>
            <a:endParaRPr lang="ar-SA" sz="2400" dirty="0"/>
          </a:p>
        </p:txBody>
      </p:sp>
      <p:graphicFrame>
        <p:nvGraphicFramePr>
          <p:cNvPr id="4" name="جدول 3"/>
          <p:cNvGraphicFramePr>
            <a:graphicFrameLocks noGrp="1"/>
          </p:cNvGraphicFramePr>
          <p:nvPr/>
        </p:nvGraphicFramePr>
        <p:xfrm>
          <a:off x="2133603" y="609601"/>
          <a:ext cx="5867397" cy="5257800"/>
        </p:xfrm>
        <a:graphic>
          <a:graphicData uri="http://schemas.openxmlformats.org/drawingml/2006/table">
            <a:tbl>
              <a:tblPr rtl="1" firstRow="1" bandRow="1">
                <a:tableStyleId>{5C22544A-7EE6-4342-B048-85BDC9FD1C3A}</a:tableStyleId>
              </a:tblPr>
              <a:tblGrid>
                <a:gridCol w="651933"/>
                <a:gridCol w="651933"/>
                <a:gridCol w="651933"/>
                <a:gridCol w="651933"/>
                <a:gridCol w="651933"/>
                <a:gridCol w="651933"/>
                <a:gridCol w="651933"/>
                <a:gridCol w="651933"/>
                <a:gridCol w="651933"/>
              </a:tblGrid>
              <a:tr h="584200">
                <a:tc>
                  <a:txBody>
                    <a:bodyPr/>
                    <a:lstStyle/>
                    <a:p>
                      <a:pPr algn="ctr" rtl="1"/>
                      <a:r>
                        <a:rPr lang="en-US" sz="2000" dirty="0" smtClean="0"/>
                        <a:t>9.9</a:t>
                      </a:r>
                      <a:endParaRPr lang="ar-SA" sz="2000" dirty="0"/>
                    </a:p>
                  </a:txBody>
                  <a:tcPr>
                    <a:solidFill>
                      <a:srgbClr val="00B050"/>
                    </a:solidFill>
                  </a:tcPr>
                </a:tc>
                <a:tc>
                  <a:txBody>
                    <a:bodyPr/>
                    <a:lstStyle/>
                    <a:p>
                      <a:pPr rtl="1"/>
                      <a:endParaRPr lang="ar-SA" sz="2000" dirty="0"/>
                    </a:p>
                  </a:txBody>
                  <a:tcPr>
                    <a:solidFill>
                      <a:srgbClr val="FFE7F1"/>
                    </a:solidFill>
                  </a:tcPr>
                </a:tc>
                <a:tc>
                  <a:txBody>
                    <a:bodyPr/>
                    <a:lstStyle/>
                    <a:p>
                      <a:pPr rtl="1"/>
                      <a:endParaRPr lang="ar-SA" sz="2000" dirty="0"/>
                    </a:p>
                  </a:txBody>
                  <a:tcPr>
                    <a:solidFill>
                      <a:srgbClr val="FFE7F1"/>
                    </a:solidFill>
                  </a:tcPr>
                </a:tc>
                <a:tc>
                  <a:txBody>
                    <a:bodyPr/>
                    <a:lstStyle/>
                    <a:p>
                      <a:pPr rtl="1"/>
                      <a:endParaRPr lang="ar-SA" sz="2000" dirty="0"/>
                    </a:p>
                  </a:txBody>
                  <a:tcPr>
                    <a:solidFill>
                      <a:srgbClr val="FFE7F1"/>
                    </a:solidFill>
                  </a:tcPr>
                </a:tc>
                <a:tc>
                  <a:txBody>
                    <a:bodyPr/>
                    <a:lstStyle/>
                    <a:p>
                      <a:pPr rtl="1"/>
                      <a:endParaRPr lang="ar-SA" sz="2000" dirty="0"/>
                    </a:p>
                  </a:txBody>
                  <a:tcPr>
                    <a:solidFill>
                      <a:srgbClr val="FFE7F1"/>
                    </a:solidFill>
                  </a:tcPr>
                </a:tc>
                <a:tc>
                  <a:txBody>
                    <a:bodyPr/>
                    <a:lstStyle/>
                    <a:p>
                      <a:pPr rtl="1"/>
                      <a:endParaRPr lang="ar-SA" sz="2000" dirty="0"/>
                    </a:p>
                  </a:txBody>
                  <a:tcPr>
                    <a:solidFill>
                      <a:srgbClr val="FFE7F1"/>
                    </a:solidFill>
                  </a:tcPr>
                </a:tc>
                <a:tc>
                  <a:txBody>
                    <a:bodyPr/>
                    <a:lstStyle/>
                    <a:p>
                      <a:pPr rtl="1"/>
                      <a:endParaRPr lang="ar-SA" sz="2000" dirty="0"/>
                    </a:p>
                  </a:txBody>
                  <a:tcPr>
                    <a:solidFill>
                      <a:srgbClr val="FFE7F1"/>
                    </a:solidFill>
                  </a:tcPr>
                </a:tc>
                <a:tc>
                  <a:txBody>
                    <a:bodyPr/>
                    <a:lstStyle/>
                    <a:p>
                      <a:pPr rtl="1"/>
                      <a:endParaRPr lang="ar-SA" sz="2000" dirty="0"/>
                    </a:p>
                  </a:txBody>
                  <a:tcPr>
                    <a:solidFill>
                      <a:srgbClr val="FFE7F1"/>
                    </a:solidFill>
                  </a:tcPr>
                </a:tc>
                <a:tc>
                  <a:txBody>
                    <a:bodyPr/>
                    <a:lstStyle/>
                    <a:p>
                      <a:pPr algn="ctr" rtl="1"/>
                      <a:r>
                        <a:rPr lang="en-US" sz="2000" dirty="0" smtClean="0"/>
                        <a:t>9.1</a:t>
                      </a:r>
                      <a:endParaRPr lang="ar-SA" sz="2000" dirty="0"/>
                    </a:p>
                  </a:txBody>
                  <a:tcPr>
                    <a:solidFill>
                      <a:schemeClr val="accent3"/>
                    </a:solidFill>
                  </a:tcPr>
                </a:tc>
              </a:tr>
              <a:tr h="584200">
                <a:tc>
                  <a:txBody>
                    <a:bodyPr/>
                    <a:lstStyle/>
                    <a:p>
                      <a:pPr rtl="1"/>
                      <a:endParaRPr lang="ar-SA" sz="2000"/>
                    </a:p>
                  </a:txBody>
                  <a:tcPr/>
                </a:tc>
                <a:tc>
                  <a:txBody>
                    <a:bodyPr/>
                    <a:lstStyle/>
                    <a:p>
                      <a:pPr rtl="1"/>
                      <a:endParaRPr lang="ar-SA" sz="2000"/>
                    </a:p>
                  </a:txBody>
                  <a:tcPr/>
                </a:tc>
                <a:tc>
                  <a:txBody>
                    <a:bodyPr/>
                    <a:lstStyle/>
                    <a:p>
                      <a:pPr rtl="1"/>
                      <a:endParaRPr lang="ar-SA" sz="2000" dirty="0"/>
                    </a:p>
                  </a:txBody>
                  <a:tcPr/>
                </a:tc>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algn="ctr" rtl="1"/>
                      <a:r>
                        <a:rPr lang="en-US" sz="2000" dirty="0" smtClean="0"/>
                        <a:t>8</a:t>
                      </a:r>
                      <a:endParaRPr lang="ar-SA" sz="2000" dirty="0"/>
                    </a:p>
                  </a:txBody>
                  <a:tcPr/>
                </a:tc>
              </a:tr>
              <a:tr h="584200">
                <a:tc>
                  <a:txBody>
                    <a:bodyPr/>
                    <a:lstStyle/>
                    <a:p>
                      <a:pPr rtl="1"/>
                      <a:endParaRPr lang="ar-SA" sz="2000"/>
                    </a:p>
                  </a:txBody>
                  <a:tcPr/>
                </a:tc>
                <a:tc>
                  <a:txBody>
                    <a:bodyPr/>
                    <a:lstStyle/>
                    <a:p>
                      <a:pPr rtl="1"/>
                      <a:endParaRPr lang="ar-SA" sz="2000" dirty="0"/>
                    </a:p>
                  </a:txBody>
                  <a:tcPr/>
                </a:tc>
                <a:tc>
                  <a:txBody>
                    <a:bodyPr/>
                    <a:lstStyle/>
                    <a:p>
                      <a:pPr rtl="1"/>
                      <a:endParaRPr lang="ar-SA" sz="2000" dirty="0"/>
                    </a:p>
                  </a:txBody>
                  <a:tcPr/>
                </a:tc>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algn="ctr" rtl="1"/>
                      <a:r>
                        <a:rPr lang="en-US" sz="2000" dirty="0" smtClean="0"/>
                        <a:t>7</a:t>
                      </a:r>
                      <a:endParaRPr lang="ar-SA" sz="2000" dirty="0"/>
                    </a:p>
                  </a:txBody>
                  <a:tcPr/>
                </a:tc>
              </a:tr>
              <a:tr h="584200">
                <a:tc>
                  <a:txBody>
                    <a:bodyPr/>
                    <a:lstStyle/>
                    <a:p>
                      <a:pPr rtl="1"/>
                      <a:endParaRPr lang="ar-SA" sz="2000" dirty="0"/>
                    </a:p>
                  </a:txBody>
                  <a:tcPr/>
                </a:tc>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algn="ctr" rtl="1"/>
                      <a:r>
                        <a:rPr lang="en-US" sz="2000" dirty="0" smtClean="0"/>
                        <a:t>6</a:t>
                      </a:r>
                      <a:endParaRPr lang="ar-SA" sz="2000" dirty="0"/>
                    </a:p>
                  </a:txBody>
                  <a:tcPr/>
                </a:tc>
              </a:tr>
              <a:tr h="584200">
                <a:tc>
                  <a:txBody>
                    <a:bodyPr/>
                    <a:lstStyle/>
                    <a:p>
                      <a:pPr rtl="1"/>
                      <a:endParaRPr lang="ar-SA" sz="2000" dirty="0"/>
                    </a:p>
                  </a:txBody>
                  <a:tcPr/>
                </a:tc>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rtl="1"/>
                      <a:r>
                        <a:rPr lang="en-US" sz="2000" dirty="0" smtClean="0"/>
                        <a:t>5.5</a:t>
                      </a:r>
                      <a:endParaRPr lang="ar-SA" sz="2000" dirty="0"/>
                    </a:p>
                  </a:txBody>
                  <a:tcPr>
                    <a:solidFill>
                      <a:schemeClr val="accent2"/>
                    </a:solidFill>
                  </a:tcPr>
                </a:tc>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algn="ctr" rtl="1"/>
                      <a:r>
                        <a:rPr lang="en-US" sz="2000" dirty="0" smtClean="0"/>
                        <a:t>5</a:t>
                      </a:r>
                      <a:endParaRPr lang="ar-SA" sz="2000" dirty="0"/>
                    </a:p>
                  </a:txBody>
                  <a:tcPr/>
                </a:tc>
              </a:tr>
              <a:tr h="584200">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algn="ctr" rtl="1"/>
                      <a:r>
                        <a:rPr lang="en-US" sz="2000" dirty="0" smtClean="0"/>
                        <a:t>4</a:t>
                      </a:r>
                      <a:endParaRPr lang="ar-SA" sz="2000" dirty="0"/>
                    </a:p>
                  </a:txBody>
                  <a:tcPr/>
                </a:tc>
              </a:tr>
              <a:tr h="584200">
                <a:tc>
                  <a:txBody>
                    <a:bodyPr/>
                    <a:lstStyle/>
                    <a:p>
                      <a:pPr rtl="1"/>
                      <a:endParaRPr lang="ar-SA" sz="2000" dirty="0"/>
                    </a:p>
                  </a:txBody>
                  <a:tcPr/>
                </a:tc>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rtl="1"/>
                      <a:endParaRPr lang="ar-SA" sz="2000" dirty="0"/>
                    </a:p>
                  </a:txBody>
                  <a:tcPr/>
                </a:tc>
                <a:tc>
                  <a:txBody>
                    <a:bodyPr/>
                    <a:lstStyle/>
                    <a:p>
                      <a:pPr rtl="1"/>
                      <a:endParaRPr lang="ar-SA" sz="2000"/>
                    </a:p>
                  </a:txBody>
                  <a:tcPr/>
                </a:tc>
                <a:tc>
                  <a:txBody>
                    <a:bodyPr/>
                    <a:lstStyle/>
                    <a:p>
                      <a:pPr rtl="1"/>
                      <a:endParaRPr lang="ar-SA" sz="2000"/>
                    </a:p>
                  </a:txBody>
                  <a:tcPr/>
                </a:tc>
                <a:tc>
                  <a:txBody>
                    <a:bodyPr/>
                    <a:lstStyle/>
                    <a:p>
                      <a:pPr algn="ctr" rtl="1"/>
                      <a:r>
                        <a:rPr lang="en-US" sz="2000" dirty="0" smtClean="0"/>
                        <a:t>3</a:t>
                      </a:r>
                      <a:endParaRPr lang="ar-SA" sz="2000" dirty="0"/>
                    </a:p>
                  </a:txBody>
                  <a:tcPr/>
                </a:tc>
              </a:tr>
              <a:tr h="584200">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rtl="1"/>
                      <a:endParaRPr lang="ar-SA" sz="2000"/>
                    </a:p>
                  </a:txBody>
                  <a:tcPr/>
                </a:tc>
                <a:tc>
                  <a:txBody>
                    <a:bodyPr/>
                    <a:lstStyle/>
                    <a:p>
                      <a:pPr algn="ctr" rtl="1"/>
                      <a:r>
                        <a:rPr lang="en-US" sz="2000" dirty="0" smtClean="0"/>
                        <a:t>2</a:t>
                      </a:r>
                      <a:endParaRPr lang="ar-SA" sz="2000" dirty="0"/>
                    </a:p>
                  </a:txBody>
                  <a:tcPr/>
                </a:tc>
              </a:tr>
              <a:tr h="584200">
                <a:tc>
                  <a:txBody>
                    <a:bodyPr/>
                    <a:lstStyle/>
                    <a:p>
                      <a:pPr algn="ctr" rtl="1"/>
                      <a:r>
                        <a:rPr lang="en-US" sz="2000" dirty="0" smtClean="0"/>
                        <a:t>1.9</a:t>
                      </a:r>
                      <a:endParaRPr lang="ar-SA" sz="2000" dirty="0"/>
                    </a:p>
                  </a:txBody>
                  <a:tcPr>
                    <a:solidFill>
                      <a:srgbClr val="FFC000"/>
                    </a:solidFill>
                  </a:tcPr>
                </a:tc>
                <a:tc>
                  <a:txBody>
                    <a:bodyPr/>
                    <a:lstStyle/>
                    <a:p>
                      <a:pPr algn="ctr" rtl="1"/>
                      <a:r>
                        <a:rPr lang="en-US" sz="2000" dirty="0" smtClean="0"/>
                        <a:t>9</a:t>
                      </a:r>
                      <a:endParaRPr lang="ar-SA" sz="2000" dirty="0"/>
                    </a:p>
                  </a:txBody>
                  <a:tcPr/>
                </a:tc>
                <a:tc>
                  <a:txBody>
                    <a:bodyPr/>
                    <a:lstStyle/>
                    <a:p>
                      <a:pPr algn="ctr" rtl="1"/>
                      <a:r>
                        <a:rPr lang="en-US" sz="2000" dirty="0" smtClean="0"/>
                        <a:t>7</a:t>
                      </a:r>
                      <a:endParaRPr lang="ar-SA" sz="2000" dirty="0"/>
                    </a:p>
                  </a:txBody>
                  <a:tcPr/>
                </a:tc>
                <a:tc>
                  <a:txBody>
                    <a:bodyPr/>
                    <a:lstStyle/>
                    <a:p>
                      <a:pPr algn="ctr" rtl="1"/>
                      <a:r>
                        <a:rPr lang="en-US" sz="2000" dirty="0" smtClean="0"/>
                        <a:t>6</a:t>
                      </a:r>
                      <a:endParaRPr lang="ar-SA" sz="2000" dirty="0"/>
                    </a:p>
                  </a:txBody>
                  <a:tcPr/>
                </a:tc>
                <a:tc>
                  <a:txBody>
                    <a:bodyPr/>
                    <a:lstStyle/>
                    <a:p>
                      <a:pPr algn="ctr" rtl="1"/>
                      <a:r>
                        <a:rPr lang="en-US" sz="2000" dirty="0" smtClean="0"/>
                        <a:t>5</a:t>
                      </a:r>
                      <a:endParaRPr lang="ar-SA" sz="2000" dirty="0"/>
                    </a:p>
                  </a:txBody>
                  <a:tcPr/>
                </a:tc>
                <a:tc>
                  <a:txBody>
                    <a:bodyPr/>
                    <a:lstStyle/>
                    <a:p>
                      <a:pPr algn="ctr" rtl="1"/>
                      <a:r>
                        <a:rPr lang="en-US" sz="2000" dirty="0" smtClean="0"/>
                        <a:t>4</a:t>
                      </a:r>
                      <a:endParaRPr lang="ar-SA" sz="2000" dirty="0"/>
                    </a:p>
                  </a:txBody>
                  <a:tcPr/>
                </a:tc>
                <a:tc>
                  <a:txBody>
                    <a:bodyPr/>
                    <a:lstStyle/>
                    <a:p>
                      <a:pPr algn="ctr" rtl="1"/>
                      <a:r>
                        <a:rPr lang="en-US" sz="2000" dirty="0" smtClean="0"/>
                        <a:t>3</a:t>
                      </a:r>
                      <a:endParaRPr lang="ar-SA" sz="2000" dirty="0"/>
                    </a:p>
                  </a:txBody>
                  <a:tcPr/>
                </a:tc>
                <a:tc>
                  <a:txBody>
                    <a:bodyPr/>
                    <a:lstStyle/>
                    <a:p>
                      <a:pPr algn="ctr" rtl="1"/>
                      <a:r>
                        <a:rPr lang="en-US" sz="2000" dirty="0" smtClean="0"/>
                        <a:t>2</a:t>
                      </a:r>
                      <a:endParaRPr lang="ar-SA" sz="2000" dirty="0"/>
                    </a:p>
                  </a:txBody>
                  <a:tcPr/>
                </a:tc>
                <a:tc>
                  <a:txBody>
                    <a:bodyPr/>
                    <a:lstStyle/>
                    <a:p>
                      <a:pPr algn="ctr" rtl="1"/>
                      <a:r>
                        <a:rPr lang="en-US" sz="2000" dirty="0" smtClean="0"/>
                        <a:t>1.1</a:t>
                      </a:r>
                      <a:endParaRPr lang="ar-SA" sz="2000" dirty="0"/>
                    </a:p>
                  </a:txBody>
                  <a:tcPr>
                    <a:solidFill>
                      <a:srgbClr val="FFFF00"/>
                    </a:solidFill>
                  </a:tcPr>
                </a:tc>
              </a:tr>
            </a:tbl>
          </a:graphicData>
        </a:graphic>
      </p:graphicFrame>
      <p:sp>
        <p:nvSpPr>
          <p:cNvPr id="5" name="Rectangle 4"/>
          <p:cNvSpPr/>
          <p:nvPr/>
        </p:nvSpPr>
        <p:spPr>
          <a:xfrm>
            <a:off x="838200" y="0"/>
            <a:ext cx="7620000" cy="954107"/>
          </a:xfrm>
          <a:prstGeom prst="rect">
            <a:avLst/>
          </a:prstGeom>
        </p:spPr>
        <p:txBody>
          <a:bodyPr wrap="square">
            <a:spAutoFit/>
          </a:bodyPr>
          <a:lstStyle/>
          <a:p>
            <a:pPr algn="ctr" rtl="1"/>
            <a:r>
              <a:rPr lang="ar-SA" sz="2800" dirty="0" smtClean="0">
                <a:solidFill>
                  <a:srgbClr val="FF0000"/>
                </a:solidFill>
              </a:rPr>
              <a:t>يقدم لنا  الشكل خمسة أنماط قيادية، </a:t>
            </a:r>
          </a:p>
          <a:p>
            <a:pPr algn="ctr" rtl="1"/>
            <a:endParaRPr lang="ar-SA" sz="2800" dirty="0" smtClean="0">
              <a:solidFill>
                <a:srgbClr val="FF0000"/>
              </a:solidFill>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32706"/>
          </a:xfrm>
        </p:spPr>
        <p:txBody>
          <a:bodyPr>
            <a:noAutofit/>
          </a:bodyPr>
          <a:lstStyle/>
          <a:p>
            <a:pPr marL="742950" indent="-742950" algn="ctr" rtl="1">
              <a:buFont typeface="+mj-lt"/>
              <a:buAutoNum type="arabicPeriod"/>
            </a:pPr>
            <a:r>
              <a:rPr lang="ar-SA" sz="3200" b="1" dirty="0" smtClean="0">
                <a:solidFill>
                  <a:srgbClr val="FF0000"/>
                </a:solidFill>
              </a:rPr>
              <a:t>القيادة الضعيفة (</a:t>
            </a:r>
            <a:r>
              <a:rPr lang="en-US" sz="3200" b="1" dirty="0" smtClean="0">
                <a:solidFill>
                  <a:srgbClr val="FF0000"/>
                </a:solidFill>
              </a:rPr>
              <a:t>1.1</a:t>
            </a:r>
            <a:r>
              <a:rPr lang="ar-SA" sz="3200" b="1" dirty="0" smtClean="0">
                <a:solidFill>
                  <a:srgbClr val="FF0000"/>
                </a:solidFill>
              </a:rPr>
              <a:t>) أو القيادة الفقيرة أو الإدارة السلبية المتساهلة </a:t>
            </a:r>
            <a:r>
              <a:rPr lang="ar-SA" sz="1600" b="1" dirty="0" smtClean="0">
                <a:solidFill>
                  <a:srgbClr val="FF0000"/>
                </a:solidFill>
              </a:rPr>
              <a:t>(</a:t>
            </a:r>
            <a:r>
              <a:rPr lang="en-US" sz="1600" b="1" dirty="0" smtClean="0">
                <a:solidFill>
                  <a:srgbClr val="FF0000"/>
                </a:solidFill>
              </a:rPr>
              <a:t>Impoverished Management</a:t>
            </a:r>
            <a:endParaRPr lang="en-US" sz="3200" dirty="0">
              <a:solidFill>
                <a:srgbClr val="FF0000"/>
              </a:solidFill>
            </a:endParaRPr>
          </a:p>
        </p:txBody>
      </p:sp>
      <p:sp>
        <p:nvSpPr>
          <p:cNvPr id="3" name="Content Placeholder 2"/>
          <p:cNvSpPr>
            <a:spLocks noGrp="1"/>
          </p:cNvSpPr>
          <p:nvPr>
            <p:ph idx="1"/>
          </p:nvPr>
        </p:nvSpPr>
        <p:spPr/>
        <p:txBody>
          <a:bodyPr>
            <a:normAutofit fontScale="92500"/>
          </a:bodyPr>
          <a:lstStyle/>
          <a:p>
            <a:pPr marL="365760" indent="-256032" algn="just" rtl="1">
              <a:buClr>
                <a:schemeClr val="accent3"/>
              </a:buClr>
              <a:defRPr/>
            </a:pPr>
            <a:r>
              <a:rPr lang="ar-SA" dirty="0" smtClean="0"/>
              <a:t>إن هذا النمط من القادة الإداريين يولون اهتماما ضئيلا جدا للأفراد والإنتاج على حد سواء وبالتالي فالنتيجة المتوقعة لمثل أولئك القادة هي عدم تحقيقهم لأي أهداف إنتاجية وعدم تحقيق أي درجة معقولة من الرضا الوظيفي بين العاملين في وحداتهم التنظيمية وينعكس ذلك بطبيعة الحال على علاقات العمل حيث تسودها الصراعات و الخلافات المستمرة</a:t>
            </a:r>
            <a:r>
              <a:rPr lang="en-US" dirty="0" smtClean="0"/>
              <a:t>. </a:t>
            </a:r>
            <a:endParaRPr lang="ar-SA" dirty="0" smtClean="0"/>
          </a:p>
          <a:p>
            <a:pPr marL="365760" indent="-256032" algn="just" rtl="1">
              <a:buClr>
                <a:schemeClr val="accent3"/>
              </a:buClr>
              <a:defRPr/>
            </a:pPr>
            <a:r>
              <a:rPr lang="ar-SA" dirty="0" smtClean="0"/>
              <a:t>القائد لديه الشعور بانه قائد لكنه انسحابي وعديم التدخل، واتصال ضعيف بالتابعين. غير مهتمين، متذمرين وغير ملتزمين.</a:t>
            </a:r>
          </a:p>
          <a:p>
            <a:pPr marL="365760" indent="-256032" algn="just" rtl="1">
              <a:buClr>
                <a:schemeClr val="accent3"/>
              </a:buClr>
              <a:defRPr/>
            </a:pPr>
            <a:endParaRPr lang="en-US" smtClean="0"/>
          </a:p>
          <a:p>
            <a:pPr marL="365760" indent="-256032" algn="just" rtl="1">
              <a:buClr>
                <a:schemeClr val="accent3"/>
              </a:buClr>
              <a:defRPr/>
            </a:pPr>
            <a:endParaRPr lang="ar-SA"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ar-SA"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الهدف الرئيس</a:t>
            </a:r>
            <a:endParaRPr lang="ar-SA" dirty="0"/>
          </a:p>
        </p:txBody>
      </p:sp>
      <p:sp>
        <p:nvSpPr>
          <p:cNvPr id="3" name="عنصر نائب للمحتوى 2"/>
          <p:cNvSpPr>
            <a:spLocks noGrp="1"/>
          </p:cNvSpPr>
          <p:nvPr>
            <p:ph idx="1"/>
          </p:nvPr>
        </p:nvSpPr>
        <p:spPr/>
        <p:txBody>
          <a:bodyPr>
            <a:normAutofit/>
          </a:bodyPr>
          <a:lstStyle/>
          <a:p>
            <a:pPr marL="334023" indent="-334023" algn="ctr" rtl="1">
              <a:buNone/>
            </a:pPr>
            <a:r>
              <a:rPr lang="ar-SA" sz="5400" b="1" dirty="0" smtClean="0">
                <a:solidFill>
                  <a:srgbClr val="FF0000"/>
                </a:solidFill>
                <a:cs typeface="Arial" pitchFamily="34" charset="0"/>
              </a:rPr>
              <a:t>شرح مفهوم القيادة الإدارية من وجهة نظر مدخل الإسلوب</a:t>
            </a:r>
            <a:endParaRPr lang="en-GB" sz="5400" b="1" dirty="0" smtClean="0">
              <a:cs typeface="Arial" pitchFamily="34" charset="0"/>
            </a:endParaRPr>
          </a:p>
          <a:p>
            <a:pPr algn="just" rtl="1"/>
            <a:endParaRPr lang="en-GB" sz="5400" b="1" i="1" dirty="0" smtClean="0">
              <a:cs typeface="Arial" pitchFamily="34" charset="0"/>
            </a:endParaRPr>
          </a:p>
          <a:p>
            <a:pPr algn="just" rtl="1"/>
            <a:endParaRPr lang="ar-SA" sz="5400" b="1" dirty="0"/>
          </a:p>
        </p:txBody>
      </p:sp>
      <p:sp>
        <p:nvSpPr>
          <p:cNvPr id="4" name="عنصر نائب للتاريخ 3"/>
          <p:cNvSpPr>
            <a:spLocks noGrp="1"/>
          </p:cNvSpPr>
          <p:nvPr>
            <p:ph type="dt" sz="half" idx="10"/>
          </p:nvPr>
        </p:nvSpPr>
        <p:spPr/>
        <p:txBody>
          <a:bodyPr/>
          <a:lstStyle/>
          <a:p>
            <a:fld id="{D1C443A3-8B34-4CE8-BEEA-2BF9DA93ECBA}" type="datetime8">
              <a:rPr lang="ar-SA" smtClean="0"/>
              <a:pPr/>
              <a:t>12 تشرين الثاني، 09</a:t>
            </a:fld>
            <a:endParaRPr lang="ar-SA"/>
          </a:p>
        </p:txBody>
      </p:sp>
      <p:sp>
        <p:nvSpPr>
          <p:cNvPr id="5" name="عنصر نائب للتذييل 4"/>
          <p:cNvSpPr>
            <a:spLocks noGrp="1"/>
          </p:cNvSpPr>
          <p:nvPr>
            <p:ph type="ftr" sz="quarter" idx="11"/>
          </p:nvPr>
        </p:nvSpPr>
        <p:spPr>
          <a:xfrm>
            <a:off x="2590800" y="6324600"/>
            <a:ext cx="4685899" cy="365125"/>
          </a:xfrm>
        </p:spPr>
        <p:txBody>
          <a:bodyPr/>
          <a:lstStyle/>
          <a:p>
            <a:r>
              <a:rPr lang="ar-SA" dirty="0" smtClean="0"/>
              <a:t>د/ كاسر نصر المنصور - كلية الاقتصاد والادارة - جامعة الملك عبد العزيز</a:t>
            </a:r>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2</a:t>
            </a:fld>
            <a:endParaRPr lang="ar-SA"/>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sz="3600" b="1" dirty="0" smtClean="0">
                <a:solidFill>
                  <a:srgbClr val="FF0000"/>
                </a:solidFill>
              </a:rPr>
              <a:t>2. القيادة المثالية (</a:t>
            </a:r>
            <a:r>
              <a:rPr lang="en-US" sz="3600" b="1" dirty="0" smtClean="0">
                <a:solidFill>
                  <a:srgbClr val="FF0000"/>
                </a:solidFill>
              </a:rPr>
              <a:t>9.9</a:t>
            </a:r>
            <a:r>
              <a:rPr lang="ar-SA" sz="3600" b="1" dirty="0" smtClean="0">
                <a:solidFill>
                  <a:srgbClr val="FF0000"/>
                </a:solidFill>
              </a:rPr>
              <a:t>) أو قيادة الفريق(إدارة الفريق)</a:t>
            </a:r>
            <a:endParaRPr lang="en-US" sz="3600"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marL="624078" indent="-514350" algn="just" rtl="1">
              <a:buClr>
                <a:schemeClr val="accent3"/>
              </a:buClr>
              <a:defRPr/>
            </a:pPr>
            <a:r>
              <a:rPr lang="ar-SA" dirty="0" smtClean="0"/>
              <a:t>يكون الاهتمام عالياً سواء بالعمل أو بالعاملين. يشجع وجود درجة عليا من المشاركة والعمل كفريق في المنظمة. يلبي الحاجة الأساسية للموظفين حتى يشاركوا ويلتزموا بعملهم. القائد يحفز على المشاركة ويتصرف بحزم، يطرح القضايا للنقاش المفتوح، يجعل الأولويات واضحة، يخترق الحواجز، يتصرف بعقل مفتوح ويستمتع بالعمل.</a:t>
            </a:r>
          </a:p>
          <a:p>
            <a:pPr marL="624078" indent="-514350" algn="just" rtl="1">
              <a:buClr>
                <a:schemeClr val="accent3"/>
              </a:buClr>
              <a:defRPr/>
            </a:pPr>
            <a:r>
              <a:rPr lang="ar-SA" dirty="0" smtClean="0"/>
              <a:t>وبمثل هذا الأسلوب القيادي تسود الجماعة روح الفريق و مفاهيم التعاون الخلاقة وتسود علاقات الإخاء و الود بين القائد و المرؤوسين ،وبين المرؤوسين وبعضهم البعض</a:t>
            </a:r>
            <a:r>
              <a:rPr lang="en-US" dirty="0" smtClean="0"/>
              <a:t>. </a:t>
            </a:r>
          </a:p>
          <a:p>
            <a:pPr marL="624078" indent="-514350" algn="just" rtl="1">
              <a:buClr>
                <a:schemeClr val="accent3"/>
              </a:buClr>
              <a:buNone/>
              <a:defRPr/>
            </a:pPr>
            <a:endParaRPr lang="ar-SA"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742950" indent="-742950" algn="ctr" rtl="1"/>
            <a:r>
              <a:rPr lang="ar-SA" sz="3600" b="1" dirty="0" smtClean="0">
                <a:solidFill>
                  <a:srgbClr val="FF0000"/>
                </a:solidFill>
              </a:rPr>
              <a:t>3. القيادة المعتدلة (</a:t>
            </a:r>
            <a:r>
              <a:rPr lang="en-US" sz="3600" b="1" dirty="0" smtClean="0">
                <a:solidFill>
                  <a:srgbClr val="FF0000"/>
                </a:solidFill>
              </a:rPr>
              <a:t>5.5</a:t>
            </a:r>
            <a:r>
              <a:rPr lang="ar-SA" sz="3600" b="1" dirty="0" smtClean="0">
                <a:solidFill>
                  <a:srgbClr val="FF0000"/>
                </a:solidFill>
              </a:rPr>
              <a:t>) أو إدارة منتصف الطريق أو الإدارة المتأرجحة</a:t>
            </a:r>
            <a:r>
              <a:rPr lang="en-US" sz="3600" b="1" dirty="0" smtClean="0">
                <a:solidFill>
                  <a:srgbClr val="FF0000"/>
                </a:solidFill>
              </a:rPr>
              <a:t> (Pendulum Management) </a:t>
            </a:r>
            <a:r>
              <a:rPr lang="en-US" sz="3600" dirty="0" smtClean="0"/>
              <a:t/>
            </a:r>
            <a:br>
              <a:rPr lang="en-US" sz="3600" dirty="0" smtClean="0"/>
            </a:br>
            <a:endParaRPr lang="en-US" sz="3600" dirty="0">
              <a:solidFill>
                <a:srgbClr val="FF0000"/>
              </a:solidFill>
            </a:endParaRPr>
          </a:p>
        </p:txBody>
      </p:sp>
      <p:sp>
        <p:nvSpPr>
          <p:cNvPr id="3" name="Content Placeholder 2"/>
          <p:cNvSpPr>
            <a:spLocks noGrp="1"/>
          </p:cNvSpPr>
          <p:nvPr>
            <p:ph idx="1"/>
          </p:nvPr>
        </p:nvSpPr>
        <p:spPr/>
        <p:txBody>
          <a:bodyPr>
            <a:normAutofit/>
          </a:bodyPr>
          <a:lstStyle/>
          <a:p>
            <a:pPr marL="624078" indent="-514350" algn="just" rtl="1">
              <a:buClr>
                <a:schemeClr val="accent3"/>
              </a:buClr>
              <a:defRPr/>
            </a:pPr>
            <a:r>
              <a:rPr lang="ar-SA" dirty="0" smtClean="0"/>
              <a:t>يشبه هذا النمط الإداري ببندول الساعة الذي يستمر في التأرجح بين طرفي المدى الذي يتحرك فيه ولا يثبت عند وضع معين، ففي بعض المواقف يلجأ القادة المنتمون لهذا النمط إلى أسلوب(1/9) وذلك عندما يشعرون باحتمال مواجهتهم للمتاعب من جانب العاملين ،ولكن إذا هدأت حالة العمال قد يلجأون إلى النمط</a:t>
            </a:r>
            <a:r>
              <a:rPr lang="en-US" dirty="0" smtClean="0"/>
              <a:t> (9/1) </a:t>
            </a:r>
            <a:r>
              <a:rPr lang="ar-SA" dirty="0" smtClean="0"/>
              <a:t>فيضغطون على العاملين من أجل الإنتاج ،وكثيرا ما يؤمن هؤلاء القادة بأسلوب منتصف الطريق</a:t>
            </a:r>
            <a:r>
              <a:rPr lang="en-US" dirty="0" smtClean="0"/>
              <a:t>. </a:t>
            </a:r>
            <a:endParaRPr lang="ar-SA"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742950" indent="-742950" algn="ctr" rtl="1"/>
            <a:r>
              <a:rPr lang="ar-SA" sz="3600" b="1" dirty="0" smtClean="0">
                <a:solidFill>
                  <a:srgbClr val="FF0000"/>
                </a:solidFill>
              </a:rPr>
              <a:t>3. القيادة المعتدلة (</a:t>
            </a:r>
            <a:r>
              <a:rPr lang="en-US" sz="3600" b="1" dirty="0" smtClean="0">
                <a:solidFill>
                  <a:srgbClr val="FF0000"/>
                </a:solidFill>
              </a:rPr>
              <a:t>5.5</a:t>
            </a:r>
            <a:r>
              <a:rPr lang="ar-SA" sz="3600" b="1" dirty="0" smtClean="0">
                <a:solidFill>
                  <a:srgbClr val="FF0000"/>
                </a:solidFill>
              </a:rPr>
              <a:t>) أو إدارة منتصف الطريق أو الإدارة المتأرجحة</a:t>
            </a:r>
            <a:r>
              <a:rPr lang="en-US" sz="3600" b="1" dirty="0" smtClean="0">
                <a:solidFill>
                  <a:srgbClr val="FF0000"/>
                </a:solidFill>
              </a:rPr>
              <a:t> (Pendulum Management) </a:t>
            </a:r>
            <a:r>
              <a:rPr lang="en-US" sz="3600" dirty="0" smtClean="0"/>
              <a:t/>
            </a:r>
            <a:br>
              <a:rPr lang="en-US" sz="3600" dirty="0" smtClean="0"/>
            </a:br>
            <a:endParaRPr lang="en-US" sz="3600" dirty="0">
              <a:solidFill>
                <a:srgbClr val="FF0000"/>
              </a:solidFill>
            </a:endParaRPr>
          </a:p>
        </p:txBody>
      </p:sp>
      <p:sp>
        <p:nvSpPr>
          <p:cNvPr id="3" name="Content Placeholder 2"/>
          <p:cNvSpPr>
            <a:spLocks noGrp="1"/>
          </p:cNvSpPr>
          <p:nvPr>
            <p:ph idx="1"/>
          </p:nvPr>
        </p:nvSpPr>
        <p:spPr/>
        <p:txBody>
          <a:bodyPr>
            <a:normAutofit/>
          </a:bodyPr>
          <a:lstStyle/>
          <a:p>
            <a:pPr marL="624078" indent="-514350" algn="just" rtl="1">
              <a:buClr>
                <a:schemeClr val="accent3"/>
              </a:buClr>
              <a:defRPr/>
            </a:pPr>
            <a:r>
              <a:rPr lang="ar-SA" dirty="0" smtClean="0"/>
              <a:t>القادة يعملون على التوفيق (لديهم اهتمام متوسط ومتوازن) بالعمل وبالعاملين الذين يؤدون العمل. اسلوبهم التوفيقي يفقدهم</a:t>
            </a:r>
            <a:r>
              <a:rPr lang="en-US" dirty="0" smtClean="0"/>
              <a:t> </a:t>
            </a:r>
            <a:r>
              <a:rPr lang="ar-SA" dirty="0" smtClean="0"/>
              <a:t>القدرة في التركيز على العمل، وكذلك التركيز على حاجات الموظف. من أجل تحقيق التوازن فان القائد يتجنب الصراع، ويؤكد على مستويات أداء وعلاقات بين الأشخاص متوسطة...</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rtl="1"/>
            <a:r>
              <a:rPr lang="ar-SA" sz="3600" b="1" dirty="0" smtClean="0">
                <a:solidFill>
                  <a:srgbClr val="FF0000"/>
                </a:solidFill>
              </a:rPr>
              <a:t>4. القيادة الاجتماعية (</a:t>
            </a:r>
            <a:r>
              <a:rPr lang="en-US" sz="3600" b="1" dirty="0" smtClean="0">
                <a:solidFill>
                  <a:srgbClr val="FF0000"/>
                </a:solidFill>
              </a:rPr>
              <a:t>9.1</a:t>
            </a:r>
            <a:r>
              <a:rPr lang="ar-SA" sz="3600" b="1" dirty="0" smtClean="0">
                <a:solidFill>
                  <a:srgbClr val="FF0000"/>
                </a:solidFill>
              </a:rPr>
              <a:t>) أو القيادة الإنسانية</a:t>
            </a:r>
            <a:r>
              <a:rPr lang="en-US" sz="3600" b="1" dirty="0" smtClean="0">
                <a:solidFill>
                  <a:srgbClr val="FF0000"/>
                </a:solidFill>
              </a:rPr>
              <a:t>)</a:t>
            </a:r>
            <a:r>
              <a:rPr lang="ar-SA" sz="3600" b="1" dirty="0" smtClean="0">
                <a:solidFill>
                  <a:srgbClr val="FF0000"/>
                </a:solidFill>
              </a:rPr>
              <a:t>إدارة النادي الإجتماعي)</a:t>
            </a:r>
            <a:endParaRPr lang="en-US" sz="3600" dirty="0">
              <a:solidFill>
                <a:srgbClr val="FF0000"/>
              </a:solidFill>
            </a:endParaRPr>
          </a:p>
        </p:txBody>
      </p:sp>
      <p:sp>
        <p:nvSpPr>
          <p:cNvPr id="3" name="Content Placeholder 2"/>
          <p:cNvSpPr>
            <a:spLocks noGrp="1"/>
          </p:cNvSpPr>
          <p:nvPr>
            <p:ph idx="1"/>
          </p:nvPr>
        </p:nvSpPr>
        <p:spPr/>
        <p:txBody>
          <a:bodyPr>
            <a:normAutofit/>
          </a:bodyPr>
          <a:lstStyle/>
          <a:p>
            <a:pPr marL="624078" indent="-514350" algn="just" rtl="1">
              <a:buClr>
                <a:schemeClr val="accent3"/>
              </a:buClr>
              <a:buNone/>
              <a:defRPr/>
            </a:pPr>
            <a:r>
              <a:rPr lang="ar-SA" dirty="0" smtClean="0"/>
              <a:t>القائد الذي يكون إهتمامه بالعمل قليلاً، بينما إهتمامه بالعاملين عالياً. يركز القائد على اتجاهات الموظفين ومشاعرهم ، وتلبية حاجاتهم الشخصية والإجتماعية . وهم يحاولون ايجاد مناخ ايجابي من خلال تبني مبدأ الموافقة مع الآخرين ومساعدتهم ، والعمل على راحتهم وعدم إثارة قضايا جدلية تزعجهم.</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b="1" dirty="0" smtClean="0">
                <a:solidFill>
                  <a:srgbClr val="FF0000"/>
                </a:solidFill>
              </a:rPr>
              <a:t>5. القيادة المتسلطة (</a:t>
            </a:r>
            <a:r>
              <a:rPr lang="en-US" b="1" dirty="0" smtClean="0">
                <a:solidFill>
                  <a:srgbClr val="FF0000"/>
                </a:solidFill>
              </a:rPr>
              <a:t>1.9</a:t>
            </a:r>
            <a:r>
              <a:rPr lang="ar-SA" b="1" dirty="0" smtClean="0">
                <a:solidFill>
                  <a:srgbClr val="FF0000"/>
                </a:solidFill>
              </a:rPr>
              <a:t>)</a:t>
            </a:r>
            <a:endParaRPr lang="en-US" dirty="0">
              <a:solidFill>
                <a:srgbClr val="FF0000"/>
              </a:solidFill>
            </a:endParaRPr>
          </a:p>
        </p:txBody>
      </p:sp>
      <p:sp>
        <p:nvSpPr>
          <p:cNvPr id="3" name="Content Placeholder 2"/>
          <p:cNvSpPr>
            <a:spLocks noGrp="1"/>
          </p:cNvSpPr>
          <p:nvPr>
            <p:ph idx="1"/>
          </p:nvPr>
        </p:nvSpPr>
        <p:spPr/>
        <p:txBody>
          <a:bodyPr>
            <a:normAutofit/>
          </a:bodyPr>
          <a:lstStyle/>
          <a:p>
            <a:pPr marL="624078" indent="-514350" algn="just" rtl="1">
              <a:buClr>
                <a:schemeClr val="accent3"/>
              </a:buClr>
              <a:buNone/>
              <a:defRPr/>
            </a:pPr>
            <a:r>
              <a:rPr lang="ar-SA" dirty="0" smtClean="0"/>
              <a:t>     يكون اهتمامه بالعمل عالياً بينما اهتمامه بالعاملين قليلاً. يتم النظر على الموظفين على انهم ادوات لتحقيق الأهداف. ولايتم التواصل مع التابعين الا بهدف اعطاء تعليمات عن اداء العمل. وهذا الإسلوب مدفوع بالنتائج، وينظر الى الموظفين كادوات لتحقيق هذه الغاية. وينظر غاليا الى القائد على انه متحكم، وكثير الطلبات، وقيادته صعبة، ويستخدم السلطة بشكل مفرط.</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أنماط قيادية أخرى</a:t>
            </a:r>
            <a:endParaRPr lang="en-US" dirty="0"/>
          </a:p>
        </p:txBody>
      </p:sp>
      <p:sp>
        <p:nvSpPr>
          <p:cNvPr id="3" name="Content Placeholder 2"/>
          <p:cNvSpPr>
            <a:spLocks noGrp="1"/>
          </p:cNvSpPr>
          <p:nvPr>
            <p:ph idx="1"/>
          </p:nvPr>
        </p:nvSpPr>
        <p:spPr/>
        <p:txBody>
          <a:bodyPr/>
          <a:lstStyle/>
          <a:p>
            <a:pPr algn="just" rtl="1"/>
            <a:r>
              <a:rPr lang="ar-SA" dirty="0" smtClean="0"/>
              <a:t>و في نهاية الثمانينيات قام كلا من بليك و مكانزي بتطوير نظرية الشبكة الإدارية ،وأضافا نمطان مركَبان هما</a:t>
            </a:r>
            <a:r>
              <a:rPr lang="en-US" dirty="0" smtClean="0"/>
              <a:t>: </a:t>
            </a:r>
            <a:endParaRPr lang="ar-SA" dirty="0" smtClean="0"/>
          </a:p>
          <a:p>
            <a:pPr lvl="1" algn="just" rtl="1"/>
            <a:r>
              <a:rPr lang="ar-SA" dirty="0" smtClean="0"/>
              <a:t>القيادية الابوية، </a:t>
            </a:r>
          </a:p>
          <a:p>
            <a:pPr lvl="1" algn="just" rtl="1"/>
            <a:r>
              <a:rPr lang="ar-SA" dirty="0" smtClean="0"/>
              <a:t>والقيادة المتقلبة أو النفعية</a:t>
            </a:r>
            <a:endParaRPr lang="en-US" dirty="0" smtClean="0"/>
          </a:p>
          <a:p>
            <a:pPr algn="just" rtl="1"/>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b="1" dirty="0" smtClean="0">
                <a:solidFill>
                  <a:srgbClr val="FF0000"/>
                </a:solidFill>
              </a:rPr>
              <a:t>الأبوية / الأمومية(9+9)</a:t>
            </a:r>
            <a:endParaRPr lang="en-US" dirty="0">
              <a:solidFill>
                <a:srgbClr val="FF0000"/>
              </a:solidFill>
            </a:endParaRPr>
          </a:p>
        </p:txBody>
      </p:sp>
      <p:sp>
        <p:nvSpPr>
          <p:cNvPr id="3" name="Content Placeholder 2"/>
          <p:cNvSpPr>
            <a:spLocks noGrp="1"/>
          </p:cNvSpPr>
          <p:nvPr>
            <p:ph idx="1"/>
          </p:nvPr>
        </p:nvSpPr>
        <p:spPr/>
        <p:txBody>
          <a:bodyPr>
            <a:normAutofit fontScale="92500"/>
          </a:bodyPr>
          <a:lstStyle/>
          <a:p>
            <a:pPr marL="624078" indent="-514350" algn="just" rtl="1">
              <a:buClr>
                <a:schemeClr val="accent3"/>
              </a:buClr>
              <a:buNone/>
              <a:defRPr/>
            </a:pPr>
            <a:r>
              <a:rPr lang="ar-SA" dirty="0" smtClean="0"/>
              <a:t>     يتكون هذا النمط من مزيج من النمطين (إدارة النادي، الإدارة السلطوية) ،ويرمز له (9+9) باستخدام إشارة</a:t>
            </a:r>
            <a:r>
              <a:rPr lang="en-US" dirty="0" smtClean="0"/>
              <a:t> (+) </a:t>
            </a:r>
            <a:r>
              <a:rPr lang="ar-SA" dirty="0" smtClean="0"/>
              <a:t>لتمييزه عن إدارة الفريق(9/9) ،وفيه يستخدم القائد الجانب اللين من (1/9) مع الجانب القاسي من (9/1) معا ،فتجمع بين نقيضين هما الإهتمام بالإنتاج على حساب الأفراد والاهتمام بالأفراد على حساب الإنتاج ،فالقائد هنا كالأب الذي يعطف على أولاده ولكنه صارما معهم بحيث يأمرهم ويطلب منهم الإذعان ،فهو يعتبرهم أقل منه معرفة وإدراكا للأمور</a:t>
            </a:r>
            <a:r>
              <a:rPr lang="en-US" dirty="0" smtClean="0"/>
              <a:t>. </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b="1" dirty="0" smtClean="0"/>
              <a:t>الإنتهازية(الإدارة المتقلبة)</a:t>
            </a:r>
            <a:endParaRPr lang="en-US" b="1" dirty="0"/>
          </a:p>
        </p:txBody>
      </p:sp>
      <p:sp>
        <p:nvSpPr>
          <p:cNvPr id="3" name="Content Placeholder 2"/>
          <p:cNvSpPr>
            <a:spLocks noGrp="1"/>
          </p:cNvSpPr>
          <p:nvPr>
            <p:ph idx="1"/>
          </p:nvPr>
        </p:nvSpPr>
        <p:spPr/>
        <p:txBody>
          <a:bodyPr>
            <a:normAutofit fontScale="92500" lnSpcReduction="20000"/>
          </a:bodyPr>
          <a:lstStyle/>
          <a:p>
            <a:pPr algn="just" rtl="1"/>
            <a:r>
              <a:rPr lang="ar-SA" dirty="0" smtClean="0"/>
              <a:t>تتكون هذه الإدارة من مزيج من الأنماط الخمسة السابقة، حيث يستخدم القائد أحد الأنماط الستة أو مزيج منها، مما يناسب طبيعة المرؤوسين ويساعد القائد في الحصول على المنفعة الشخصية التي ربما يهدف إليها، ويمكن لهذا القائد أن يهدد المرؤوس أو يقدم له منفعة شخصية بالمقابل أو يستغله و يضلله</a:t>
            </a:r>
            <a:r>
              <a:rPr lang="en-US" dirty="0" smtClean="0"/>
              <a:t>. </a:t>
            </a:r>
          </a:p>
          <a:p>
            <a:pPr algn="just" rtl="1"/>
            <a:r>
              <a:rPr lang="ar-SA" dirty="0" smtClean="0"/>
              <a:t>وتعني النفعية ، القائد الذي يقوم بالمزج بين الأساليب القيادية الخمسة بهدف تحقيق منفعة شخصية. في الإدارة الإنتهازية يتكيف الناس ويغيرون اساليبهم القيادية للحصول على اكبر ميزة، ويتم الأداء وفقا لنظام المصلحة الشخصية ويبذل الجهد فقط لتحقيق مصالح شخصية.</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981200" y="0"/>
          <a:ext cx="6343650" cy="635572"/>
        </p:xfrm>
        <a:graphic>
          <a:graphicData uri="http://schemas.openxmlformats.org/drawingml/2006/table">
            <a:tbl>
              <a:tblPr rtl="1"/>
              <a:tblGrid>
                <a:gridCol w="6343650"/>
              </a:tblGrid>
              <a:tr h="635572">
                <a:tc>
                  <a:txBody>
                    <a:bodyPr/>
                    <a:lstStyle/>
                    <a:p>
                      <a:pPr algn="r" rtl="0">
                        <a:lnSpc>
                          <a:spcPts val="1200"/>
                        </a:lnSpc>
                        <a:spcAft>
                          <a:spcPts val="0"/>
                        </a:spcAft>
                      </a:pPr>
                      <a:r>
                        <a:rPr lang="ar-SA" sz="3600" dirty="0" smtClean="0">
                          <a:solidFill>
                            <a:srgbClr val="FF0000"/>
                          </a:solidFill>
                          <a:latin typeface="Tahoma"/>
                          <a:ea typeface="Times New Roman"/>
                          <a:cs typeface="Arial"/>
                        </a:rPr>
                        <a:t>أنماط</a:t>
                      </a:r>
                      <a:r>
                        <a:rPr lang="ar-SA" sz="3600" baseline="0" dirty="0" smtClean="0">
                          <a:solidFill>
                            <a:srgbClr val="FF0000"/>
                          </a:solidFill>
                          <a:latin typeface="Tahoma"/>
                          <a:ea typeface="Times New Roman"/>
                          <a:cs typeface="Arial"/>
                        </a:rPr>
                        <a:t> القيادة</a:t>
                      </a:r>
                      <a:endParaRPr lang="en-US" sz="3600" dirty="0">
                        <a:solidFill>
                          <a:srgbClr val="FF0000"/>
                        </a:solidFill>
                        <a:latin typeface="Tahoma"/>
                        <a:ea typeface="Times New Roman"/>
                        <a:cs typeface="Arial"/>
                      </a:endParaRPr>
                    </a:p>
                  </a:txBody>
                  <a:tcPr marL="19050" marR="19050" marT="19050" marB="19050" anchor="ctr">
                    <a:lnL>
                      <a:noFill/>
                    </a:lnL>
                    <a:lnR>
                      <a:noFill/>
                    </a:lnR>
                    <a:lnT>
                      <a:noFill/>
                    </a:lnT>
                    <a:lnB>
                      <a:noFill/>
                    </a:lnB>
                  </a:tcPr>
                </a:tc>
              </a:tr>
            </a:tbl>
          </a:graphicData>
        </a:graphic>
      </p:graphicFrame>
      <p:pic>
        <p:nvPicPr>
          <p:cNvPr id="1026" name="Picture 2" descr="http://www.kenanaonline.com/figureGet.php?t=2&amp;fgID=1174570883&amp;arID=55944"/>
          <p:cNvPicPr>
            <a:picLocks noChangeAspect="1" noChangeArrowheads="1"/>
          </p:cNvPicPr>
          <p:nvPr/>
        </p:nvPicPr>
        <p:blipFill>
          <a:blip r:embed="rId2" r:link="rId3"/>
          <a:srcRect/>
          <a:stretch>
            <a:fillRect/>
          </a:stretch>
        </p:blipFill>
        <p:spPr bwMode="auto">
          <a:xfrm>
            <a:off x="152400" y="457200"/>
            <a:ext cx="8763000" cy="6400800"/>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962400" y="0"/>
          <a:ext cx="4667250" cy="243205"/>
        </p:xfrm>
        <a:graphic>
          <a:graphicData uri="http://schemas.openxmlformats.org/drawingml/2006/table">
            <a:tbl>
              <a:tblPr rtl="1"/>
              <a:tblGrid>
                <a:gridCol w="4667250"/>
              </a:tblGrid>
              <a:tr h="0">
                <a:tc>
                  <a:txBody>
                    <a:bodyPr/>
                    <a:lstStyle/>
                    <a:p>
                      <a:pPr algn="r" rtl="0">
                        <a:lnSpc>
                          <a:spcPts val="1200"/>
                        </a:lnSpc>
                        <a:spcAft>
                          <a:spcPts val="0"/>
                        </a:spcAft>
                      </a:pPr>
                      <a:r>
                        <a:rPr lang="ar-SA" sz="3200" dirty="0" smtClean="0">
                          <a:solidFill>
                            <a:srgbClr val="FF0000"/>
                          </a:solidFill>
                          <a:latin typeface="Tahoma"/>
                          <a:ea typeface="Times New Roman"/>
                          <a:cs typeface="Arial"/>
                        </a:rPr>
                        <a:t>أنماط القيادة</a:t>
                      </a:r>
                      <a:endParaRPr lang="en-US" sz="3200" dirty="0">
                        <a:solidFill>
                          <a:srgbClr val="FF0000"/>
                        </a:solidFill>
                        <a:latin typeface="Tahoma"/>
                        <a:ea typeface="Times New Roman"/>
                        <a:cs typeface="Arial"/>
                      </a:endParaRPr>
                    </a:p>
                  </a:txBody>
                  <a:tcPr marL="19050" marR="19050" marT="19050" marB="19050" anchor="ctr">
                    <a:lnL>
                      <a:noFill/>
                    </a:lnL>
                    <a:lnR>
                      <a:noFill/>
                    </a:lnR>
                    <a:lnT>
                      <a:noFill/>
                    </a:lnT>
                    <a:lnB>
                      <a:noFill/>
                    </a:lnB>
                  </a:tcPr>
                </a:tc>
              </a:tr>
            </a:tbl>
          </a:graphicData>
        </a:graphic>
      </p:graphicFrame>
      <p:pic>
        <p:nvPicPr>
          <p:cNvPr id="48129" name="Picture 1" descr="http://www.kenanaonline.com/figureGet.php?t=2&amp;fgID=1174570904&amp;arID=55944"/>
          <p:cNvPicPr>
            <a:picLocks noChangeAspect="1" noChangeArrowheads="1"/>
          </p:cNvPicPr>
          <p:nvPr/>
        </p:nvPicPr>
        <p:blipFill>
          <a:blip r:embed="rId2" r:link="rId3"/>
          <a:srcRect/>
          <a:stretch>
            <a:fillRect/>
          </a:stretch>
        </p:blipFill>
        <p:spPr bwMode="auto">
          <a:xfrm>
            <a:off x="228600" y="533400"/>
            <a:ext cx="8686800" cy="63246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ar-SA"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الأهداف الفرعية</a:t>
            </a: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عنصر نائب للمحتوى 2"/>
          <p:cNvSpPr>
            <a:spLocks noGrp="1"/>
          </p:cNvSpPr>
          <p:nvPr>
            <p:ph idx="1"/>
          </p:nvPr>
        </p:nvSpPr>
        <p:spPr>
          <a:noFill/>
        </p:spPr>
        <p:txBody>
          <a:bodyPr>
            <a:normAutofit/>
          </a:bodyPr>
          <a:lstStyle/>
          <a:p>
            <a:pPr algn="just" rtl="1">
              <a:buNone/>
            </a:pPr>
            <a:r>
              <a:rPr lang="ar-SA" b="1" dirty="0" smtClean="0"/>
              <a:t>يهدف هذا الفصل إلى:</a:t>
            </a:r>
            <a:endParaRPr lang="en-US" dirty="0" smtClean="0"/>
          </a:p>
          <a:p>
            <a:pPr algn="just" rtl="1">
              <a:buNone/>
            </a:pPr>
            <a:r>
              <a:rPr lang="ar-SA" dirty="0" smtClean="0"/>
              <a:t>1- عرض مدخل الإسلوب في تعريف القيادة الإدارية،</a:t>
            </a:r>
            <a:endParaRPr lang="en-US" dirty="0" smtClean="0"/>
          </a:p>
          <a:p>
            <a:pPr algn="just" rtl="1">
              <a:buNone/>
            </a:pPr>
            <a:r>
              <a:rPr lang="ar-SA" dirty="0" smtClean="0"/>
              <a:t>2- شرح</a:t>
            </a:r>
            <a:r>
              <a:rPr lang="en-US" dirty="0" smtClean="0"/>
              <a:t> </a:t>
            </a:r>
            <a:r>
              <a:rPr lang="ar-SA" dirty="0" smtClean="0"/>
              <a:t> عناصر مدخل الإسلوب في القيادة،</a:t>
            </a:r>
            <a:endParaRPr lang="en-US" dirty="0" smtClean="0"/>
          </a:p>
          <a:p>
            <a:pPr algn="just" rtl="1">
              <a:buNone/>
            </a:pPr>
            <a:r>
              <a:rPr lang="ar-SA" dirty="0" smtClean="0"/>
              <a:t>4- توضيح كيفية عمل مدخل ا الإسلوب في القيادة.</a:t>
            </a:r>
            <a:endParaRPr lang="en-US" dirty="0" smtClean="0"/>
          </a:p>
          <a:p>
            <a:pPr algn="just" rtl="1">
              <a:buNone/>
            </a:pPr>
            <a:r>
              <a:rPr lang="ar-SA" dirty="0" smtClean="0"/>
              <a:t>5</a:t>
            </a:r>
            <a:r>
              <a:rPr lang="en-US" dirty="0" smtClean="0"/>
              <a:t>-</a:t>
            </a:r>
            <a:r>
              <a:rPr lang="ar-SA" dirty="0" smtClean="0"/>
              <a:t> مناقشة نقاط القوة والضعف لنظرية الإسلوب في تفسير القيادة الإدارية.</a:t>
            </a:r>
            <a:endParaRPr lang="en-US" dirty="0" smtClean="0"/>
          </a:p>
        </p:txBody>
      </p:sp>
      <p:sp>
        <p:nvSpPr>
          <p:cNvPr id="4" name="عنصر نائب للتاريخ 3"/>
          <p:cNvSpPr>
            <a:spLocks noGrp="1"/>
          </p:cNvSpPr>
          <p:nvPr>
            <p:ph type="dt" sz="half" idx="10"/>
          </p:nvPr>
        </p:nvSpPr>
        <p:spPr/>
        <p:txBody>
          <a:bodyPr/>
          <a:lstStyle/>
          <a:p>
            <a:fld id="{C602D7E6-A46F-4B95-BFB8-D308D6AD9D08}" type="datetime8">
              <a:rPr lang="ar-SA" smtClean="0"/>
              <a:pPr/>
              <a:t>12 تشرين الثاني، 09</a:t>
            </a:fld>
            <a:endParaRPr lang="ar-SA"/>
          </a:p>
        </p:txBody>
      </p:sp>
      <p:sp>
        <p:nvSpPr>
          <p:cNvPr id="6" name="عنصر نائب للتذييل 5"/>
          <p:cNvSpPr>
            <a:spLocks noGrp="1"/>
          </p:cNvSpPr>
          <p:nvPr>
            <p:ph type="ftr" sz="quarter" idx="11"/>
          </p:nvPr>
        </p:nvSpPr>
        <p:spPr>
          <a:xfrm>
            <a:off x="3124200" y="6356350"/>
            <a:ext cx="4038600" cy="365125"/>
          </a:xfrm>
        </p:spPr>
        <p:txBody>
          <a:bodyPr/>
          <a:lstStyle/>
          <a:p>
            <a:r>
              <a:rPr lang="ar-SA" dirty="0" smtClean="0"/>
              <a:t>د/ كاسر نصر المنصور - كلية الاقتصاد والادارة - جامعة الملك عبد العزيز</a:t>
            </a:r>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3</a:t>
            </a:fld>
            <a:endParaRPr lang="ar-SA"/>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t>ملاحظة</a:t>
            </a:r>
            <a:endParaRPr lang="en-US" b="1" dirty="0"/>
          </a:p>
        </p:txBody>
      </p:sp>
      <p:sp>
        <p:nvSpPr>
          <p:cNvPr id="3" name="Content Placeholder 2"/>
          <p:cNvSpPr>
            <a:spLocks noGrp="1"/>
          </p:cNvSpPr>
          <p:nvPr>
            <p:ph idx="1"/>
          </p:nvPr>
        </p:nvSpPr>
        <p:spPr/>
        <p:txBody>
          <a:bodyPr/>
          <a:lstStyle/>
          <a:p>
            <a:pPr algn="just" rtl="1"/>
            <a:r>
              <a:rPr lang="ar-SA" dirty="0" smtClean="0"/>
              <a:t>يشير بليك وموتون (1985) الى ان أي شخص عادة ما يستخدم اسلوبا قياديا محددا من </a:t>
            </a:r>
            <a:r>
              <a:rPr lang="ar-SA" smtClean="0"/>
              <a:t>الاساليب القيادية </a:t>
            </a:r>
            <a:r>
              <a:rPr lang="ar-SA" dirty="0" smtClean="0"/>
              <a:t>الخمسة في معظم المواقف ، واسلوبا احتياطيا . والاسلوب الاحتياطي هو ما يلجأ اليه القائد حين يكون تحت الضغوط، حين لاتفلح الطريقة التي تعوِد عليها لانجاز العمل.</a:t>
            </a:r>
            <a:endParaRPr lang="en-US" dirty="0"/>
          </a:p>
        </p:txBody>
      </p:sp>
    </p:spTree>
  </p:cSld>
  <p:clrMapOvr>
    <a:masterClrMapping/>
  </p:clrMapOvr>
  <p:transition>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b="1" dirty="0" smtClean="0"/>
              <a:t>كيف يعمل مدخل السلوك؟</a:t>
            </a:r>
            <a:endParaRPr lang="en-US" b="1" dirty="0"/>
          </a:p>
        </p:txBody>
      </p:sp>
      <p:sp>
        <p:nvSpPr>
          <p:cNvPr id="3" name="Content Placeholder 2"/>
          <p:cNvSpPr>
            <a:spLocks noGrp="1"/>
          </p:cNvSpPr>
          <p:nvPr>
            <p:ph idx="1"/>
          </p:nvPr>
        </p:nvSpPr>
        <p:spPr/>
        <p:txBody>
          <a:bodyPr>
            <a:normAutofit/>
          </a:bodyPr>
          <a:lstStyle/>
          <a:p>
            <a:pPr algn="just" rtl="1"/>
            <a:r>
              <a:rPr lang="ar-SA" dirty="0" smtClean="0"/>
              <a:t>يقدم اطارا لتقويم القيادة بشكل عام، مثل السلوك المتعلق بالعمل والسلوك المتعلق بالعلاقات .</a:t>
            </a:r>
          </a:p>
          <a:p>
            <a:pPr algn="just" rtl="1"/>
            <a:r>
              <a:rPr lang="ar-SA" dirty="0" smtClean="0"/>
              <a:t>لايعمل من خلال اعلام القادة كيف يتصرفون، وانما من خلال وصف المكونات الرئيسة لسلوكهم.</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b="1" dirty="0" smtClean="0"/>
              <a:t>كيف يعمل مدخل السلوك؟</a:t>
            </a:r>
            <a:endParaRPr lang="en-US" b="1" dirty="0"/>
          </a:p>
        </p:txBody>
      </p:sp>
      <p:sp>
        <p:nvSpPr>
          <p:cNvPr id="3" name="Content Placeholder 2"/>
          <p:cNvSpPr>
            <a:spLocks noGrp="1"/>
          </p:cNvSpPr>
          <p:nvPr>
            <p:ph idx="1"/>
          </p:nvPr>
        </p:nvSpPr>
        <p:spPr/>
        <p:txBody>
          <a:bodyPr>
            <a:normAutofit/>
          </a:bodyPr>
          <a:lstStyle/>
          <a:p>
            <a:pPr algn="just" rtl="1"/>
            <a:r>
              <a:rPr lang="ar-SA" dirty="0" smtClean="0"/>
              <a:t>يذكَر القادة بان افعالهم نحو الاخرين تحدث على مستوى العمل وعلى مستوى العلاقات, وفي بعض المواقف يحتاج القادة الى ان يكونوا اكثر تركيزا على العلاقات ، في حين يحتاجون في مواقف اخرى ان يكونوا اكثر تركيزا على العمل.</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b="1" dirty="0" smtClean="0"/>
              <a:t>كيف يعمل مدخل السلوك؟</a:t>
            </a:r>
            <a:endParaRPr lang="en-US" b="1" dirty="0"/>
          </a:p>
        </p:txBody>
      </p:sp>
      <p:sp>
        <p:nvSpPr>
          <p:cNvPr id="3" name="Content Placeholder 2"/>
          <p:cNvSpPr>
            <a:spLocks noGrp="1"/>
          </p:cNvSpPr>
          <p:nvPr>
            <p:ph idx="1"/>
          </p:nvPr>
        </p:nvSpPr>
        <p:spPr/>
        <p:txBody>
          <a:bodyPr>
            <a:normAutofit/>
          </a:bodyPr>
          <a:lstStyle/>
          <a:p>
            <a:pPr algn="just" rtl="1"/>
            <a:r>
              <a:rPr lang="ar-SA" dirty="0" smtClean="0"/>
              <a:t>بالمثل فان بعض التابعين يحتاج الى قادة يقدمون لهم توجيها مكثفا ، في حين يحتاج آخرون الى قادة يقدمون لهم الكثير من الرعاية والدعم.</a:t>
            </a:r>
          </a:p>
          <a:p>
            <a:pPr algn="just" rtl="1"/>
            <a:r>
              <a:rPr lang="ar-SA" dirty="0" smtClean="0"/>
              <a:t>يقدم للقائد فرصة للنظر الى اسلوبه من خلال تقسيمه الى بعدين اساسيين.</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b="1" dirty="0" smtClean="0"/>
              <a:t>كيف يعمل مدخل السلوك؟</a:t>
            </a:r>
            <a:endParaRPr lang="en-US" b="1" dirty="0"/>
          </a:p>
        </p:txBody>
      </p:sp>
      <p:sp>
        <p:nvSpPr>
          <p:cNvPr id="3" name="Content Placeholder 2"/>
          <p:cNvSpPr>
            <a:spLocks noGrp="1"/>
          </p:cNvSpPr>
          <p:nvPr>
            <p:ph idx="1"/>
          </p:nvPr>
        </p:nvSpPr>
        <p:spPr/>
        <p:txBody>
          <a:bodyPr>
            <a:normAutofit/>
          </a:bodyPr>
          <a:lstStyle/>
          <a:p>
            <a:pPr algn="just" rtl="1"/>
            <a:r>
              <a:rPr lang="ar-SA" dirty="0" smtClean="0"/>
              <a:t>عموما ً: </a:t>
            </a:r>
          </a:p>
          <a:p>
            <a:pPr marL="953262" lvl="1" indent="-514350" algn="just" rtl="1">
              <a:buFont typeface="+mj-lt"/>
              <a:buAutoNum type="arabicPeriod"/>
            </a:pPr>
            <a:r>
              <a:rPr lang="ar-SA" dirty="0" smtClean="0"/>
              <a:t>ان مدخل الإسلوب يقدم وسيلة لتقويم سلوكيات القادة بشكل عام.</a:t>
            </a:r>
          </a:p>
          <a:p>
            <a:pPr marL="953262" lvl="1" indent="-514350" algn="just" rtl="1">
              <a:buFont typeface="+mj-lt"/>
              <a:buAutoNum type="arabicPeriod"/>
            </a:pPr>
            <a:r>
              <a:rPr lang="ar-SA" dirty="0" smtClean="0"/>
              <a:t>ويذكر القادة بأن تأثيرهم في الآخرين يحدث من خلال المهام التي يؤدونها، وكذلك من خلال العلاقات التي ينشؤنها.</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نقاط القوة</a:t>
            </a:r>
            <a:endParaRPr lang="en-US" dirty="0"/>
          </a:p>
        </p:txBody>
      </p:sp>
      <p:sp>
        <p:nvSpPr>
          <p:cNvPr id="3" name="Content Placeholder 2"/>
          <p:cNvSpPr>
            <a:spLocks noGrp="1"/>
          </p:cNvSpPr>
          <p:nvPr>
            <p:ph idx="1"/>
          </p:nvPr>
        </p:nvSpPr>
        <p:spPr/>
        <p:txBody>
          <a:bodyPr>
            <a:normAutofit/>
          </a:bodyPr>
          <a:lstStyle/>
          <a:p>
            <a:pPr algn="just" rtl="1"/>
            <a:r>
              <a:rPr lang="ar-SA" dirty="0" smtClean="0"/>
              <a:t>يمثل تحولا كبيرا في التركيز العام للبحوث في مجال القيادة، فقد تناول سلوكيات القيادة وما يفعلونه في مواقف مختلفة.</a:t>
            </a:r>
          </a:p>
          <a:p>
            <a:pPr algn="just" rtl="1"/>
            <a:r>
              <a:rPr lang="ar-SA" dirty="0" smtClean="0"/>
              <a:t>اثبتت الدراسات العديدة في أسلوب القيادة صحة ومصداقية الطروحات الرئيسة التي طرحها مدخل الأسلوب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نقاط القوة</a:t>
            </a:r>
            <a:endParaRPr lang="en-US" dirty="0"/>
          </a:p>
        </p:txBody>
      </p:sp>
      <p:sp>
        <p:nvSpPr>
          <p:cNvPr id="3" name="Content Placeholder 2"/>
          <p:cNvSpPr>
            <a:spLocks noGrp="1"/>
          </p:cNvSpPr>
          <p:nvPr>
            <p:ph idx="1"/>
          </p:nvPr>
        </p:nvSpPr>
        <p:spPr/>
        <p:txBody>
          <a:bodyPr>
            <a:normAutofit/>
          </a:bodyPr>
          <a:lstStyle/>
          <a:p>
            <a:pPr algn="just" rtl="1"/>
            <a:r>
              <a:rPr lang="ar-SA" dirty="0" smtClean="0"/>
              <a:t>على مستوى المفهوم ، أكد الباحثون في مدخل الإسلوب ان أسلوب القائد يتألف في الأساس من نوعين رئيسين من السلوك( سلوك العمل، سلوك العلاقات)، والمفتاح الى ان يكون القائد فعالا غالبا مايستند الى كيفية موازنة القائد بينهما.</a:t>
            </a:r>
          </a:p>
          <a:p>
            <a:pPr algn="just" rtl="1"/>
            <a:r>
              <a:rPr lang="ar-SA" dirty="0" smtClean="0"/>
              <a:t>مدخل استكشافي فهو يساعد القادة على تقييم أفعالهم، ويحددوا كيف يرغبون في تغيير أنفسهم من أجل تحسين اسلوبهم في القيادة.</a:t>
            </a:r>
          </a:p>
          <a:p>
            <a:pPr algn="just" rtl="1"/>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نقاط الضعف</a:t>
            </a:r>
            <a:endParaRPr lang="en-US" dirty="0"/>
          </a:p>
        </p:txBody>
      </p:sp>
      <p:sp>
        <p:nvSpPr>
          <p:cNvPr id="3" name="Content Placeholder 2"/>
          <p:cNvSpPr>
            <a:spLocks noGrp="1"/>
          </p:cNvSpPr>
          <p:nvPr>
            <p:ph idx="1"/>
          </p:nvPr>
        </p:nvSpPr>
        <p:spPr/>
        <p:txBody>
          <a:bodyPr>
            <a:normAutofit/>
          </a:bodyPr>
          <a:lstStyle/>
          <a:p>
            <a:pPr algn="just" rtl="1"/>
            <a:r>
              <a:rPr lang="ar-SA" dirty="0" smtClean="0"/>
              <a:t>إن البحث في الأساليب لم يظهر بشكل كاف العلاقة بين الأساليب القيادية ونتائج الأداء(بريمان؛ 1992، يوكل، 1994). ولم يتمكن الباحثون من إيجاد علاقة ثابتة بين سلوكي العمل والعلاقات، والنتائج، مثل الروح المعنوية، والرضا الوظيفي، والإنتاجية.</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نقاط الضعف</a:t>
            </a:r>
            <a:endParaRPr lang="en-US" dirty="0"/>
          </a:p>
        </p:txBody>
      </p:sp>
      <p:sp>
        <p:nvSpPr>
          <p:cNvPr id="3" name="Content Placeholder 2"/>
          <p:cNvSpPr>
            <a:spLocks noGrp="1"/>
          </p:cNvSpPr>
          <p:nvPr>
            <p:ph idx="1"/>
          </p:nvPr>
        </p:nvSpPr>
        <p:spPr/>
        <p:txBody>
          <a:bodyPr>
            <a:normAutofit/>
          </a:bodyPr>
          <a:lstStyle/>
          <a:p>
            <a:pPr algn="just" rtl="1"/>
            <a:r>
              <a:rPr lang="ar-SA" dirty="0" smtClean="0"/>
              <a:t>فشل في إيجاد اسلوب عام للقيادة يمكن أن يكون فعالا في كل موقف تقريبا. وغير قادر على تحديد السلوكيات العامة المرتبطة بالقيادة الفعالة.</a:t>
            </a:r>
          </a:p>
          <a:p>
            <a:pPr algn="just" rtl="1"/>
            <a:r>
              <a:rPr lang="ar-SA" dirty="0" smtClean="0"/>
              <a:t>يقول ان اسلوب القيادة الأكثر تأثيرا هو الأسلوب(الأعلى- الأعلى)، أي الدرجة القصوى في السلوك المتعلق بالعمل والدرجة القصوى في السلوك المتعلق بالعلاقات. والدراسات لم تثبت ذلك حتى  الآن.</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smtClean="0"/>
              <a:t>خلاصة دراسات إسلوب القيادة</a:t>
            </a:r>
            <a:endParaRPr lang="en-US" b="1" dirty="0"/>
          </a:p>
        </p:txBody>
      </p:sp>
      <p:sp>
        <p:nvSpPr>
          <p:cNvPr id="3" name="Content Placeholder 2"/>
          <p:cNvSpPr>
            <a:spLocks noGrp="1"/>
          </p:cNvSpPr>
          <p:nvPr>
            <p:ph idx="1"/>
          </p:nvPr>
        </p:nvSpPr>
        <p:spPr/>
        <p:txBody>
          <a:bodyPr>
            <a:normAutofit/>
          </a:bodyPr>
          <a:lstStyle/>
          <a:p>
            <a:pPr algn="just" rtl="1"/>
            <a:r>
              <a:rPr lang="ar-SA" dirty="0" smtClean="0"/>
              <a:t>يمكن تطبيقه بسهولة واستمرار في العملية القيادية، وفي جميع المستويات ، وداخل كل المنظمات، حيث يمارس القادة  سلوكي العمل والعلاقات. ومن خلال تقويم اساليبهم  الخاصة ، يمكن للمديرين تحديد كيفية تواصلهم مع الآخرين، وكيفية تغيير سلوكياتهم لتكون أكثر تأثيرا. </a:t>
            </a:r>
          </a:p>
          <a:p>
            <a:pPr algn="just" rtl="1"/>
            <a:r>
              <a:rPr lang="ar-SA" dirty="0" smtClean="0"/>
              <a:t>يقدم مدخل الإسلوب إجابة للمدراء عن السؤال الذاتي المتكرر: </a:t>
            </a:r>
            <a:r>
              <a:rPr lang="ar-SA" b="1" dirty="0" smtClean="0">
                <a:solidFill>
                  <a:srgbClr val="FFFF00"/>
                </a:solidFill>
              </a:rPr>
              <a:t>ماهو وضعي باعتباري قائدا؟</a:t>
            </a:r>
          </a:p>
          <a:p>
            <a:pPr algn="just" rtl="1"/>
            <a:r>
              <a:rPr lang="ar-SA" dirty="0" smtClean="0"/>
              <a:t>يساعد في مجال تدريب وتطوير القيادة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gradFill rotWithShape="0">
            <a:gsLst>
              <a:gs pos="0">
                <a:schemeClr val="accent1"/>
              </a:gs>
              <a:gs pos="100000">
                <a:schemeClr val="accent1">
                  <a:gamma/>
                  <a:shade val="46275"/>
                  <a:invGamma/>
                </a:schemeClr>
              </a:gs>
            </a:gsLst>
            <a:lin ang="5400000" scaled="1"/>
          </a:gradFill>
        </p:spPr>
        <p:txBody>
          <a:bodyPr/>
          <a:lstStyle/>
          <a:p>
            <a:r>
              <a:rPr lang="ar-SA" sz="3600"/>
              <a:t>المدخل السلوكي للقيادة</a:t>
            </a:r>
            <a:endParaRPr lang="en-US" sz="3600"/>
          </a:p>
        </p:txBody>
      </p:sp>
      <p:sp>
        <p:nvSpPr>
          <p:cNvPr id="29699" name="Rectangle 3"/>
          <p:cNvSpPr>
            <a:spLocks noGrp="1" noChangeArrowheads="1"/>
          </p:cNvSpPr>
          <p:nvPr>
            <p:ph type="body" idx="1"/>
          </p:nvPr>
        </p:nvSpPr>
        <p:spPr>
          <a:gradFill rotWithShape="0">
            <a:gsLst>
              <a:gs pos="0">
                <a:schemeClr val="accent1">
                  <a:gamma/>
                  <a:shade val="46275"/>
                  <a:invGamma/>
                </a:schemeClr>
              </a:gs>
              <a:gs pos="100000">
                <a:schemeClr val="accent1"/>
              </a:gs>
            </a:gsLst>
            <a:lin ang="5400000" scaled="1"/>
          </a:gradFill>
        </p:spPr>
        <p:txBody>
          <a:bodyPr>
            <a:normAutofit lnSpcReduction="10000"/>
          </a:bodyPr>
          <a:lstStyle/>
          <a:p>
            <a:pPr>
              <a:lnSpc>
                <a:spcPct val="90000"/>
              </a:lnSpc>
              <a:buFontTx/>
              <a:buChar char="-"/>
            </a:pPr>
            <a:r>
              <a:rPr lang="ar-SA" sz="2800"/>
              <a:t>نماذج من دراسات المدخل السلوكي :</a:t>
            </a:r>
          </a:p>
          <a:p>
            <a:pPr>
              <a:lnSpc>
                <a:spcPct val="90000"/>
              </a:lnSpc>
              <a:buFontTx/>
              <a:buChar char="-"/>
            </a:pPr>
            <a:r>
              <a:rPr lang="ar-SA" sz="2800"/>
              <a:t>دراسات تركز على نمط القائد: </a:t>
            </a:r>
          </a:p>
          <a:p>
            <a:pPr>
              <a:lnSpc>
                <a:spcPct val="90000"/>
              </a:lnSpc>
              <a:buFontTx/>
              <a:buNone/>
            </a:pPr>
            <a:r>
              <a:rPr lang="ar-SA" sz="2800"/>
              <a:t>        1- نمط القائد الأوتقراطي  ( الدكتاتوري ). </a:t>
            </a:r>
          </a:p>
          <a:p>
            <a:pPr>
              <a:lnSpc>
                <a:spcPct val="90000"/>
              </a:lnSpc>
              <a:buFontTx/>
              <a:buNone/>
            </a:pPr>
            <a:r>
              <a:rPr lang="ar-SA" sz="2800"/>
              <a:t>        2- نمط القائد الديمقراطي.</a:t>
            </a:r>
          </a:p>
          <a:p>
            <a:pPr>
              <a:lnSpc>
                <a:spcPct val="90000"/>
              </a:lnSpc>
              <a:buFontTx/>
              <a:buNone/>
            </a:pPr>
            <a:r>
              <a:rPr lang="ar-SA" sz="2800"/>
              <a:t>        3- نمط القائد المتخلي عن دوره أو الذي لا يتدخل.</a:t>
            </a:r>
          </a:p>
          <a:p>
            <a:pPr>
              <a:lnSpc>
                <a:spcPct val="90000"/>
              </a:lnSpc>
              <a:buFontTx/>
              <a:buChar char="-"/>
            </a:pPr>
            <a:r>
              <a:rPr lang="ar-SA" sz="2800"/>
              <a:t>دراسات تركز على أسلوب القائد</a:t>
            </a:r>
          </a:p>
          <a:p>
            <a:pPr>
              <a:lnSpc>
                <a:spcPct val="90000"/>
              </a:lnSpc>
              <a:buFontTx/>
              <a:buNone/>
            </a:pPr>
            <a:r>
              <a:rPr lang="ar-SA" sz="2800"/>
              <a:t>          1- القائد المهتم بالإنتاج.</a:t>
            </a:r>
          </a:p>
          <a:p>
            <a:pPr>
              <a:lnSpc>
                <a:spcPct val="90000"/>
              </a:lnSpc>
              <a:buFontTx/>
              <a:buNone/>
            </a:pPr>
            <a:r>
              <a:rPr lang="ar-SA" sz="2800"/>
              <a:t>          2- القائد المهتم بالعاملين.</a:t>
            </a:r>
          </a:p>
          <a:p>
            <a:pPr>
              <a:lnSpc>
                <a:spcPct val="90000"/>
              </a:lnSpc>
              <a:buFontTx/>
              <a:buNone/>
            </a:pPr>
            <a:r>
              <a:rPr lang="ar-SA" sz="2800"/>
              <a:t>									</a:t>
            </a:r>
            <a:r>
              <a:rPr lang="ar-SA" sz="1200"/>
              <a:t>8</a:t>
            </a:r>
          </a:p>
          <a:p>
            <a:pPr>
              <a:lnSpc>
                <a:spcPct val="90000"/>
              </a:lnSpc>
            </a:pPr>
            <a:endParaRPr lang="en-US"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الوصف</a:t>
            </a:r>
            <a:endParaRPr lang="en-US" b="1" dirty="0"/>
          </a:p>
        </p:txBody>
      </p:sp>
      <p:sp>
        <p:nvSpPr>
          <p:cNvPr id="3" name="Content Placeholder 2"/>
          <p:cNvSpPr>
            <a:spLocks noGrp="1"/>
          </p:cNvSpPr>
          <p:nvPr>
            <p:ph idx="1"/>
          </p:nvPr>
        </p:nvSpPr>
        <p:spPr/>
        <p:txBody>
          <a:bodyPr>
            <a:normAutofit/>
          </a:bodyPr>
          <a:lstStyle/>
          <a:p>
            <a:pPr algn="just" rtl="1"/>
            <a:r>
              <a:rPr lang="ar-SA" dirty="0" smtClean="0"/>
              <a:t>يركزعلى سلوك القائد( يركز بصورة حصرية على مايفعله القادة ، وكيف يتصرفون).</a:t>
            </a:r>
          </a:p>
          <a:p>
            <a:pPr algn="just" rtl="1"/>
            <a:r>
              <a:rPr lang="ar-SA" dirty="0" smtClean="0"/>
              <a:t>تتشكل قيادة ما من نوعين من السلوكيات:</a:t>
            </a:r>
          </a:p>
          <a:p>
            <a:pPr algn="just" rtl="1">
              <a:buFontTx/>
              <a:buChar char="-"/>
            </a:pPr>
            <a:r>
              <a:rPr lang="ar-SA" dirty="0" smtClean="0"/>
              <a:t>السلوكيات المتعلقة بالعمل( تساعد أعضاء المجموعة في تحقيق الأهداف)، و</a:t>
            </a:r>
          </a:p>
          <a:p>
            <a:pPr algn="just" rtl="1">
              <a:buFontTx/>
              <a:buChar char="-"/>
            </a:pPr>
            <a:r>
              <a:rPr lang="ar-SA" dirty="0" smtClean="0"/>
              <a:t>السلوكيات المتعلقة بالعلاقات الإجتماعية(تساعد التابعين على الشعور بالإرتياح مع أنفسهم، وبعضهم مع بعض، ومع الموقف الذي يجدون أنفسهم فيه).</a:t>
            </a:r>
          </a:p>
          <a:p>
            <a:pPr algn="just" rtl="1">
              <a:buFontTx/>
              <a:buChar char="-"/>
            </a:pPr>
            <a:endParaRPr lang="ar-SA"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الوصف</a:t>
            </a:r>
            <a:endParaRPr lang="en-US" b="1" dirty="0"/>
          </a:p>
        </p:txBody>
      </p:sp>
      <p:sp>
        <p:nvSpPr>
          <p:cNvPr id="3" name="Content Placeholder 2"/>
          <p:cNvSpPr>
            <a:spLocks noGrp="1"/>
          </p:cNvSpPr>
          <p:nvPr>
            <p:ph idx="1"/>
          </p:nvPr>
        </p:nvSpPr>
        <p:spPr/>
        <p:txBody>
          <a:bodyPr>
            <a:normAutofit/>
          </a:bodyPr>
          <a:lstStyle/>
          <a:p>
            <a:pPr algn="just" rtl="1"/>
            <a:r>
              <a:rPr lang="ar-SA" dirty="0" smtClean="0"/>
              <a:t>الهدف الرئيس لمدخل الإسلوب هو شرح كيفية الجمع بين نوعي السلوكيات من قبل القادة للتأثير في الجهود المبذولة من قبل التابعين من أجل تحقيق الأهداف</a:t>
            </a:r>
            <a:r>
              <a:rPr lang="en-US" dirty="0" smtClean="0"/>
              <a:t>.</a:t>
            </a:r>
            <a:r>
              <a:rPr lang="ar-SA" dirty="0" smtClean="0"/>
              <a:t> </a:t>
            </a:r>
          </a:p>
          <a:p>
            <a:pPr algn="just" rtl="1"/>
            <a:r>
              <a:rPr lang="ar-SA" dirty="0" smtClean="0"/>
              <a:t>أهم دراسات مدخل الأسلوب هي دراسة جامعة أوهايو وميتشغعان، وبليك وموتون(1964، 1978، 1985).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دراسات جامعة ولاية أوهايو</a:t>
            </a:r>
            <a:endParaRPr lang="en-US" b="1" dirty="0"/>
          </a:p>
        </p:txBody>
      </p:sp>
      <p:sp>
        <p:nvSpPr>
          <p:cNvPr id="3" name="Content Placeholder 2"/>
          <p:cNvSpPr>
            <a:spLocks noGrp="1"/>
          </p:cNvSpPr>
          <p:nvPr>
            <p:ph idx="1"/>
          </p:nvPr>
        </p:nvSpPr>
        <p:spPr/>
        <p:txBody>
          <a:bodyPr>
            <a:normAutofit/>
          </a:bodyPr>
          <a:lstStyle/>
          <a:p>
            <a:pPr algn="just" rtl="1"/>
            <a:r>
              <a:rPr lang="ar-SA" dirty="0" smtClean="0"/>
              <a:t>سلوكيات القادة تأتي في نموذجين هما:</a:t>
            </a:r>
          </a:p>
          <a:p>
            <a:pPr lvl="1" algn="just" rtl="1">
              <a:buNone/>
            </a:pPr>
            <a:r>
              <a:rPr lang="ar-SA" dirty="0" smtClean="0"/>
              <a:t>1- الشروع في التنظيم والبناء، وتشمل: السلوكيات الخاصة بالعمل مثل: تنظيم العمل، مواءمة التنظيم لبيئة العمل، وتحديد المسؤوليات، ووضع جداول لأنشطة العمل.</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دراسات جامعة ولاية أوهايو</a:t>
            </a:r>
            <a:endParaRPr lang="en-US" b="1" dirty="0"/>
          </a:p>
        </p:txBody>
      </p:sp>
      <p:sp>
        <p:nvSpPr>
          <p:cNvPr id="3" name="Content Placeholder 2"/>
          <p:cNvSpPr>
            <a:spLocks noGrp="1"/>
          </p:cNvSpPr>
          <p:nvPr>
            <p:ph idx="1"/>
          </p:nvPr>
        </p:nvSpPr>
        <p:spPr/>
        <p:txBody>
          <a:bodyPr>
            <a:normAutofit/>
          </a:bodyPr>
          <a:lstStyle/>
          <a:p>
            <a:pPr lvl="1" algn="just" rtl="1">
              <a:buNone/>
            </a:pPr>
            <a:r>
              <a:rPr lang="ar-SA" dirty="0" smtClean="0"/>
              <a:t>2- الإعتبار ، وهي السلوكيات لامتعلقة بالعلاقات الإجتماعية، وتشمل: بناء الصداقات الحميمة، والإحترام ولاثقة والود بي القادة والأتباع.</a:t>
            </a:r>
            <a:endParaRPr lang="ar-SA" dirty="0"/>
          </a:p>
          <a:p>
            <a:pPr algn="just" rtl="1"/>
            <a:r>
              <a:rPr lang="ar-SA" dirty="0" smtClean="0"/>
              <a:t>خلاصة الدراسة: القادة يوفرون البيئة التنظيميةلأتباعهم وينمونهم ، وهذين النوعن من السلوك مختلفان وغير مرتبطان ببعضهما.</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دراسات جامعة ميتشغان</a:t>
            </a:r>
            <a:endParaRPr lang="en-US" b="1" dirty="0"/>
          </a:p>
        </p:txBody>
      </p:sp>
      <p:sp>
        <p:nvSpPr>
          <p:cNvPr id="3" name="Content Placeholder 2"/>
          <p:cNvSpPr>
            <a:spLocks noGrp="1"/>
          </p:cNvSpPr>
          <p:nvPr>
            <p:ph idx="1"/>
          </p:nvPr>
        </p:nvSpPr>
        <p:spPr/>
        <p:txBody>
          <a:bodyPr>
            <a:normAutofit/>
          </a:bodyPr>
          <a:lstStyle/>
          <a:p>
            <a:pPr algn="just" rtl="1"/>
            <a:r>
              <a:rPr lang="ar-SA" dirty="0" smtClean="0"/>
              <a:t>حدد برنامج الأبحاث بجامعة ميتشغان نوعين لسلوكيات القيادة ، هما:</a:t>
            </a:r>
          </a:p>
          <a:p>
            <a:pPr marL="953262" lvl="1" indent="-514350" algn="just" rtl="1">
              <a:buFont typeface="+mj-lt"/>
              <a:buAutoNum type="arabicPeriod"/>
            </a:pPr>
            <a:r>
              <a:rPr lang="ar-SA" dirty="0" smtClean="0"/>
              <a:t>سلوك توجيه الموظف الذي يصف سلوك القادة الذين يتعاملون مع التابعين من منطلق العلاقات الإنسانية( أي كونه بشر، يقدَرون فرديتهم، ويولون اهتماما خاصا بحاجاتهم الشخصية. وسلوك توجيه الموظف شبيه جدا بمجموعة السلوكيات التي حددتها دراسات جامعة ولاية أوهايوعلى انها سلوك الإعتبار.</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204</TotalTime>
  <Words>1946</Words>
  <Application>Microsoft Office PowerPoint</Application>
  <PresentationFormat>On-screen Show (4:3)</PresentationFormat>
  <Paragraphs>248</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Verve</vt:lpstr>
      <vt:lpstr>القيادة والإبداع</vt:lpstr>
      <vt:lpstr>الهدف الرئيس</vt:lpstr>
      <vt:lpstr>الأهداف الفرعية</vt:lpstr>
      <vt:lpstr>المدخل السلوكي للقيادة</vt:lpstr>
      <vt:lpstr>الوصف</vt:lpstr>
      <vt:lpstr>الوصف</vt:lpstr>
      <vt:lpstr>دراسات جامعة ولاية أوهايو</vt:lpstr>
      <vt:lpstr>دراسات جامعة ولاية أوهايو</vt:lpstr>
      <vt:lpstr>دراسات جامعة ميتشغان</vt:lpstr>
      <vt:lpstr>دراسات جامعة ميتشغان</vt:lpstr>
      <vt:lpstr>الشبكة الإدارية( بليك وموتون)</vt:lpstr>
      <vt:lpstr>الشبكة الإدارية( بليك وموتون)</vt:lpstr>
      <vt:lpstr>الشبكة الإدارية( بليك وموتون)</vt:lpstr>
      <vt:lpstr>الشبكة الإدارية( بليك وموتون)</vt:lpstr>
      <vt:lpstr>الشبكة الإدارية( بليك وموتون)</vt:lpstr>
      <vt:lpstr>نموذج الشبكة الإدارية </vt:lpstr>
      <vt:lpstr>نموذج الشبكة الإدارية </vt:lpstr>
      <vt:lpstr>Slide 18</vt:lpstr>
      <vt:lpstr>القيادة الضعيفة (1.1) أو القيادة الفقيرة أو الإدارة السلبية المتساهلة (Impoverished Management</vt:lpstr>
      <vt:lpstr>2. القيادة المثالية (9.9) أو قيادة الفريق(إدارة الفريق)</vt:lpstr>
      <vt:lpstr>3. القيادة المعتدلة (5.5) أو إدارة منتصف الطريق أو الإدارة المتأرجحة (Pendulum Management)  </vt:lpstr>
      <vt:lpstr>3. القيادة المعتدلة (5.5) أو إدارة منتصف الطريق أو الإدارة المتأرجحة (Pendulum Management)  </vt:lpstr>
      <vt:lpstr>4. القيادة الاجتماعية (9.1) أو القيادة الإنسانية)إدارة النادي الإجتماعي)</vt:lpstr>
      <vt:lpstr>5. القيادة المتسلطة (1.9)</vt:lpstr>
      <vt:lpstr>أنماط قيادية أخرى</vt:lpstr>
      <vt:lpstr>الأبوية / الأمومية(9+9)</vt:lpstr>
      <vt:lpstr>الإنتهازية(الإدارة المتقلبة)</vt:lpstr>
      <vt:lpstr>Slide 28</vt:lpstr>
      <vt:lpstr>Slide 29</vt:lpstr>
      <vt:lpstr>ملاحظة</vt:lpstr>
      <vt:lpstr>كيف يعمل مدخل السلوك؟</vt:lpstr>
      <vt:lpstr>كيف يعمل مدخل السلوك؟</vt:lpstr>
      <vt:lpstr>كيف يعمل مدخل السلوك؟</vt:lpstr>
      <vt:lpstr>كيف يعمل مدخل السلوك؟</vt:lpstr>
      <vt:lpstr>نقاط القوة</vt:lpstr>
      <vt:lpstr>نقاط القوة</vt:lpstr>
      <vt:lpstr>نقاط الضعف</vt:lpstr>
      <vt:lpstr>نقاط الضعف</vt:lpstr>
      <vt:lpstr>خلاصة دراسات إسلوب القيادة</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القيادة والإبداع</dc:title>
  <dc:creator/>
  <cp:lastModifiedBy> </cp:lastModifiedBy>
  <cp:revision>13</cp:revision>
  <dcterms:created xsi:type="dcterms:W3CDTF">2006-08-16T00:00:00Z</dcterms:created>
  <dcterms:modified xsi:type="dcterms:W3CDTF">2009-11-11T21:56:03Z</dcterms:modified>
</cp:coreProperties>
</file>