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76" r:id="rId2"/>
    <p:sldId id="277" r:id="rId3"/>
    <p:sldId id="279" r:id="rId4"/>
    <p:sldId id="269" r:id="rId5"/>
    <p:sldId id="280" r:id="rId6"/>
    <p:sldId id="281" r:id="rId7"/>
    <p:sldId id="282" r:id="rId8"/>
    <p:sldId id="283" r:id="rId9"/>
    <p:sldId id="271" r:id="rId10"/>
    <p:sldId id="284" r:id="rId11"/>
    <p:sldId id="272" r:id="rId12"/>
    <p:sldId id="263" r:id="rId13"/>
    <p:sldId id="264" r:id="rId14"/>
    <p:sldId id="273" r:id="rId15"/>
    <p:sldId id="274" r:id="rId16"/>
    <p:sldId id="285" r:id="rId17"/>
    <p:sldId id="286" r:id="rId18"/>
    <p:sldId id="267" r:id="rId19"/>
    <p:sldId id="270"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195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3274D2-B412-4873-8C75-6634E5810185}"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pPr rtl="1"/>
          <a:endParaRPr lang="ar-SA"/>
        </a:p>
      </dgm:t>
    </dgm:pt>
    <dgm:pt modelId="{D7633C17-D08D-431A-8223-6F555A6DAFC9}">
      <dgm:prSet phldrT="[نص]" custT="1"/>
      <dgm:spPr/>
      <dgm:t>
        <a:bodyPr/>
        <a:lstStyle/>
        <a:p>
          <a:pPr algn="ctr" rtl="1"/>
          <a:r>
            <a:rPr lang="ar-SA" sz="1400" b="1" dirty="0" smtClean="0"/>
            <a:t>قرارات توسط القائد </a:t>
          </a:r>
        </a:p>
        <a:p>
          <a:pPr algn="r" rtl="1"/>
          <a:r>
            <a:rPr lang="ar-SA" sz="1000" dirty="0" smtClean="0"/>
            <a:t>- نوع التدخل (رقابة /فعل) .</a:t>
          </a:r>
        </a:p>
        <a:p>
          <a:pPr algn="r" rtl="1"/>
          <a:r>
            <a:rPr lang="ar-SA" sz="1000" dirty="0" smtClean="0"/>
            <a:t>- مستوى التدخل ( داخلي/ خارجي) .</a:t>
          </a:r>
        </a:p>
        <a:p>
          <a:pPr algn="r" rtl="1"/>
          <a:r>
            <a:rPr lang="ar-SA" sz="1000" dirty="0" smtClean="0"/>
            <a:t>- وظيفة التدخل</a:t>
          </a:r>
        </a:p>
      </dgm:t>
    </dgm:pt>
    <dgm:pt modelId="{EBE4D7F2-B7CF-436E-8586-FF4C86F16D36}" type="parTrans" cxnId="{D539AD7B-FAAC-42AB-BE9F-9475D6263901}">
      <dgm:prSet/>
      <dgm:spPr/>
      <dgm:t>
        <a:bodyPr/>
        <a:lstStyle/>
        <a:p>
          <a:pPr rtl="1"/>
          <a:endParaRPr lang="ar-SA"/>
        </a:p>
      </dgm:t>
    </dgm:pt>
    <dgm:pt modelId="{4597CBFE-8D4D-472D-9DF2-530548A895D1}" type="sibTrans" cxnId="{D539AD7B-FAAC-42AB-BE9F-9475D6263901}">
      <dgm:prSet/>
      <dgm:spPr/>
      <dgm:t>
        <a:bodyPr/>
        <a:lstStyle/>
        <a:p>
          <a:pPr rtl="1"/>
          <a:endParaRPr lang="ar-SA"/>
        </a:p>
      </dgm:t>
    </dgm:pt>
    <dgm:pt modelId="{FB2245BD-64DA-4BDD-AE09-24BC0F8D6C1A}">
      <dgm:prSet phldrT="[نص]" custT="1"/>
      <dgm:spPr/>
      <dgm:t>
        <a:bodyPr/>
        <a:lstStyle/>
        <a:p>
          <a:pPr rtl="1"/>
          <a:r>
            <a:rPr lang="ar-SA" sz="1400" dirty="0" smtClean="0"/>
            <a:t>وظائف قيادة الفريق الداخلية</a:t>
          </a:r>
          <a:endParaRPr lang="ar-SA" sz="1400" dirty="0"/>
        </a:p>
      </dgm:t>
    </dgm:pt>
    <dgm:pt modelId="{6B77E63A-06B1-488A-A18A-13B00676A6F8}" type="parTrans" cxnId="{49D1DA09-60AF-424C-BBFA-57F344C0213B}">
      <dgm:prSet/>
      <dgm:spPr/>
      <dgm:t>
        <a:bodyPr/>
        <a:lstStyle/>
        <a:p>
          <a:pPr rtl="1"/>
          <a:endParaRPr lang="ar-SA"/>
        </a:p>
      </dgm:t>
    </dgm:pt>
    <dgm:pt modelId="{545A3EED-416F-460B-8CCC-6520DFE8E9A2}" type="sibTrans" cxnId="{49D1DA09-60AF-424C-BBFA-57F344C0213B}">
      <dgm:prSet/>
      <dgm:spPr/>
      <dgm:t>
        <a:bodyPr/>
        <a:lstStyle/>
        <a:p>
          <a:pPr rtl="1"/>
          <a:endParaRPr lang="ar-SA"/>
        </a:p>
      </dgm:t>
    </dgm:pt>
    <dgm:pt modelId="{91DF8969-B301-4656-9471-4CCF9E8227E5}">
      <dgm:prSet phldrT="[نص]" custT="1"/>
      <dgm:spPr/>
      <dgm:t>
        <a:bodyPr/>
        <a:lstStyle/>
        <a:p>
          <a:pPr rtl="1"/>
          <a:r>
            <a:rPr lang="ar-SA" sz="1400" dirty="0" smtClean="0"/>
            <a:t>المتعلقة بالمهمة</a:t>
          </a:r>
          <a:endParaRPr lang="ar-SA" sz="1400" dirty="0"/>
        </a:p>
      </dgm:t>
    </dgm:pt>
    <dgm:pt modelId="{561E5FCF-7FA3-44A4-8B95-ACCD35B5D8D6}" type="parTrans" cxnId="{2DC2EE41-0FC6-4BFC-B5C2-73E243C51AAA}">
      <dgm:prSet/>
      <dgm:spPr/>
      <dgm:t>
        <a:bodyPr/>
        <a:lstStyle/>
        <a:p>
          <a:pPr rtl="1"/>
          <a:endParaRPr lang="ar-SA"/>
        </a:p>
      </dgm:t>
    </dgm:pt>
    <dgm:pt modelId="{E6804B59-132A-4151-8E21-D5AF909B7A18}" type="sibTrans" cxnId="{2DC2EE41-0FC6-4BFC-B5C2-73E243C51AAA}">
      <dgm:prSet/>
      <dgm:spPr/>
      <dgm:t>
        <a:bodyPr/>
        <a:lstStyle/>
        <a:p>
          <a:pPr rtl="1"/>
          <a:endParaRPr lang="ar-SA"/>
        </a:p>
      </dgm:t>
    </dgm:pt>
    <dgm:pt modelId="{7BD5F752-2FFE-480B-A5EF-CA172A891583}">
      <dgm:prSet phldrT="[نص]" custT="1"/>
      <dgm:spPr/>
      <dgm:t>
        <a:bodyPr/>
        <a:lstStyle/>
        <a:p>
          <a:pPr rtl="1"/>
          <a:r>
            <a:rPr lang="ar-SA" sz="1400" dirty="0" smtClean="0"/>
            <a:t>المتعلقة بالعلاقات</a:t>
          </a:r>
          <a:endParaRPr lang="ar-SA" sz="1400" dirty="0"/>
        </a:p>
      </dgm:t>
    </dgm:pt>
    <dgm:pt modelId="{739E5BF9-ABA8-40EF-84AE-551BBE586082}" type="parTrans" cxnId="{45CF0268-6BD9-4E64-ADDC-6781C0E9C303}">
      <dgm:prSet/>
      <dgm:spPr/>
      <dgm:t>
        <a:bodyPr/>
        <a:lstStyle/>
        <a:p>
          <a:pPr rtl="1"/>
          <a:endParaRPr lang="ar-SA"/>
        </a:p>
      </dgm:t>
    </dgm:pt>
    <dgm:pt modelId="{19EA9420-0805-4A34-87DF-F235A4A7406B}" type="sibTrans" cxnId="{45CF0268-6BD9-4E64-ADDC-6781C0E9C303}">
      <dgm:prSet/>
      <dgm:spPr/>
      <dgm:t>
        <a:bodyPr/>
        <a:lstStyle/>
        <a:p>
          <a:pPr rtl="1"/>
          <a:endParaRPr lang="ar-SA"/>
        </a:p>
      </dgm:t>
    </dgm:pt>
    <dgm:pt modelId="{640BCE12-CB4F-49DB-8887-29C330BCD2F6}">
      <dgm:prSet phldrT="[نص]" custT="1"/>
      <dgm:spPr/>
      <dgm:t>
        <a:bodyPr/>
        <a:lstStyle/>
        <a:p>
          <a:pPr rtl="1"/>
          <a:r>
            <a:rPr lang="ar-SA" sz="1400" dirty="0" smtClean="0"/>
            <a:t>وظائف قيادة الفريق الخارجية</a:t>
          </a:r>
          <a:endParaRPr lang="ar-SA" sz="1400" dirty="0"/>
        </a:p>
      </dgm:t>
    </dgm:pt>
    <dgm:pt modelId="{8BB3DB66-7266-4346-AA6E-BB33305BF052}" type="parTrans" cxnId="{88FDF529-053B-40B4-B60F-1ED376A52AC8}">
      <dgm:prSet/>
      <dgm:spPr/>
      <dgm:t>
        <a:bodyPr/>
        <a:lstStyle/>
        <a:p>
          <a:pPr rtl="1"/>
          <a:endParaRPr lang="ar-SA"/>
        </a:p>
      </dgm:t>
    </dgm:pt>
    <dgm:pt modelId="{EC728FB3-BB76-4274-9567-61E1A994AA0D}" type="sibTrans" cxnId="{88FDF529-053B-40B4-B60F-1ED376A52AC8}">
      <dgm:prSet/>
      <dgm:spPr/>
      <dgm:t>
        <a:bodyPr/>
        <a:lstStyle/>
        <a:p>
          <a:pPr rtl="1"/>
          <a:endParaRPr lang="ar-SA"/>
        </a:p>
      </dgm:t>
    </dgm:pt>
    <dgm:pt modelId="{C7AE0AD3-A80F-44AF-8832-968D17199368}">
      <dgm:prSet phldrT="[نص]" custT="1"/>
      <dgm:spPr/>
      <dgm:t>
        <a:bodyPr/>
        <a:lstStyle/>
        <a:p>
          <a:pPr rtl="1"/>
          <a:r>
            <a:rPr lang="ar-SA" sz="2000" dirty="0" smtClean="0"/>
            <a:t>المتعلقة </a:t>
          </a:r>
          <a:r>
            <a:rPr lang="ar-SA" sz="2000" b="0" dirty="0" smtClean="0"/>
            <a:t>بالبيئة</a:t>
          </a:r>
          <a:endParaRPr lang="ar-SA" sz="2000" b="0" dirty="0"/>
        </a:p>
      </dgm:t>
    </dgm:pt>
    <dgm:pt modelId="{EACB5BA3-9387-49F2-8E8F-9F3AED62E465}" type="parTrans" cxnId="{A73E0B0E-792F-4C4E-A295-E8828292D38F}">
      <dgm:prSet/>
      <dgm:spPr/>
      <dgm:t>
        <a:bodyPr/>
        <a:lstStyle/>
        <a:p>
          <a:pPr rtl="1"/>
          <a:endParaRPr lang="ar-SA"/>
        </a:p>
      </dgm:t>
    </dgm:pt>
    <dgm:pt modelId="{3139F0AB-4CCA-4F4F-B904-6368ED894486}" type="sibTrans" cxnId="{A73E0B0E-792F-4C4E-A295-E8828292D38F}">
      <dgm:prSet/>
      <dgm:spPr/>
      <dgm:t>
        <a:bodyPr/>
        <a:lstStyle/>
        <a:p>
          <a:pPr rtl="1"/>
          <a:endParaRPr lang="ar-SA"/>
        </a:p>
      </dgm:t>
    </dgm:pt>
    <dgm:pt modelId="{F2E9B06C-C865-4A7D-B7B0-1FAF2A8B13DB}">
      <dgm:prSet custT="1"/>
      <dgm:spPr/>
      <dgm:t>
        <a:bodyPr/>
        <a:lstStyle/>
        <a:p>
          <a:pPr algn="r" rtl="1"/>
          <a:r>
            <a:rPr lang="ar-SA" sz="1100" dirty="0" smtClean="0"/>
            <a:t>- تكوين شبكة العلاقات </a:t>
          </a:r>
        </a:p>
        <a:p>
          <a:pPr algn="r" rtl="1"/>
          <a:r>
            <a:rPr lang="ar-SA" sz="1100" dirty="0" smtClean="0"/>
            <a:t>- الدفاع عن الفريق</a:t>
          </a:r>
        </a:p>
        <a:p>
          <a:pPr algn="r" rtl="1"/>
          <a:r>
            <a:rPr lang="ar-SA" sz="1100" dirty="0" smtClean="0"/>
            <a:t>- التفاوض للدعم</a:t>
          </a:r>
        </a:p>
        <a:p>
          <a:pPr algn="r" rtl="1"/>
          <a:r>
            <a:rPr lang="ar-SA" sz="1100" dirty="0" smtClean="0"/>
            <a:t>- التقويم </a:t>
          </a:r>
        </a:p>
        <a:p>
          <a:pPr algn="r" rtl="1"/>
          <a:r>
            <a:rPr lang="ar-SA" sz="1100" dirty="0" smtClean="0"/>
            <a:t>- المشاركة في المعلومات</a:t>
          </a:r>
          <a:endParaRPr lang="ar-SA" sz="1100" dirty="0"/>
        </a:p>
      </dgm:t>
    </dgm:pt>
    <dgm:pt modelId="{D44CBC12-3D6D-49D4-9A09-2C887C294272}" type="parTrans" cxnId="{F41104D3-35FF-4B25-BB42-B3E2CA4F21A1}">
      <dgm:prSet/>
      <dgm:spPr/>
      <dgm:t>
        <a:bodyPr/>
        <a:lstStyle/>
        <a:p>
          <a:pPr rtl="1"/>
          <a:endParaRPr lang="ar-SA"/>
        </a:p>
      </dgm:t>
    </dgm:pt>
    <dgm:pt modelId="{571B6BF5-9EDF-47FE-A3A2-A6B2B742AAF3}" type="sibTrans" cxnId="{F41104D3-35FF-4B25-BB42-B3E2CA4F21A1}">
      <dgm:prSet/>
      <dgm:spPr/>
      <dgm:t>
        <a:bodyPr/>
        <a:lstStyle/>
        <a:p>
          <a:pPr rtl="1"/>
          <a:endParaRPr lang="ar-SA"/>
        </a:p>
      </dgm:t>
    </dgm:pt>
    <dgm:pt modelId="{B30C1BA9-0F06-419C-99AE-33F0E9AF7554}">
      <dgm:prSet custT="1"/>
      <dgm:spPr/>
      <dgm:t>
        <a:bodyPr/>
        <a:lstStyle/>
        <a:p>
          <a:pPr algn="r" rtl="1"/>
          <a:r>
            <a:rPr lang="ar-SA" sz="1000" dirty="0" smtClean="0"/>
            <a:t>- التدريب </a:t>
          </a:r>
        </a:p>
        <a:p>
          <a:pPr algn="r" rtl="1"/>
          <a:r>
            <a:rPr lang="ar-SA" sz="1000" dirty="0" smtClean="0"/>
            <a:t>- التعاون </a:t>
          </a:r>
        </a:p>
        <a:p>
          <a:pPr algn="r" rtl="1"/>
          <a:r>
            <a:rPr lang="ar-SA" sz="1000" dirty="0" smtClean="0"/>
            <a:t>- إدارة الصراع </a:t>
          </a:r>
        </a:p>
        <a:p>
          <a:pPr algn="r" rtl="1"/>
          <a:r>
            <a:rPr lang="ar-SA" sz="1000" dirty="0" smtClean="0"/>
            <a:t>- بناء الالتزام </a:t>
          </a:r>
        </a:p>
        <a:p>
          <a:pPr algn="r" rtl="1"/>
          <a:r>
            <a:rPr lang="ar-SA" sz="1000" dirty="0" smtClean="0"/>
            <a:t>- إشباع الحاجات </a:t>
          </a:r>
        </a:p>
        <a:p>
          <a:pPr algn="r" rtl="1"/>
          <a:r>
            <a:rPr lang="ar-SA" sz="1000" dirty="0" smtClean="0"/>
            <a:t>- القدرة في المبادئ</a:t>
          </a:r>
          <a:endParaRPr lang="ar-SA" sz="1000" dirty="0"/>
        </a:p>
      </dgm:t>
    </dgm:pt>
    <dgm:pt modelId="{B02F0774-8D2B-4F40-A91D-C2CDBEB6C3BA}" type="parTrans" cxnId="{A0345FE5-4B45-400C-850C-D6EB70F2D181}">
      <dgm:prSet/>
      <dgm:spPr/>
      <dgm:t>
        <a:bodyPr/>
        <a:lstStyle/>
        <a:p>
          <a:pPr rtl="1"/>
          <a:endParaRPr lang="ar-SA"/>
        </a:p>
      </dgm:t>
    </dgm:pt>
    <dgm:pt modelId="{E3724264-B08F-4D40-AA97-6937301DB0E8}" type="sibTrans" cxnId="{A0345FE5-4B45-400C-850C-D6EB70F2D181}">
      <dgm:prSet/>
      <dgm:spPr/>
      <dgm:t>
        <a:bodyPr/>
        <a:lstStyle/>
        <a:p>
          <a:pPr rtl="1"/>
          <a:endParaRPr lang="ar-SA"/>
        </a:p>
      </dgm:t>
    </dgm:pt>
    <dgm:pt modelId="{0D4C6400-C719-4899-A11D-42D09FA1B8DF}">
      <dgm:prSet custT="1"/>
      <dgm:spPr/>
      <dgm:t>
        <a:bodyPr/>
        <a:lstStyle/>
        <a:p>
          <a:pPr algn="r" rtl="1"/>
          <a:r>
            <a:rPr lang="ar-SA" sz="1050" dirty="0" smtClean="0"/>
            <a:t>- توضيح الأهداف </a:t>
          </a:r>
        </a:p>
        <a:p>
          <a:pPr algn="r" rtl="1"/>
          <a:r>
            <a:rPr lang="ar-SA" sz="1050" dirty="0" smtClean="0"/>
            <a:t>- بناء الهيكل </a:t>
          </a:r>
        </a:p>
        <a:p>
          <a:pPr algn="r" rtl="1"/>
          <a:r>
            <a:rPr lang="ar-SA" sz="1050" dirty="0" smtClean="0"/>
            <a:t>- اتخاذ القرارات </a:t>
          </a:r>
        </a:p>
        <a:p>
          <a:pPr algn="r" rtl="1"/>
          <a:r>
            <a:rPr lang="ar-SA" sz="1050" dirty="0" smtClean="0"/>
            <a:t>- التدريب </a:t>
          </a:r>
        </a:p>
        <a:p>
          <a:pPr algn="r" rtl="1"/>
          <a:r>
            <a:rPr lang="ar-SA" sz="1050" dirty="0" smtClean="0"/>
            <a:t>- وضع المعايير </a:t>
          </a:r>
          <a:endParaRPr lang="ar-SA" sz="1050" dirty="0"/>
        </a:p>
      </dgm:t>
    </dgm:pt>
    <dgm:pt modelId="{AB7C05C3-D8D3-4817-B00A-CA727DB6BF97}" type="parTrans" cxnId="{6EF7959F-1B13-4ACB-9407-B21C9C35E766}">
      <dgm:prSet/>
      <dgm:spPr/>
      <dgm:t>
        <a:bodyPr/>
        <a:lstStyle/>
        <a:p>
          <a:pPr rtl="1"/>
          <a:endParaRPr lang="ar-SA"/>
        </a:p>
      </dgm:t>
    </dgm:pt>
    <dgm:pt modelId="{E129B9B6-5188-4C6A-AE85-122B4219F157}" type="sibTrans" cxnId="{6EF7959F-1B13-4ACB-9407-B21C9C35E766}">
      <dgm:prSet/>
      <dgm:spPr/>
      <dgm:t>
        <a:bodyPr/>
        <a:lstStyle/>
        <a:p>
          <a:pPr rtl="1"/>
          <a:endParaRPr lang="ar-SA"/>
        </a:p>
      </dgm:t>
    </dgm:pt>
    <dgm:pt modelId="{114B670C-6F73-4496-9528-E8C8AC421604}">
      <dgm:prSet/>
      <dgm:spPr/>
      <dgm:t>
        <a:bodyPr/>
        <a:lstStyle/>
        <a:p>
          <a:pPr rtl="1"/>
          <a:endParaRPr lang="ar-SA" dirty="0"/>
        </a:p>
      </dgm:t>
    </dgm:pt>
    <dgm:pt modelId="{1BAF57CF-966A-4BF9-9E2B-45D57A00D0F3}" type="parTrans" cxnId="{126F76D2-3FDD-4263-A284-2C21AD69486C}">
      <dgm:prSet/>
      <dgm:spPr/>
      <dgm:t>
        <a:bodyPr/>
        <a:lstStyle/>
        <a:p>
          <a:pPr rtl="1"/>
          <a:endParaRPr lang="ar-SA"/>
        </a:p>
      </dgm:t>
    </dgm:pt>
    <dgm:pt modelId="{612FC884-725A-4BF9-9FD6-690828FA3B80}" type="sibTrans" cxnId="{126F76D2-3FDD-4263-A284-2C21AD69486C}">
      <dgm:prSet/>
      <dgm:spPr/>
      <dgm:t>
        <a:bodyPr/>
        <a:lstStyle/>
        <a:p>
          <a:pPr rtl="1"/>
          <a:endParaRPr lang="ar-SA"/>
        </a:p>
      </dgm:t>
    </dgm:pt>
    <dgm:pt modelId="{C3DD396C-D057-48EC-9D16-3862DA3E6C83}">
      <dgm:prSet custT="1"/>
      <dgm:spPr/>
      <dgm:t>
        <a:bodyPr/>
        <a:lstStyle/>
        <a:p>
          <a:pPr algn="ctr" rtl="1"/>
          <a:r>
            <a:rPr lang="ar-SA" sz="1100" b="1" dirty="0" smtClean="0"/>
            <a:t>فاعلية الفريق</a:t>
          </a:r>
        </a:p>
        <a:p>
          <a:pPr algn="r" rtl="1"/>
          <a:r>
            <a:rPr lang="ar-SA" sz="1100" dirty="0" smtClean="0"/>
            <a:t>- الأداء </a:t>
          </a:r>
        </a:p>
        <a:p>
          <a:pPr algn="r" rtl="1"/>
          <a:r>
            <a:rPr lang="ar-SA" sz="1100" dirty="0" smtClean="0"/>
            <a:t>- التطوير / المحافظة </a:t>
          </a:r>
          <a:endParaRPr lang="ar-SA" sz="1100" dirty="0"/>
        </a:p>
      </dgm:t>
    </dgm:pt>
    <dgm:pt modelId="{F6E9937B-B766-4244-AE00-69A9A0ADA457}" type="parTrans" cxnId="{F4CC10F0-8E18-464E-8F9D-F77E04D5A5A2}">
      <dgm:prSet/>
      <dgm:spPr/>
      <dgm:t>
        <a:bodyPr/>
        <a:lstStyle/>
        <a:p>
          <a:pPr rtl="1"/>
          <a:endParaRPr lang="ar-SA"/>
        </a:p>
      </dgm:t>
    </dgm:pt>
    <dgm:pt modelId="{16EC4723-2278-4D4A-A966-7AE3B1121CCF}" type="sibTrans" cxnId="{F4CC10F0-8E18-464E-8F9D-F77E04D5A5A2}">
      <dgm:prSet/>
      <dgm:spPr/>
      <dgm:t>
        <a:bodyPr/>
        <a:lstStyle/>
        <a:p>
          <a:pPr rtl="1"/>
          <a:endParaRPr lang="ar-SA"/>
        </a:p>
      </dgm:t>
    </dgm:pt>
    <dgm:pt modelId="{6F8E8F04-C5B6-4140-AB72-B7351AA66D01}" type="pres">
      <dgm:prSet presAssocID="{673274D2-B412-4873-8C75-6634E5810185}" presName="hierChild1" presStyleCnt="0">
        <dgm:presLayoutVars>
          <dgm:chPref val="1"/>
          <dgm:dir/>
          <dgm:animOne val="branch"/>
          <dgm:animLvl val="lvl"/>
          <dgm:resizeHandles/>
        </dgm:presLayoutVars>
      </dgm:prSet>
      <dgm:spPr/>
      <dgm:t>
        <a:bodyPr/>
        <a:lstStyle/>
        <a:p>
          <a:pPr rtl="1"/>
          <a:endParaRPr lang="ar-SA"/>
        </a:p>
      </dgm:t>
    </dgm:pt>
    <dgm:pt modelId="{EB5D7D02-0FC1-4C2F-B035-6ED97322AC94}" type="pres">
      <dgm:prSet presAssocID="{D7633C17-D08D-431A-8223-6F555A6DAFC9}" presName="hierRoot1" presStyleCnt="0"/>
      <dgm:spPr/>
    </dgm:pt>
    <dgm:pt modelId="{A936DD58-CAA1-4BB2-A38F-213C81043F6F}" type="pres">
      <dgm:prSet presAssocID="{D7633C17-D08D-431A-8223-6F555A6DAFC9}" presName="composite" presStyleCnt="0"/>
      <dgm:spPr/>
    </dgm:pt>
    <dgm:pt modelId="{685EBE21-0871-405B-A5B0-AF42AF830BB1}" type="pres">
      <dgm:prSet presAssocID="{D7633C17-D08D-431A-8223-6F555A6DAFC9}" presName="background" presStyleLbl="node0" presStyleIdx="0" presStyleCnt="1"/>
      <dgm:spPr/>
    </dgm:pt>
    <dgm:pt modelId="{302464D9-9F40-44D5-9C6A-6A94F2E1AB16}" type="pres">
      <dgm:prSet presAssocID="{D7633C17-D08D-431A-8223-6F555A6DAFC9}" presName="text" presStyleLbl="fgAcc0" presStyleIdx="0" presStyleCnt="1" custScaleX="310271" custScaleY="132374">
        <dgm:presLayoutVars>
          <dgm:chPref val="3"/>
        </dgm:presLayoutVars>
      </dgm:prSet>
      <dgm:spPr/>
      <dgm:t>
        <a:bodyPr/>
        <a:lstStyle/>
        <a:p>
          <a:pPr rtl="1"/>
          <a:endParaRPr lang="ar-SA"/>
        </a:p>
      </dgm:t>
    </dgm:pt>
    <dgm:pt modelId="{72BB86D5-96DC-429B-968C-9776DB2F7AB0}" type="pres">
      <dgm:prSet presAssocID="{D7633C17-D08D-431A-8223-6F555A6DAFC9}" presName="hierChild2" presStyleCnt="0"/>
      <dgm:spPr/>
    </dgm:pt>
    <dgm:pt modelId="{9819A9A2-6363-456F-8084-709C789706A6}" type="pres">
      <dgm:prSet presAssocID="{6B77E63A-06B1-488A-A18A-13B00676A6F8}" presName="Name10" presStyleLbl="parChTrans1D2" presStyleIdx="0" presStyleCnt="2"/>
      <dgm:spPr/>
      <dgm:t>
        <a:bodyPr/>
        <a:lstStyle/>
        <a:p>
          <a:pPr rtl="1"/>
          <a:endParaRPr lang="ar-SA"/>
        </a:p>
      </dgm:t>
    </dgm:pt>
    <dgm:pt modelId="{137638CB-4C00-4500-BDEF-E413350B9F34}" type="pres">
      <dgm:prSet presAssocID="{FB2245BD-64DA-4BDD-AE09-24BC0F8D6C1A}" presName="hierRoot2" presStyleCnt="0"/>
      <dgm:spPr/>
    </dgm:pt>
    <dgm:pt modelId="{E97A6AA6-BC4C-414A-AA48-1BF67470D7EB}" type="pres">
      <dgm:prSet presAssocID="{FB2245BD-64DA-4BDD-AE09-24BC0F8D6C1A}" presName="composite2" presStyleCnt="0"/>
      <dgm:spPr/>
    </dgm:pt>
    <dgm:pt modelId="{32C6DD84-D9BA-48AE-AA12-50EE2FD8C5C6}" type="pres">
      <dgm:prSet presAssocID="{FB2245BD-64DA-4BDD-AE09-24BC0F8D6C1A}" presName="background2" presStyleLbl="node2" presStyleIdx="0" presStyleCnt="2"/>
      <dgm:spPr/>
    </dgm:pt>
    <dgm:pt modelId="{FC99D2CC-E538-4935-8CE3-4997A831847F}" type="pres">
      <dgm:prSet presAssocID="{FB2245BD-64DA-4BDD-AE09-24BC0F8D6C1A}" presName="text2" presStyleLbl="fgAcc2" presStyleIdx="0" presStyleCnt="2" custScaleX="222242" custScaleY="45132">
        <dgm:presLayoutVars>
          <dgm:chPref val="3"/>
        </dgm:presLayoutVars>
      </dgm:prSet>
      <dgm:spPr/>
      <dgm:t>
        <a:bodyPr/>
        <a:lstStyle/>
        <a:p>
          <a:pPr rtl="1"/>
          <a:endParaRPr lang="ar-SA"/>
        </a:p>
      </dgm:t>
    </dgm:pt>
    <dgm:pt modelId="{CE015E88-0D46-4E4F-9598-03C03ABA24DD}" type="pres">
      <dgm:prSet presAssocID="{FB2245BD-64DA-4BDD-AE09-24BC0F8D6C1A}" presName="hierChild3" presStyleCnt="0"/>
      <dgm:spPr/>
    </dgm:pt>
    <dgm:pt modelId="{C685CAB9-A667-4AA8-BAFF-ACA91BC40014}" type="pres">
      <dgm:prSet presAssocID="{561E5FCF-7FA3-44A4-8B95-ACCD35B5D8D6}" presName="Name17" presStyleLbl="parChTrans1D3" presStyleIdx="0" presStyleCnt="3"/>
      <dgm:spPr/>
      <dgm:t>
        <a:bodyPr/>
        <a:lstStyle/>
        <a:p>
          <a:pPr rtl="1"/>
          <a:endParaRPr lang="ar-SA"/>
        </a:p>
      </dgm:t>
    </dgm:pt>
    <dgm:pt modelId="{49248848-0928-4F70-BA76-AE01EA28040A}" type="pres">
      <dgm:prSet presAssocID="{91DF8969-B301-4656-9471-4CCF9E8227E5}" presName="hierRoot3" presStyleCnt="0"/>
      <dgm:spPr/>
    </dgm:pt>
    <dgm:pt modelId="{9F5E52CE-2DD0-47C3-A983-81C34745F0FC}" type="pres">
      <dgm:prSet presAssocID="{91DF8969-B301-4656-9471-4CCF9E8227E5}" presName="composite3" presStyleCnt="0"/>
      <dgm:spPr/>
    </dgm:pt>
    <dgm:pt modelId="{519391E9-3869-442A-9557-9E59ED12F531}" type="pres">
      <dgm:prSet presAssocID="{91DF8969-B301-4656-9471-4CCF9E8227E5}" presName="background3" presStyleLbl="node3" presStyleIdx="0" presStyleCnt="3"/>
      <dgm:spPr/>
    </dgm:pt>
    <dgm:pt modelId="{569F239E-3F91-4177-9209-C46C143ED238}" type="pres">
      <dgm:prSet presAssocID="{91DF8969-B301-4656-9471-4CCF9E8227E5}" presName="text3" presStyleLbl="fgAcc3" presStyleIdx="0" presStyleCnt="3" custScaleX="147063" custScaleY="56029">
        <dgm:presLayoutVars>
          <dgm:chPref val="3"/>
        </dgm:presLayoutVars>
      </dgm:prSet>
      <dgm:spPr/>
      <dgm:t>
        <a:bodyPr/>
        <a:lstStyle/>
        <a:p>
          <a:pPr rtl="1"/>
          <a:endParaRPr lang="ar-SA"/>
        </a:p>
      </dgm:t>
    </dgm:pt>
    <dgm:pt modelId="{42A2F3E0-AE43-4A7F-B4A4-64DA2C7FD5B4}" type="pres">
      <dgm:prSet presAssocID="{91DF8969-B301-4656-9471-4CCF9E8227E5}" presName="hierChild4" presStyleCnt="0"/>
      <dgm:spPr/>
    </dgm:pt>
    <dgm:pt modelId="{F14B4DD0-C167-4BD9-B0D6-5FF53BB4C54F}" type="pres">
      <dgm:prSet presAssocID="{AB7C05C3-D8D3-4817-B00A-CA727DB6BF97}" presName="Name23" presStyleLbl="parChTrans1D4" presStyleIdx="0" presStyleCnt="5"/>
      <dgm:spPr/>
      <dgm:t>
        <a:bodyPr/>
        <a:lstStyle/>
        <a:p>
          <a:pPr rtl="1"/>
          <a:endParaRPr lang="ar-SA"/>
        </a:p>
      </dgm:t>
    </dgm:pt>
    <dgm:pt modelId="{9D8A638F-7355-408A-9101-A9A901E0FDAC}" type="pres">
      <dgm:prSet presAssocID="{0D4C6400-C719-4899-A11D-42D09FA1B8DF}" presName="hierRoot4" presStyleCnt="0"/>
      <dgm:spPr/>
    </dgm:pt>
    <dgm:pt modelId="{4A031752-E01C-4A35-B4AC-B0120A08DF14}" type="pres">
      <dgm:prSet presAssocID="{0D4C6400-C719-4899-A11D-42D09FA1B8DF}" presName="composite4" presStyleCnt="0"/>
      <dgm:spPr/>
    </dgm:pt>
    <dgm:pt modelId="{7C092B36-0341-41C8-A3ED-168BFC3599DC}" type="pres">
      <dgm:prSet presAssocID="{0D4C6400-C719-4899-A11D-42D09FA1B8DF}" presName="background4" presStyleLbl="node4" presStyleIdx="0" presStyleCnt="5"/>
      <dgm:spPr/>
    </dgm:pt>
    <dgm:pt modelId="{76DB6767-5780-4A79-9572-FB76F6BE37F8}" type="pres">
      <dgm:prSet presAssocID="{0D4C6400-C719-4899-A11D-42D09FA1B8DF}" presName="text4" presStyleLbl="fgAcc4" presStyleIdx="0" presStyleCnt="5" custScaleX="137431" custScaleY="172919">
        <dgm:presLayoutVars>
          <dgm:chPref val="3"/>
        </dgm:presLayoutVars>
      </dgm:prSet>
      <dgm:spPr/>
      <dgm:t>
        <a:bodyPr/>
        <a:lstStyle/>
        <a:p>
          <a:pPr rtl="1"/>
          <a:endParaRPr lang="ar-SA"/>
        </a:p>
      </dgm:t>
    </dgm:pt>
    <dgm:pt modelId="{91460E07-9C3F-4E8A-A1F3-847535EBAD31}" type="pres">
      <dgm:prSet presAssocID="{0D4C6400-C719-4899-A11D-42D09FA1B8DF}" presName="hierChild5" presStyleCnt="0"/>
      <dgm:spPr/>
    </dgm:pt>
    <dgm:pt modelId="{93762265-3E1E-4458-AFF2-B80EB123E51F}" type="pres">
      <dgm:prSet presAssocID="{1BAF57CF-966A-4BF9-9E2B-45D57A00D0F3}" presName="Name23" presStyleLbl="parChTrans1D4" presStyleIdx="1" presStyleCnt="5"/>
      <dgm:spPr/>
      <dgm:t>
        <a:bodyPr/>
        <a:lstStyle/>
        <a:p>
          <a:pPr rtl="1"/>
          <a:endParaRPr lang="ar-SA"/>
        </a:p>
      </dgm:t>
    </dgm:pt>
    <dgm:pt modelId="{8ADDE6FA-6F98-410A-9A89-BC350CC82878}" type="pres">
      <dgm:prSet presAssocID="{114B670C-6F73-4496-9528-E8C8AC421604}" presName="hierRoot4" presStyleCnt="0"/>
      <dgm:spPr/>
    </dgm:pt>
    <dgm:pt modelId="{4C06AC11-83FB-42F0-882D-E200D35DE86D}" type="pres">
      <dgm:prSet presAssocID="{114B670C-6F73-4496-9528-E8C8AC421604}" presName="composite4" presStyleCnt="0"/>
      <dgm:spPr/>
    </dgm:pt>
    <dgm:pt modelId="{8A5B6A20-E2D6-4B43-9D98-D2616F55294A}" type="pres">
      <dgm:prSet presAssocID="{114B670C-6F73-4496-9528-E8C8AC421604}" presName="background4" presStyleLbl="node4" presStyleIdx="1" presStyleCnt="5"/>
      <dgm:spPr/>
    </dgm:pt>
    <dgm:pt modelId="{3966E0F2-9BFD-4F57-AC12-40D3E942C591}" type="pres">
      <dgm:prSet presAssocID="{114B670C-6F73-4496-9528-E8C8AC421604}" presName="text4" presStyleLbl="fgAcc4" presStyleIdx="1" presStyleCnt="5" custLinFactX="93682" custLinFactNeighborX="100000" custLinFactNeighborY="3368">
        <dgm:presLayoutVars>
          <dgm:chPref val="3"/>
        </dgm:presLayoutVars>
      </dgm:prSet>
      <dgm:spPr/>
      <dgm:t>
        <a:bodyPr/>
        <a:lstStyle/>
        <a:p>
          <a:pPr rtl="1"/>
          <a:endParaRPr lang="ar-SA"/>
        </a:p>
      </dgm:t>
    </dgm:pt>
    <dgm:pt modelId="{62E8B783-85C0-457E-91AB-15318625E33A}" type="pres">
      <dgm:prSet presAssocID="{114B670C-6F73-4496-9528-E8C8AC421604}" presName="hierChild5" presStyleCnt="0"/>
      <dgm:spPr/>
    </dgm:pt>
    <dgm:pt modelId="{9D271828-3222-4225-8995-2A6EF76844BB}" type="pres">
      <dgm:prSet presAssocID="{739E5BF9-ABA8-40EF-84AE-551BBE586082}" presName="Name17" presStyleLbl="parChTrans1D3" presStyleIdx="1" presStyleCnt="3"/>
      <dgm:spPr/>
      <dgm:t>
        <a:bodyPr/>
        <a:lstStyle/>
        <a:p>
          <a:pPr rtl="1"/>
          <a:endParaRPr lang="ar-SA"/>
        </a:p>
      </dgm:t>
    </dgm:pt>
    <dgm:pt modelId="{906616AE-5BAF-4034-A9D3-D6BA073E6E19}" type="pres">
      <dgm:prSet presAssocID="{7BD5F752-2FFE-480B-A5EF-CA172A891583}" presName="hierRoot3" presStyleCnt="0"/>
      <dgm:spPr/>
    </dgm:pt>
    <dgm:pt modelId="{5BBD5F24-16FB-4B7A-949B-3D4DF33F0074}" type="pres">
      <dgm:prSet presAssocID="{7BD5F752-2FFE-480B-A5EF-CA172A891583}" presName="composite3" presStyleCnt="0"/>
      <dgm:spPr/>
    </dgm:pt>
    <dgm:pt modelId="{2F859150-2E5C-4765-9836-3DBEB1FBFDB5}" type="pres">
      <dgm:prSet presAssocID="{7BD5F752-2FFE-480B-A5EF-CA172A891583}" presName="background3" presStyleLbl="node3" presStyleIdx="1" presStyleCnt="3"/>
      <dgm:spPr/>
    </dgm:pt>
    <dgm:pt modelId="{55F9268C-93CE-40BA-B429-FDC94B4A11C7}" type="pres">
      <dgm:prSet presAssocID="{7BD5F752-2FFE-480B-A5EF-CA172A891583}" presName="text3" presStyleLbl="fgAcc3" presStyleIdx="1" presStyleCnt="3" custScaleX="144903" custScaleY="48727">
        <dgm:presLayoutVars>
          <dgm:chPref val="3"/>
        </dgm:presLayoutVars>
      </dgm:prSet>
      <dgm:spPr/>
      <dgm:t>
        <a:bodyPr/>
        <a:lstStyle/>
        <a:p>
          <a:pPr rtl="1"/>
          <a:endParaRPr lang="ar-SA"/>
        </a:p>
      </dgm:t>
    </dgm:pt>
    <dgm:pt modelId="{50402D84-CA17-438A-B53C-C5DC587B9343}" type="pres">
      <dgm:prSet presAssocID="{7BD5F752-2FFE-480B-A5EF-CA172A891583}" presName="hierChild4" presStyleCnt="0"/>
      <dgm:spPr/>
    </dgm:pt>
    <dgm:pt modelId="{D4EF4AF8-E5EB-4FF9-9097-5624ECA5F887}" type="pres">
      <dgm:prSet presAssocID="{B02F0774-8D2B-4F40-A91D-C2CDBEB6C3BA}" presName="Name23" presStyleLbl="parChTrans1D4" presStyleIdx="2" presStyleCnt="5"/>
      <dgm:spPr/>
      <dgm:t>
        <a:bodyPr/>
        <a:lstStyle/>
        <a:p>
          <a:pPr rtl="1"/>
          <a:endParaRPr lang="ar-SA"/>
        </a:p>
      </dgm:t>
    </dgm:pt>
    <dgm:pt modelId="{30237F7D-8F3C-4565-B567-CB7B3872675A}" type="pres">
      <dgm:prSet presAssocID="{B30C1BA9-0F06-419C-99AE-33F0E9AF7554}" presName="hierRoot4" presStyleCnt="0"/>
      <dgm:spPr/>
    </dgm:pt>
    <dgm:pt modelId="{A19CE9A4-4D86-4E10-BCEB-27BE33322129}" type="pres">
      <dgm:prSet presAssocID="{B30C1BA9-0F06-419C-99AE-33F0E9AF7554}" presName="composite4" presStyleCnt="0"/>
      <dgm:spPr/>
    </dgm:pt>
    <dgm:pt modelId="{7A1072FD-ED83-48A5-A4A0-E48869AB7B5C}" type="pres">
      <dgm:prSet presAssocID="{B30C1BA9-0F06-419C-99AE-33F0E9AF7554}" presName="background4" presStyleLbl="node4" presStyleIdx="2" presStyleCnt="5"/>
      <dgm:spPr/>
    </dgm:pt>
    <dgm:pt modelId="{3A1E5182-1798-47A2-A566-71B958C14FCC}" type="pres">
      <dgm:prSet presAssocID="{B30C1BA9-0F06-419C-99AE-33F0E9AF7554}" presName="text4" presStyleLbl="fgAcc4" presStyleIdx="2" presStyleCnt="5" custScaleX="136169" custScaleY="174470">
        <dgm:presLayoutVars>
          <dgm:chPref val="3"/>
        </dgm:presLayoutVars>
      </dgm:prSet>
      <dgm:spPr/>
      <dgm:t>
        <a:bodyPr/>
        <a:lstStyle/>
        <a:p>
          <a:pPr rtl="1"/>
          <a:endParaRPr lang="ar-SA"/>
        </a:p>
      </dgm:t>
    </dgm:pt>
    <dgm:pt modelId="{AB4595BE-3F68-497D-A3D7-EAA4FF7696C7}" type="pres">
      <dgm:prSet presAssocID="{B30C1BA9-0F06-419C-99AE-33F0E9AF7554}" presName="hierChild5" presStyleCnt="0"/>
      <dgm:spPr/>
    </dgm:pt>
    <dgm:pt modelId="{A37B68C7-6D6A-419E-AF4D-7E8FD6A7A09A}" type="pres">
      <dgm:prSet presAssocID="{8BB3DB66-7266-4346-AA6E-BB33305BF052}" presName="Name10" presStyleLbl="parChTrans1D2" presStyleIdx="1" presStyleCnt="2"/>
      <dgm:spPr/>
      <dgm:t>
        <a:bodyPr/>
        <a:lstStyle/>
        <a:p>
          <a:pPr rtl="1"/>
          <a:endParaRPr lang="ar-SA"/>
        </a:p>
      </dgm:t>
    </dgm:pt>
    <dgm:pt modelId="{DD98A5DF-908F-4F02-9D83-B9EDF552BDC7}" type="pres">
      <dgm:prSet presAssocID="{640BCE12-CB4F-49DB-8887-29C330BCD2F6}" presName="hierRoot2" presStyleCnt="0"/>
      <dgm:spPr/>
    </dgm:pt>
    <dgm:pt modelId="{35890B26-2BDB-4202-B92F-516A2361CB44}" type="pres">
      <dgm:prSet presAssocID="{640BCE12-CB4F-49DB-8887-29C330BCD2F6}" presName="composite2" presStyleCnt="0"/>
      <dgm:spPr/>
    </dgm:pt>
    <dgm:pt modelId="{15EEFA5C-0690-4667-A6EC-DA73F1502DD5}" type="pres">
      <dgm:prSet presAssocID="{640BCE12-CB4F-49DB-8887-29C330BCD2F6}" presName="background2" presStyleLbl="node2" presStyleIdx="1" presStyleCnt="2"/>
      <dgm:spPr/>
    </dgm:pt>
    <dgm:pt modelId="{25AD108D-2153-4B63-B41E-3A21AF7CCA31}" type="pres">
      <dgm:prSet presAssocID="{640BCE12-CB4F-49DB-8887-29C330BCD2F6}" presName="text2" presStyleLbl="fgAcc2" presStyleIdx="1" presStyleCnt="2" custAng="10800000" custFlipVert="1" custScaleX="226790" custScaleY="59055">
        <dgm:presLayoutVars>
          <dgm:chPref val="3"/>
        </dgm:presLayoutVars>
      </dgm:prSet>
      <dgm:spPr/>
      <dgm:t>
        <a:bodyPr/>
        <a:lstStyle/>
        <a:p>
          <a:pPr rtl="1"/>
          <a:endParaRPr lang="ar-SA"/>
        </a:p>
      </dgm:t>
    </dgm:pt>
    <dgm:pt modelId="{98BBB3A4-1128-4927-BB24-9F8A1AA97914}" type="pres">
      <dgm:prSet presAssocID="{640BCE12-CB4F-49DB-8887-29C330BCD2F6}" presName="hierChild3" presStyleCnt="0"/>
      <dgm:spPr/>
    </dgm:pt>
    <dgm:pt modelId="{00C5F799-4E31-4D94-8956-8681E1A30CB8}" type="pres">
      <dgm:prSet presAssocID="{EACB5BA3-9387-49F2-8E8F-9F3AED62E465}" presName="Name17" presStyleLbl="parChTrans1D3" presStyleIdx="2" presStyleCnt="3"/>
      <dgm:spPr/>
      <dgm:t>
        <a:bodyPr/>
        <a:lstStyle/>
        <a:p>
          <a:pPr rtl="1"/>
          <a:endParaRPr lang="ar-SA"/>
        </a:p>
      </dgm:t>
    </dgm:pt>
    <dgm:pt modelId="{E0DAC130-D12E-4DC5-A389-A4D237C55852}" type="pres">
      <dgm:prSet presAssocID="{C7AE0AD3-A80F-44AF-8832-968D17199368}" presName="hierRoot3" presStyleCnt="0"/>
      <dgm:spPr/>
    </dgm:pt>
    <dgm:pt modelId="{EF15E379-CED4-4F3B-9421-46541163C9C3}" type="pres">
      <dgm:prSet presAssocID="{C7AE0AD3-A80F-44AF-8832-968D17199368}" presName="composite3" presStyleCnt="0"/>
      <dgm:spPr/>
    </dgm:pt>
    <dgm:pt modelId="{0B572E27-E416-45D3-A1B8-DC2A24F9D03D}" type="pres">
      <dgm:prSet presAssocID="{C7AE0AD3-A80F-44AF-8832-968D17199368}" presName="background3" presStyleLbl="node3" presStyleIdx="2" presStyleCnt="3"/>
      <dgm:spPr/>
    </dgm:pt>
    <dgm:pt modelId="{09C6420B-B0DD-4314-B8AB-3E3F08CB7C58}" type="pres">
      <dgm:prSet presAssocID="{C7AE0AD3-A80F-44AF-8832-968D17199368}" presName="text3" presStyleLbl="fgAcc3" presStyleIdx="2" presStyleCnt="3" custScaleX="175641" custScaleY="43424">
        <dgm:presLayoutVars>
          <dgm:chPref val="3"/>
        </dgm:presLayoutVars>
      </dgm:prSet>
      <dgm:spPr/>
      <dgm:t>
        <a:bodyPr/>
        <a:lstStyle/>
        <a:p>
          <a:pPr rtl="1"/>
          <a:endParaRPr lang="ar-SA"/>
        </a:p>
      </dgm:t>
    </dgm:pt>
    <dgm:pt modelId="{D4F48BE8-72B6-4E81-B6A6-AA0D2F5D154A}" type="pres">
      <dgm:prSet presAssocID="{C7AE0AD3-A80F-44AF-8832-968D17199368}" presName="hierChild4" presStyleCnt="0"/>
      <dgm:spPr/>
    </dgm:pt>
    <dgm:pt modelId="{EE51616E-EDA5-4532-BA53-E9E835B77F9C}" type="pres">
      <dgm:prSet presAssocID="{D44CBC12-3D6D-49D4-9A09-2C887C294272}" presName="Name23" presStyleLbl="parChTrans1D4" presStyleIdx="3" presStyleCnt="5"/>
      <dgm:spPr/>
      <dgm:t>
        <a:bodyPr/>
        <a:lstStyle/>
        <a:p>
          <a:pPr rtl="1"/>
          <a:endParaRPr lang="ar-SA"/>
        </a:p>
      </dgm:t>
    </dgm:pt>
    <dgm:pt modelId="{0CF86A06-232C-4719-825E-640C9FC179B4}" type="pres">
      <dgm:prSet presAssocID="{F2E9B06C-C865-4A7D-B7B0-1FAF2A8B13DB}" presName="hierRoot4" presStyleCnt="0"/>
      <dgm:spPr/>
    </dgm:pt>
    <dgm:pt modelId="{705C2090-510D-4847-8E8B-AA3C8528EE3D}" type="pres">
      <dgm:prSet presAssocID="{F2E9B06C-C865-4A7D-B7B0-1FAF2A8B13DB}" presName="composite4" presStyleCnt="0"/>
      <dgm:spPr/>
    </dgm:pt>
    <dgm:pt modelId="{66CF8323-4097-47BC-9F2F-969C5BE36005}" type="pres">
      <dgm:prSet presAssocID="{F2E9B06C-C865-4A7D-B7B0-1FAF2A8B13DB}" presName="background4" presStyleLbl="node4" presStyleIdx="3" presStyleCnt="5"/>
      <dgm:spPr/>
    </dgm:pt>
    <dgm:pt modelId="{1D35FE93-0248-43C9-9B25-9076F00F52C3}" type="pres">
      <dgm:prSet presAssocID="{F2E9B06C-C865-4A7D-B7B0-1FAF2A8B13DB}" presName="text4" presStyleLbl="fgAcc4" presStyleIdx="3" presStyleCnt="5" custScaleX="159538" custScaleY="165553">
        <dgm:presLayoutVars>
          <dgm:chPref val="3"/>
        </dgm:presLayoutVars>
      </dgm:prSet>
      <dgm:spPr/>
      <dgm:t>
        <a:bodyPr/>
        <a:lstStyle/>
        <a:p>
          <a:pPr rtl="1"/>
          <a:endParaRPr lang="ar-SA"/>
        </a:p>
      </dgm:t>
    </dgm:pt>
    <dgm:pt modelId="{A48299E5-0F28-49AC-A9B2-F25FFEF2C3D9}" type="pres">
      <dgm:prSet presAssocID="{F2E9B06C-C865-4A7D-B7B0-1FAF2A8B13DB}" presName="hierChild5" presStyleCnt="0"/>
      <dgm:spPr/>
    </dgm:pt>
    <dgm:pt modelId="{1576AA0F-6D89-4E32-8267-4262149B73B2}" type="pres">
      <dgm:prSet presAssocID="{F6E9937B-B766-4244-AE00-69A9A0ADA457}" presName="Name23" presStyleLbl="parChTrans1D4" presStyleIdx="4" presStyleCnt="5"/>
      <dgm:spPr/>
      <dgm:t>
        <a:bodyPr/>
        <a:lstStyle/>
        <a:p>
          <a:pPr rtl="1"/>
          <a:endParaRPr lang="ar-SA"/>
        </a:p>
      </dgm:t>
    </dgm:pt>
    <dgm:pt modelId="{B08A1856-6EED-4211-BF7A-A47E8C5E65A4}" type="pres">
      <dgm:prSet presAssocID="{C3DD396C-D057-48EC-9D16-3862DA3E6C83}" presName="hierRoot4" presStyleCnt="0"/>
      <dgm:spPr/>
    </dgm:pt>
    <dgm:pt modelId="{DFBB4A65-A2AF-489C-AA61-8133672DE8A0}" type="pres">
      <dgm:prSet presAssocID="{C3DD396C-D057-48EC-9D16-3862DA3E6C83}" presName="composite4" presStyleCnt="0"/>
      <dgm:spPr/>
    </dgm:pt>
    <dgm:pt modelId="{A43C1C9F-6AC1-402B-9C1C-3479667979FB}" type="pres">
      <dgm:prSet presAssocID="{C3DD396C-D057-48EC-9D16-3862DA3E6C83}" presName="background4" presStyleLbl="node4" presStyleIdx="4" presStyleCnt="5"/>
      <dgm:spPr/>
    </dgm:pt>
    <dgm:pt modelId="{D4BD1BD0-EF9D-40A7-A154-4C3AF5F0FD08}" type="pres">
      <dgm:prSet presAssocID="{C3DD396C-D057-48EC-9D16-3862DA3E6C83}" presName="text4" presStyleLbl="fgAcc4" presStyleIdx="4" presStyleCnt="5" custScaleX="183422" custLinFactX="-43163" custLinFactNeighborX="-100000" custLinFactNeighborY="48303">
        <dgm:presLayoutVars>
          <dgm:chPref val="3"/>
        </dgm:presLayoutVars>
      </dgm:prSet>
      <dgm:spPr/>
      <dgm:t>
        <a:bodyPr/>
        <a:lstStyle/>
        <a:p>
          <a:pPr rtl="1"/>
          <a:endParaRPr lang="ar-SA"/>
        </a:p>
      </dgm:t>
    </dgm:pt>
    <dgm:pt modelId="{3F80BD14-7B31-45C2-AE69-961CF3A5526E}" type="pres">
      <dgm:prSet presAssocID="{C3DD396C-D057-48EC-9D16-3862DA3E6C83}" presName="hierChild5" presStyleCnt="0"/>
      <dgm:spPr/>
    </dgm:pt>
  </dgm:ptLst>
  <dgm:cxnLst>
    <dgm:cxn modelId="{59BA929C-A8AC-487A-975B-CC46A060B699}" type="presOf" srcId="{C7AE0AD3-A80F-44AF-8832-968D17199368}" destId="{09C6420B-B0DD-4314-B8AB-3E3F08CB7C58}" srcOrd="0" destOrd="0" presId="urn:microsoft.com/office/officeart/2005/8/layout/hierarchy1"/>
    <dgm:cxn modelId="{697C9FB8-123B-49F1-A936-0C28E2588F97}" type="presOf" srcId="{6B77E63A-06B1-488A-A18A-13B00676A6F8}" destId="{9819A9A2-6363-456F-8084-709C789706A6}" srcOrd="0" destOrd="0" presId="urn:microsoft.com/office/officeart/2005/8/layout/hierarchy1"/>
    <dgm:cxn modelId="{BAC16870-3B86-422C-B05A-B5EC487BAA3C}" type="presOf" srcId="{114B670C-6F73-4496-9528-E8C8AC421604}" destId="{3966E0F2-9BFD-4F57-AC12-40D3E942C591}" srcOrd="0" destOrd="0" presId="urn:microsoft.com/office/officeart/2005/8/layout/hierarchy1"/>
    <dgm:cxn modelId="{C1DC764F-70F4-43E2-8F8D-BE1055497B4A}" type="presOf" srcId="{B30C1BA9-0F06-419C-99AE-33F0E9AF7554}" destId="{3A1E5182-1798-47A2-A566-71B958C14FCC}" srcOrd="0" destOrd="0" presId="urn:microsoft.com/office/officeart/2005/8/layout/hierarchy1"/>
    <dgm:cxn modelId="{F41104D3-35FF-4B25-BB42-B3E2CA4F21A1}" srcId="{C7AE0AD3-A80F-44AF-8832-968D17199368}" destId="{F2E9B06C-C865-4A7D-B7B0-1FAF2A8B13DB}" srcOrd="0" destOrd="0" parTransId="{D44CBC12-3D6D-49D4-9A09-2C887C294272}" sibTransId="{571B6BF5-9EDF-47FE-A3A2-A6B2B742AAF3}"/>
    <dgm:cxn modelId="{D00FB8F1-BE36-4EAC-8660-CF77E5B09F82}" type="presOf" srcId="{561E5FCF-7FA3-44A4-8B95-ACCD35B5D8D6}" destId="{C685CAB9-A667-4AA8-BAFF-ACA91BC40014}" srcOrd="0" destOrd="0" presId="urn:microsoft.com/office/officeart/2005/8/layout/hierarchy1"/>
    <dgm:cxn modelId="{2DC2EE41-0FC6-4BFC-B5C2-73E243C51AAA}" srcId="{FB2245BD-64DA-4BDD-AE09-24BC0F8D6C1A}" destId="{91DF8969-B301-4656-9471-4CCF9E8227E5}" srcOrd="0" destOrd="0" parTransId="{561E5FCF-7FA3-44A4-8B95-ACCD35B5D8D6}" sibTransId="{E6804B59-132A-4151-8E21-D5AF909B7A18}"/>
    <dgm:cxn modelId="{BF03A949-759F-4D08-AE15-833981C032EB}" type="presOf" srcId="{D7633C17-D08D-431A-8223-6F555A6DAFC9}" destId="{302464D9-9F40-44D5-9C6A-6A94F2E1AB16}" srcOrd="0" destOrd="0" presId="urn:microsoft.com/office/officeart/2005/8/layout/hierarchy1"/>
    <dgm:cxn modelId="{210980E8-7D97-4D57-A5C7-122C928AB6BE}" type="presOf" srcId="{FB2245BD-64DA-4BDD-AE09-24BC0F8D6C1A}" destId="{FC99D2CC-E538-4935-8CE3-4997A831847F}" srcOrd="0" destOrd="0" presId="urn:microsoft.com/office/officeart/2005/8/layout/hierarchy1"/>
    <dgm:cxn modelId="{D73D6E3F-F358-4349-98D4-FD2BD1044520}" type="presOf" srcId="{0D4C6400-C719-4899-A11D-42D09FA1B8DF}" destId="{76DB6767-5780-4A79-9572-FB76F6BE37F8}" srcOrd="0" destOrd="0" presId="urn:microsoft.com/office/officeart/2005/8/layout/hierarchy1"/>
    <dgm:cxn modelId="{6E3956DB-5936-4881-A8D8-424009589549}" type="presOf" srcId="{EACB5BA3-9387-49F2-8E8F-9F3AED62E465}" destId="{00C5F799-4E31-4D94-8956-8681E1A30CB8}" srcOrd="0" destOrd="0" presId="urn:microsoft.com/office/officeart/2005/8/layout/hierarchy1"/>
    <dgm:cxn modelId="{150CED06-ACA7-4D2B-B9A3-DB97D7AAA13B}" type="presOf" srcId="{F6E9937B-B766-4244-AE00-69A9A0ADA457}" destId="{1576AA0F-6D89-4E32-8267-4262149B73B2}" srcOrd="0" destOrd="0" presId="urn:microsoft.com/office/officeart/2005/8/layout/hierarchy1"/>
    <dgm:cxn modelId="{A0345FE5-4B45-400C-850C-D6EB70F2D181}" srcId="{7BD5F752-2FFE-480B-A5EF-CA172A891583}" destId="{B30C1BA9-0F06-419C-99AE-33F0E9AF7554}" srcOrd="0" destOrd="0" parTransId="{B02F0774-8D2B-4F40-A91D-C2CDBEB6C3BA}" sibTransId="{E3724264-B08F-4D40-AA97-6937301DB0E8}"/>
    <dgm:cxn modelId="{A73E0B0E-792F-4C4E-A295-E8828292D38F}" srcId="{640BCE12-CB4F-49DB-8887-29C330BCD2F6}" destId="{C7AE0AD3-A80F-44AF-8832-968D17199368}" srcOrd="0" destOrd="0" parTransId="{EACB5BA3-9387-49F2-8E8F-9F3AED62E465}" sibTransId="{3139F0AB-4CCA-4F4F-B904-6368ED894486}"/>
    <dgm:cxn modelId="{49D1DA09-60AF-424C-BBFA-57F344C0213B}" srcId="{D7633C17-D08D-431A-8223-6F555A6DAFC9}" destId="{FB2245BD-64DA-4BDD-AE09-24BC0F8D6C1A}" srcOrd="0" destOrd="0" parTransId="{6B77E63A-06B1-488A-A18A-13B00676A6F8}" sibTransId="{545A3EED-416F-460B-8CCC-6520DFE8E9A2}"/>
    <dgm:cxn modelId="{EC4CB810-5934-4FB5-BD7E-AA9D56C1ABA0}" type="presOf" srcId="{C3DD396C-D057-48EC-9D16-3862DA3E6C83}" destId="{D4BD1BD0-EF9D-40A7-A154-4C3AF5F0FD08}" srcOrd="0" destOrd="0" presId="urn:microsoft.com/office/officeart/2005/8/layout/hierarchy1"/>
    <dgm:cxn modelId="{DAE5C2F5-C527-4E11-BD3E-8CE4AF7162DB}" type="presOf" srcId="{D44CBC12-3D6D-49D4-9A09-2C887C294272}" destId="{EE51616E-EDA5-4532-BA53-E9E835B77F9C}" srcOrd="0" destOrd="0" presId="urn:microsoft.com/office/officeart/2005/8/layout/hierarchy1"/>
    <dgm:cxn modelId="{3D58ED0A-7C77-41A7-931E-6B5EDCC477B5}" type="presOf" srcId="{91DF8969-B301-4656-9471-4CCF9E8227E5}" destId="{569F239E-3F91-4177-9209-C46C143ED238}" srcOrd="0" destOrd="0" presId="urn:microsoft.com/office/officeart/2005/8/layout/hierarchy1"/>
    <dgm:cxn modelId="{9DDB49C4-DF98-492A-AC07-6D9359F257A7}" type="presOf" srcId="{673274D2-B412-4873-8C75-6634E5810185}" destId="{6F8E8F04-C5B6-4140-AB72-B7351AA66D01}" srcOrd="0" destOrd="0" presId="urn:microsoft.com/office/officeart/2005/8/layout/hierarchy1"/>
    <dgm:cxn modelId="{88FDF529-053B-40B4-B60F-1ED376A52AC8}" srcId="{D7633C17-D08D-431A-8223-6F555A6DAFC9}" destId="{640BCE12-CB4F-49DB-8887-29C330BCD2F6}" srcOrd="1" destOrd="0" parTransId="{8BB3DB66-7266-4346-AA6E-BB33305BF052}" sibTransId="{EC728FB3-BB76-4274-9567-61E1A994AA0D}"/>
    <dgm:cxn modelId="{5852BAEA-F57F-4D24-AA0E-D851F8FF8678}" type="presOf" srcId="{AB7C05C3-D8D3-4817-B00A-CA727DB6BF97}" destId="{F14B4DD0-C167-4BD9-B0D6-5FF53BB4C54F}" srcOrd="0" destOrd="0" presId="urn:microsoft.com/office/officeart/2005/8/layout/hierarchy1"/>
    <dgm:cxn modelId="{C5AE35C1-EBD3-4F7A-8C7C-99933E658A5B}" type="presOf" srcId="{F2E9B06C-C865-4A7D-B7B0-1FAF2A8B13DB}" destId="{1D35FE93-0248-43C9-9B25-9076F00F52C3}" srcOrd="0" destOrd="0" presId="urn:microsoft.com/office/officeart/2005/8/layout/hierarchy1"/>
    <dgm:cxn modelId="{39F04ED0-46BA-4FB8-8699-EAD305F2EB2E}" type="presOf" srcId="{640BCE12-CB4F-49DB-8887-29C330BCD2F6}" destId="{25AD108D-2153-4B63-B41E-3A21AF7CCA31}" srcOrd="0" destOrd="0" presId="urn:microsoft.com/office/officeart/2005/8/layout/hierarchy1"/>
    <dgm:cxn modelId="{F4CC10F0-8E18-464E-8F9D-F77E04D5A5A2}" srcId="{F2E9B06C-C865-4A7D-B7B0-1FAF2A8B13DB}" destId="{C3DD396C-D057-48EC-9D16-3862DA3E6C83}" srcOrd="0" destOrd="0" parTransId="{F6E9937B-B766-4244-AE00-69A9A0ADA457}" sibTransId="{16EC4723-2278-4D4A-A966-7AE3B1121CCF}"/>
    <dgm:cxn modelId="{126F76D2-3FDD-4263-A284-2C21AD69486C}" srcId="{0D4C6400-C719-4899-A11D-42D09FA1B8DF}" destId="{114B670C-6F73-4496-9528-E8C8AC421604}" srcOrd="0" destOrd="0" parTransId="{1BAF57CF-966A-4BF9-9E2B-45D57A00D0F3}" sibTransId="{612FC884-725A-4BF9-9FD6-690828FA3B80}"/>
    <dgm:cxn modelId="{644C9C7A-BD90-4574-B40E-8E2E7B70D600}" type="presOf" srcId="{B02F0774-8D2B-4F40-A91D-C2CDBEB6C3BA}" destId="{D4EF4AF8-E5EB-4FF9-9097-5624ECA5F887}" srcOrd="0" destOrd="0" presId="urn:microsoft.com/office/officeart/2005/8/layout/hierarchy1"/>
    <dgm:cxn modelId="{71B44E46-CFC1-4CC3-9C70-B2FFFF8995C8}" type="presOf" srcId="{7BD5F752-2FFE-480B-A5EF-CA172A891583}" destId="{55F9268C-93CE-40BA-B429-FDC94B4A11C7}" srcOrd="0" destOrd="0" presId="urn:microsoft.com/office/officeart/2005/8/layout/hierarchy1"/>
    <dgm:cxn modelId="{45CF0268-6BD9-4E64-ADDC-6781C0E9C303}" srcId="{FB2245BD-64DA-4BDD-AE09-24BC0F8D6C1A}" destId="{7BD5F752-2FFE-480B-A5EF-CA172A891583}" srcOrd="1" destOrd="0" parTransId="{739E5BF9-ABA8-40EF-84AE-551BBE586082}" sibTransId="{19EA9420-0805-4A34-87DF-F235A4A7406B}"/>
    <dgm:cxn modelId="{6EF7959F-1B13-4ACB-9407-B21C9C35E766}" srcId="{91DF8969-B301-4656-9471-4CCF9E8227E5}" destId="{0D4C6400-C719-4899-A11D-42D09FA1B8DF}" srcOrd="0" destOrd="0" parTransId="{AB7C05C3-D8D3-4817-B00A-CA727DB6BF97}" sibTransId="{E129B9B6-5188-4C6A-AE85-122B4219F157}"/>
    <dgm:cxn modelId="{F394D9BF-7168-41A0-9BAF-B331353BF413}" type="presOf" srcId="{739E5BF9-ABA8-40EF-84AE-551BBE586082}" destId="{9D271828-3222-4225-8995-2A6EF76844BB}" srcOrd="0" destOrd="0" presId="urn:microsoft.com/office/officeart/2005/8/layout/hierarchy1"/>
    <dgm:cxn modelId="{9F56A48E-11EC-4CA3-8340-A6360BFFDA7A}" type="presOf" srcId="{8BB3DB66-7266-4346-AA6E-BB33305BF052}" destId="{A37B68C7-6D6A-419E-AF4D-7E8FD6A7A09A}" srcOrd="0" destOrd="0" presId="urn:microsoft.com/office/officeart/2005/8/layout/hierarchy1"/>
    <dgm:cxn modelId="{D539AD7B-FAAC-42AB-BE9F-9475D6263901}" srcId="{673274D2-B412-4873-8C75-6634E5810185}" destId="{D7633C17-D08D-431A-8223-6F555A6DAFC9}" srcOrd="0" destOrd="0" parTransId="{EBE4D7F2-B7CF-436E-8586-FF4C86F16D36}" sibTransId="{4597CBFE-8D4D-472D-9DF2-530548A895D1}"/>
    <dgm:cxn modelId="{4BB68F17-5114-46A7-AEF6-0BE32B68305E}" type="presOf" srcId="{1BAF57CF-966A-4BF9-9E2B-45D57A00D0F3}" destId="{93762265-3E1E-4458-AFF2-B80EB123E51F}" srcOrd="0" destOrd="0" presId="urn:microsoft.com/office/officeart/2005/8/layout/hierarchy1"/>
    <dgm:cxn modelId="{BA08BCF3-BA7F-40D6-9429-E413CFB6A48D}" type="presParOf" srcId="{6F8E8F04-C5B6-4140-AB72-B7351AA66D01}" destId="{EB5D7D02-0FC1-4C2F-B035-6ED97322AC94}" srcOrd="0" destOrd="0" presId="urn:microsoft.com/office/officeart/2005/8/layout/hierarchy1"/>
    <dgm:cxn modelId="{4532B050-9B38-418E-907B-7DACB8E66C74}" type="presParOf" srcId="{EB5D7D02-0FC1-4C2F-B035-6ED97322AC94}" destId="{A936DD58-CAA1-4BB2-A38F-213C81043F6F}" srcOrd="0" destOrd="0" presId="urn:microsoft.com/office/officeart/2005/8/layout/hierarchy1"/>
    <dgm:cxn modelId="{0366AE75-2745-466B-8ACC-AC141A8690A6}" type="presParOf" srcId="{A936DD58-CAA1-4BB2-A38F-213C81043F6F}" destId="{685EBE21-0871-405B-A5B0-AF42AF830BB1}" srcOrd="0" destOrd="0" presId="urn:microsoft.com/office/officeart/2005/8/layout/hierarchy1"/>
    <dgm:cxn modelId="{8223D714-6224-4EF3-AC57-2DB2CDF97C22}" type="presParOf" srcId="{A936DD58-CAA1-4BB2-A38F-213C81043F6F}" destId="{302464D9-9F40-44D5-9C6A-6A94F2E1AB16}" srcOrd="1" destOrd="0" presId="urn:microsoft.com/office/officeart/2005/8/layout/hierarchy1"/>
    <dgm:cxn modelId="{F3406887-5901-4147-801A-83D7CB070A4B}" type="presParOf" srcId="{EB5D7D02-0FC1-4C2F-B035-6ED97322AC94}" destId="{72BB86D5-96DC-429B-968C-9776DB2F7AB0}" srcOrd="1" destOrd="0" presId="urn:microsoft.com/office/officeart/2005/8/layout/hierarchy1"/>
    <dgm:cxn modelId="{02CFDB8C-3A0D-434E-91E2-B3602AA16A04}" type="presParOf" srcId="{72BB86D5-96DC-429B-968C-9776DB2F7AB0}" destId="{9819A9A2-6363-456F-8084-709C789706A6}" srcOrd="0" destOrd="0" presId="urn:microsoft.com/office/officeart/2005/8/layout/hierarchy1"/>
    <dgm:cxn modelId="{DAFC5B92-AAC1-4E26-9FE3-8B0922DDBE1D}" type="presParOf" srcId="{72BB86D5-96DC-429B-968C-9776DB2F7AB0}" destId="{137638CB-4C00-4500-BDEF-E413350B9F34}" srcOrd="1" destOrd="0" presId="urn:microsoft.com/office/officeart/2005/8/layout/hierarchy1"/>
    <dgm:cxn modelId="{A6294D62-9C89-4ED0-9F38-F7FE2AA77A82}" type="presParOf" srcId="{137638CB-4C00-4500-BDEF-E413350B9F34}" destId="{E97A6AA6-BC4C-414A-AA48-1BF67470D7EB}" srcOrd="0" destOrd="0" presId="urn:microsoft.com/office/officeart/2005/8/layout/hierarchy1"/>
    <dgm:cxn modelId="{3E152E8D-93FB-4D21-AB8E-919633D7488D}" type="presParOf" srcId="{E97A6AA6-BC4C-414A-AA48-1BF67470D7EB}" destId="{32C6DD84-D9BA-48AE-AA12-50EE2FD8C5C6}" srcOrd="0" destOrd="0" presId="urn:microsoft.com/office/officeart/2005/8/layout/hierarchy1"/>
    <dgm:cxn modelId="{4BE71165-26EB-40FA-8BCE-8B81E6E0D35C}" type="presParOf" srcId="{E97A6AA6-BC4C-414A-AA48-1BF67470D7EB}" destId="{FC99D2CC-E538-4935-8CE3-4997A831847F}" srcOrd="1" destOrd="0" presId="urn:microsoft.com/office/officeart/2005/8/layout/hierarchy1"/>
    <dgm:cxn modelId="{421C7F8C-896D-40AA-BA3B-48D7F4D7B906}" type="presParOf" srcId="{137638CB-4C00-4500-BDEF-E413350B9F34}" destId="{CE015E88-0D46-4E4F-9598-03C03ABA24DD}" srcOrd="1" destOrd="0" presId="urn:microsoft.com/office/officeart/2005/8/layout/hierarchy1"/>
    <dgm:cxn modelId="{AA329003-C726-4FB5-A786-C3A0EA53F33F}" type="presParOf" srcId="{CE015E88-0D46-4E4F-9598-03C03ABA24DD}" destId="{C685CAB9-A667-4AA8-BAFF-ACA91BC40014}" srcOrd="0" destOrd="0" presId="urn:microsoft.com/office/officeart/2005/8/layout/hierarchy1"/>
    <dgm:cxn modelId="{FB70AA1B-C41F-4C71-80B3-7A68B61416AA}" type="presParOf" srcId="{CE015E88-0D46-4E4F-9598-03C03ABA24DD}" destId="{49248848-0928-4F70-BA76-AE01EA28040A}" srcOrd="1" destOrd="0" presId="urn:microsoft.com/office/officeart/2005/8/layout/hierarchy1"/>
    <dgm:cxn modelId="{FAACB1B8-87DC-41BE-8611-B21BAA22FD90}" type="presParOf" srcId="{49248848-0928-4F70-BA76-AE01EA28040A}" destId="{9F5E52CE-2DD0-47C3-A983-81C34745F0FC}" srcOrd="0" destOrd="0" presId="urn:microsoft.com/office/officeart/2005/8/layout/hierarchy1"/>
    <dgm:cxn modelId="{E69A8A6F-B2FD-4D84-A2BE-23E3F79908F8}" type="presParOf" srcId="{9F5E52CE-2DD0-47C3-A983-81C34745F0FC}" destId="{519391E9-3869-442A-9557-9E59ED12F531}" srcOrd="0" destOrd="0" presId="urn:microsoft.com/office/officeart/2005/8/layout/hierarchy1"/>
    <dgm:cxn modelId="{7604121A-ECAF-4081-8B2B-4B328F04AACB}" type="presParOf" srcId="{9F5E52CE-2DD0-47C3-A983-81C34745F0FC}" destId="{569F239E-3F91-4177-9209-C46C143ED238}" srcOrd="1" destOrd="0" presId="urn:microsoft.com/office/officeart/2005/8/layout/hierarchy1"/>
    <dgm:cxn modelId="{D72596D5-6CB8-41C9-BE33-A2CE7D89F148}" type="presParOf" srcId="{49248848-0928-4F70-BA76-AE01EA28040A}" destId="{42A2F3E0-AE43-4A7F-B4A4-64DA2C7FD5B4}" srcOrd="1" destOrd="0" presId="urn:microsoft.com/office/officeart/2005/8/layout/hierarchy1"/>
    <dgm:cxn modelId="{409C151D-BFB2-401C-B335-1424ABCA5FC8}" type="presParOf" srcId="{42A2F3E0-AE43-4A7F-B4A4-64DA2C7FD5B4}" destId="{F14B4DD0-C167-4BD9-B0D6-5FF53BB4C54F}" srcOrd="0" destOrd="0" presId="urn:microsoft.com/office/officeart/2005/8/layout/hierarchy1"/>
    <dgm:cxn modelId="{314331DD-983A-4C84-8E06-D6BD7E07E965}" type="presParOf" srcId="{42A2F3E0-AE43-4A7F-B4A4-64DA2C7FD5B4}" destId="{9D8A638F-7355-408A-9101-A9A901E0FDAC}" srcOrd="1" destOrd="0" presId="urn:microsoft.com/office/officeart/2005/8/layout/hierarchy1"/>
    <dgm:cxn modelId="{946654A5-330B-4E67-8669-1B5D6E3C8E42}" type="presParOf" srcId="{9D8A638F-7355-408A-9101-A9A901E0FDAC}" destId="{4A031752-E01C-4A35-B4AC-B0120A08DF14}" srcOrd="0" destOrd="0" presId="urn:microsoft.com/office/officeart/2005/8/layout/hierarchy1"/>
    <dgm:cxn modelId="{C94C223B-1286-40CA-8AD8-E15BFD139834}" type="presParOf" srcId="{4A031752-E01C-4A35-B4AC-B0120A08DF14}" destId="{7C092B36-0341-41C8-A3ED-168BFC3599DC}" srcOrd="0" destOrd="0" presId="urn:microsoft.com/office/officeart/2005/8/layout/hierarchy1"/>
    <dgm:cxn modelId="{CB4C97D8-59E0-48E6-A7A8-F0782394591D}" type="presParOf" srcId="{4A031752-E01C-4A35-B4AC-B0120A08DF14}" destId="{76DB6767-5780-4A79-9572-FB76F6BE37F8}" srcOrd="1" destOrd="0" presId="urn:microsoft.com/office/officeart/2005/8/layout/hierarchy1"/>
    <dgm:cxn modelId="{B08B11CD-9B42-48A7-9FD2-9C307182BAE6}" type="presParOf" srcId="{9D8A638F-7355-408A-9101-A9A901E0FDAC}" destId="{91460E07-9C3F-4E8A-A1F3-847535EBAD31}" srcOrd="1" destOrd="0" presId="urn:microsoft.com/office/officeart/2005/8/layout/hierarchy1"/>
    <dgm:cxn modelId="{93E27A36-8C4C-43D3-8F60-0B4A328CC514}" type="presParOf" srcId="{91460E07-9C3F-4E8A-A1F3-847535EBAD31}" destId="{93762265-3E1E-4458-AFF2-B80EB123E51F}" srcOrd="0" destOrd="0" presId="urn:microsoft.com/office/officeart/2005/8/layout/hierarchy1"/>
    <dgm:cxn modelId="{90FB51BA-B3BE-4B82-A251-B8CDD9538669}" type="presParOf" srcId="{91460E07-9C3F-4E8A-A1F3-847535EBAD31}" destId="{8ADDE6FA-6F98-410A-9A89-BC350CC82878}" srcOrd="1" destOrd="0" presId="urn:microsoft.com/office/officeart/2005/8/layout/hierarchy1"/>
    <dgm:cxn modelId="{3FBDFA00-2566-4F93-84B6-9B023899DA35}" type="presParOf" srcId="{8ADDE6FA-6F98-410A-9A89-BC350CC82878}" destId="{4C06AC11-83FB-42F0-882D-E200D35DE86D}" srcOrd="0" destOrd="0" presId="urn:microsoft.com/office/officeart/2005/8/layout/hierarchy1"/>
    <dgm:cxn modelId="{810A5D69-9810-4E71-81E8-CD9FEC96213E}" type="presParOf" srcId="{4C06AC11-83FB-42F0-882D-E200D35DE86D}" destId="{8A5B6A20-E2D6-4B43-9D98-D2616F55294A}" srcOrd="0" destOrd="0" presId="urn:microsoft.com/office/officeart/2005/8/layout/hierarchy1"/>
    <dgm:cxn modelId="{29D46E15-AFF1-49B1-BEF4-DC5D3E933030}" type="presParOf" srcId="{4C06AC11-83FB-42F0-882D-E200D35DE86D}" destId="{3966E0F2-9BFD-4F57-AC12-40D3E942C591}" srcOrd="1" destOrd="0" presId="urn:microsoft.com/office/officeart/2005/8/layout/hierarchy1"/>
    <dgm:cxn modelId="{B3D968C4-4D0E-4F51-AFE4-C4AE63A60F12}" type="presParOf" srcId="{8ADDE6FA-6F98-410A-9A89-BC350CC82878}" destId="{62E8B783-85C0-457E-91AB-15318625E33A}" srcOrd="1" destOrd="0" presId="urn:microsoft.com/office/officeart/2005/8/layout/hierarchy1"/>
    <dgm:cxn modelId="{64BF30C3-C1BE-4555-828D-71AFA982F301}" type="presParOf" srcId="{CE015E88-0D46-4E4F-9598-03C03ABA24DD}" destId="{9D271828-3222-4225-8995-2A6EF76844BB}" srcOrd="2" destOrd="0" presId="urn:microsoft.com/office/officeart/2005/8/layout/hierarchy1"/>
    <dgm:cxn modelId="{6559DB78-7E60-432F-BA98-E13547CFF0DC}" type="presParOf" srcId="{CE015E88-0D46-4E4F-9598-03C03ABA24DD}" destId="{906616AE-5BAF-4034-A9D3-D6BA073E6E19}" srcOrd="3" destOrd="0" presId="urn:microsoft.com/office/officeart/2005/8/layout/hierarchy1"/>
    <dgm:cxn modelId="{BB7AA603-57C3-4C47-B679-C5707F00657D}" type="presParOf" srcId="{906616AE-5BAF-4034-A9D3-D6BA073E6E19}" destId="{5BBD5F24-16FB-4B7A-949B-3D4DF33F0074}" srcOrd="0" destOrd="0" presId="urn:microsoft.com/office/officeart/2005/8/layout/hierarchy1"/>
    <dgm:cxn modelId="{1E934D74-02AB-4E92-A0BB-1E1B4C51926B}" type="presParOf" srcId="{5BBD5F24-16FB-4B7A-949B-3D4DF33F0074}" destId="{2F859150-2E5C-4765-9836-3DBEB1FBFDB5}" srcOrd="0" destOrd="0" presId="urn:microsoft.com/office/officeart/2005/8/layout/hierarchy1"/>
    <dgm:cxn modelId="{1C2B943C-D2F1-4E00-81A3-80C033E16DB7}" type="presParOf" srcId="{5BBD5F24-16FB-4B7A-949B-3D4DF33F0074}" destId="{55F9268C-93CE-40BA-B429-FDC94B4A11C7}" srcOrd="1" destOrd="0" presId="urn:microsoft.com/office/officeart/2005/8/layout/hierarchy1"/>
    <dgm:cxn modelId="{E5D2C4A0-CBFC-4F05-AE3B-94948BB723E1}" type="presParOf" srcId="{906616AE-5BAF-4034-A9D3-D6BA073E6E19}" destId="{50402D84-CA17-438A-B53C-C5DC587B9343}" srcOrd="1" destOrd="0" presId="urn:microsoft.com/office/officeart/2005/8/layout/hierarchy1"/>
    <dgm:cxn modelId="{86586BA2-9D8B-4991-BFDD-07CFBCF57DBA}" type="presParOf" srcId="{50402D84-CA17-438A-B53C-C5DC587B9343}" destId="{D4EF4AF8-E5EB-4FF9-9097-5624ECA5F887}" srcOrd="0" destOrd="0" presId="urn:microsoft.com/office/officeart/2005/8/layout/hierarchy1"/>
    <dgm:cxn modelId="{D61C45C3-BF72-47A2-8E4B-69893B30EEC6}" type="presParOf" srcId="{50402D84-CA17-438A-B53C-C5DC587B9343}" destId="{30237F7D-8F3C-4565-B567-CB7B3872675A}" srcOrd="1" destOrd="0" presId="urn:microsoft.com/office/officeart/2005/8/layout/hierarchy1"/>
    <dgm:cxn modelId="{455A24E0-2270-4AC0-9AD4-C47E3CDDBCDD}" type="presParOf" srcId="{30237F7D-8F3C-4565-B567-CB7B3872675A}" destId="{A19CE9A4-4D86-4E10-BCEB-27BE33322129}" srcOrd="0" destOrd="0" presId="urn:microsoft.com/office/officeart/2005/8/layout/hierarchy1"/>
    <dgm:cxn modelId="{514321D3-2132-4BC2-B53A-A225BFF2E053}" type="presParOf" srcId="{A19CE9A4-4D86-4E10-BCEB-27BE33322129}" destId="{7A1072FD-ED83-48A5-A4A0-E48869AB7B5C}" srcOrd="0" destOrd="0" presId="urn:microsoft.com/office/officeart/2005/8/layout/hierarchy1"/>
    <dgm:cxn modelId="{DDE3EB0E-A2E3-492A-8EF0-F5EDB3DBC276}" type="presParOf" srcId="{A19CE9A4-4D86-4E10-BCEB-27BE33322129}" destId="{3A1E5182-1798-47A2-A566-71B958C14FCC}" srcOrd="1" destOrd="0" presId="urn:microsoft.com/office/officeart/2005/8/layout/hierarchy1"/>
    <dgm:cxn modelId="{9FBCB9B7-3983-46CB-96BA-11510F97809A}" type="presParOf" srcId="{30237F7D-8F3C-4565-B567-CB7B3872675A}" destId="{AB4595BE-3F68-497D-A3D7-EAA4FF7696C7}" srcOrd="1" destOrd="0" presId="urn:microsoft.com/office/officeart/2005/8/layout/hierarchy1"/>
    <dgm:cxn modelId="{CEE88F43-C209-45D3-A24C-2A41E40B4A73}" type="presParOf" srcId="{72BB86D5-96DC-429B-968C-9776DB2F7AB0}" destId="{A37B68C7-6D6A-419E-AF4D-7E8FD6A7A09A}" srcOrd="2" destOrd="0" presId="urn:microsoft.com/office/officeart/2005/8/layout/hierarchy1"/>
    <dgm:cxn modelId="{83C20B96-5752-4196-BAA5-928154C95D59}" type="presParOf" srcId="{72BB86D5-96DC-429B-968C-9776DB2F7AB0}" destId="{DD98A5DF-908F-4F02-9D83-B9EDF552BDC7}" srcOrd="3" destOrd="0" presId="urn:microsoft.com/office/officeart/2005/8/layout/hierarchy1"/>
    <dgm:cxn modelId="{E1FC5565-1178-4029-B569-0082B5613B9F}" type="presParOf" srcId="{DD98A5DF-908F-4F02-9D83-B9EDF552BDC7}" destId="{35890B26-2BDB-4202-B92F-516A2361CB44}" srcOrd="0" destOrd="0" presId="urn:microsoft.com/office/officeart/2005/8/layout/hierarchy1"/>
    <dgm:cxn modelId="{6E3F7883-1C72-4C07-A12F-A5A811E49A48}" type="presParOf" srcId="{35890B26-2BDB-4202-B92F-516A2361CB44}" destId="{15EEFA5C-0690-4667-A6EC-DA73F1502DD5}" srcOrd="0" destOrd="0" presId="urn:microsoft.com/office/officeart/2005/8/layout/hierarchy1"/>
    <dgm:cxn modelId="{32B7B506-876F-4E28-B5A7-42E906455657}" type="presParOf" srcId="{35890B26-2BDB-4202-B92F-516A2361CB44}" destId="{25AD108D-2153-4B63-B41E-3A21AF7CCA31}" srcOrd="1" destOrd="0" presId="urn:microsoft.com/office/officeart/2005/8/layout/hierarchy1"/>
    <dgm:cxn modelId="{886D5FD5-7297-4E88-8BF7-0E6366C0A76C}" type="presParOf" srcId="{DD98A5DF-908F-4F02-9D83-B9EDF552BDC7}" destId="{98BBB3A4-1128-4927-BB24-9F8A1AA97914}" srcOrd="1" destOrd="0" presId="urn:microsoft.com/office/officeart/2005/8/layout/hierarchy1"/>
    <dgm:cxn modelId="{C3347E91-BF4B-4F27-AFD1-521A59078910}" type="presParOf" srcId="{98BBB3A4-1128-4927-BB24-9F8A1AA97914}" destId="{00C5F799-4E31-4D94-8956-8681E1A30CB8}" srcOrd="0" destOrd="0" presId="urn:microsoft.com/office/officeart/2005/8/layout/hierarchy1"/>
    <dgm:cxn modelId="{01027C13-8BB1-439D-98B5-2DC147DAA27A}" type="presParOf" srcId="{98BBB3A4-1128-4927-BB24-9F8A1AA97914}" destId="{E0DAC130-D12E-4DC5-A389-A4D237C55852}" srcOrd="1" destOrd="0" presId="urn:microsoft.com/office/officeart/2005/8/layout/hierarchy1"/>
    <dgm:cxn modelId="{2EC67072-A033-4DB5-9C61-CCCD35C8F54A}" type="presParOf" srcId="{E0DAC130-D12E-4DC5-A389-A4D237C55852}" destId="{EF15E379-CED4-4F3B-9421-46541163C9C3}" srcOrd="0" destOrd="0" presId="urn:microsoft.com/office/officeart/2005/8/layout/hierarchy1"/>
    <dgm:cxn modelId="{301FD0FC-51B4-4417-8996-489BD0E8DB28}" type="presParOf" srcId="{EF15E379-CED4-4F3B-9421-46541163C9C3}" destId="{0B572E27-E416-45D3-A1B8-DC2A24F9D03D}" srcOrd="0" destOrd="0" presId="urn:microsoft.com/office/officeart/2005/8/layout/hierarchy1"/>
    <dgm:cxn modelId="{E3A96270-4A4E-471F-899F-DDA105B43A7A}" type="presParOf" srcId="{EF15E379-CED4-4F3B-9421-46541163C9C3}" destId="{09C6420B-B0DD-4314-B8AB-3E3F08CB7C58}" srcOrd="1" destOrd="0" presId="urn:microsoft.com/office/officeart/2005/8/layout/hierarchy1"/>
    <dgm:cxn modelId="{D5AE7430-91C1-4445-A44F-1E13C07A29FF}" type="presParOf" srcId="{E0DAC130-D12E-4DC5-A389-A4D237C55852}" destId="{D4F48BE8-72B6-4E81-B6A6-AA0D2F5D154A}" srcOrd="1" destOrd="0" presId="urn:microsoft.com/office/officeart/2005/8/layout/hierarchy1"/>
    <dgm:cxn modelId="{91328939-4B5A-48DB-A691-C86AE1AEB121}" type="presParOf" srcId="{D4F48BE8-72B6-4E81-B6A6-AA0D2F5D154A}" destId="{EE51616E-EDA5-4532-BA53-E9E835B77F9C}" srcOrd="0" destOrd="0" presId="urn:microsoft.com/office/officeart/2005/8/layout/hierarchy1"/>
    <dgm:cxn modelId="{D496BE9A-71FB-4431-8915-496025E695DE}" type="presParOf" srcId="{D4F48BE8-72B6-4E81-B6A6-AA0D2F5D154A}" destId="{0CF86A06-232C-4719-825E-640C9FC179B4}" srcOrd="1" destOrd="0" presId="urn:microsoft.com/office/officeart/2005/8/layout/hierarchy1"/>
    <dgm:cxn modelId="{FB09F9E7-9F07-4829-83C5-93422983B373}" type="presParOf" srcId="{0CF86A06-232C-4719-825E-640C9FC179B4}" destId="{705C2090-510D-4847-8E8B-AA3C8528EE3D}" srcOrd="0" destOrd="0" presId="urn:microsoft.com/office/officeart/2005/8/layout/hierarchy1"/>
    <dgm:cxn modelId="{C0846EB3-BD4F-4DF1-AFD3-7BA8743F28F2}" type="presParOf" srcId="{705C2090-510D-4847-8E8B-AA3C8528EE3D}" destId="{66CF8323-4097-47BC-9F2F-969C5BE36005}" srcOrd="0" destOrd="0" presId="urn:microsoft.com/office/officeart/2005/8/layout/hierarchy1"/>
    <dgm:cxn modelId="{967A346F-AA1D-4387-988C-C4F0E9128711}" type="presParOf" srcId="{705C2090-510D-4847-8E8B-AA3C8528EE3D}" destId="{1D35FE93-0248-43C9-9B25-9076F00F52C3}" srcOrd="1" destOrd="0" presId="urn:microsoft.com/office/officeart/2005/8/layout/hierarchy1"/>
    <dgm:cxn modelId="{1D233096-C7E9-4924-BACE-FA1F750A2DA1}" type="presParOf" srcId="{0CF86A06-232C-4719-825E-640C9FC179B4}" destId="{A48299E5-0F28-49AC-A9B2-F25FFEF2C3D9}" srcOrd="1" destOrd="0" presId="urn:microsoft.com/office/officeart/2005/8/layout/hierarchy1"/>
    <dgm:cxn modelId="{BFD588EE-C641-4B5B-85A2-84994045A7AC}" type="presParOf" srcId="{A48299E5-0F28-49AC-A9B2-F25FFEF2C3D9}" destId="{1576AA0F-6D89-4E32-8267-4262149B73B2}" srcOrd="0" destOrd="0" presId="urn:microsoft.com/office/officeart/2005/8/layout/hierarchy1"/>
    <dgm:cxn modelId="{536A31B7-AF83-4EDA-AABC-692545650945}" type="presParOf" srcId="{A48299E5-0F28-49AC-A9B2-F25FFEF2C3D9}" destId="{B08A1856-6EED-4211-BF7A-A47E8C5E65A4}" srcOrd="1" destOrd="0" presId="urn:microsoft.com/office/officeart/2005/8/layout/hierarchy1"/>
    <dgm:cxn modelId="{22BDAF6C-68C5-4D2C-85BE-C65F62C4E9DE}" type="presParOf" srcId="{B08A1856-6EED-4211-BF7A-A47E8C5E65A4}" destId="{DFBB4A65-A2AF-489C-AA61-8133672DE8A0}" srcOrd="0" destOrd="0" presId="urn:microsoft.com/office/officeart/2005/8/layout/hierarchy1"/>
    <dgm:cxn modelId="{DAE0FBC0-F01D-4F9A-9B9C-78BB181E6106}" type="presParOf" srcId="{DFBB4A65-A2AF-489C-AA61-8133672DE8A0}" destId="{A43C1C9F-6AC1-402B-9C1C-3479667979FB}" srcOrd="0" destOrd="0" presId="urn:microsoft.com/office/officeart/2005/8/layout/hierarchy1"/>
    <dgm:cxn modelId="{D3D59A71-8F1E-4873-9850-62CB2E0FBA4C}" type="presParOf" srcId="{DFBB4A65-A2AF-489C-AA61-8133672DE8A0}" destId="{D4BD1BD0-EF9D-40A7-A154-4C3AF5F0FD08}" srcOrd="1" destOrd="0" presId="urn:microsoft.com/office/officeart/2005/8/layout/hierarchy1"/>
    <dgm:cxn modelId="{DFA6E0D4-C877-4F1F-8645-3E7060607FFB}" type="presParOf" srcId="{B08A1856-6EED-4211-BF7A-A47E8C5E65A4}" destId="{3F80BD14-7B31-45C2-AE69-961CF3A5526E}"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C863C-1338-4777-B90E-625E0A9F7DE2}" type="datetimeFigureOut">
              <a:rPr lang="en-US" smtClean="0"/>
              <a:t>1/1/2002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D8F2BD-58C0-473C-90FC-01882392CF0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1/1/2002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1/1/2002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1/1/2002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1/1/2002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1/1/2002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1/1/2002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1/1/2002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1/1/2002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القيادة والإبداع</a:t>
            </a:r>
            <a:endParaRPr lang="en-US" b="1" dirty="0"/>
          </a:p>
        </p:txBody>
      </p:sp>
      <p:sp>
        <p:nvSpPr>
          <p:cNvPr id="3" name="Subtitle 2"/>
          <p:cNvSpPr>
            <a:spLocks noGrp="1"/>
          </p:cNvSpPr>
          <p:nvPr>
            <p:ph type="subTitle" idx="1"/>
          </p:nvPr>
        </p:nvSpPr>
        <p:spPr/>
        <p:txBody>
          <a:bodyPr>
            <a:normAutofit fontScale="70000" lnSpcReduction="20000"/>
          </a:bodyPr>
          <a:lstStyle/>
          <a:p>
            <a:pPr rtl="1"/>
            <a:r>
              <a:rPr lang="ar-SA" sz="4000" b="1" dirty="0" smtClean="0"/>
              <a:t>الفصل </a:t>
            </a:r>
            <a:r>
              <a:rPr lang="ar-SA" sz="4000" b="1" dirty="0" smtClean="0"/>
              <a:t>التاسع</a:t>
            </a:r>
            <a:endParaRPr lang="en-US" sz="4000" dirty="0" smtClean="0"/>
          </a:p>
          <a:p>
            <a:r>
              <a:rPr lang="ar-SA" sz="4000" b="1" dirty="0" smtClean="0"/>
              <a:t>قيادة الفريق</a:t>
            </a:r>
            <a:endParaRPr lang="en-US" dirty="0"/>
          </a:p>
        </p:txBody>
      </p:sp>
      <p:sp>
        <p:nvSpPr>
          <p:cNvPr id="4" name="Date Placeholder 3"/>
          <p:cNvSpPr>
            <a:spLocks noGrp="1"/>
          </p:cNvSpPr>
          <p:nvPr>
            <p:ph type="dt" sz="half" idx="10"/>
          </p:nvPr>
        </p:nvSpPr>
        <p:spPr/>
        <p:txBody>
          <a:bodyPr/>
          <a:lstStyle/>
          <a:p>
            <a:r>
              <a:rPr lang="en-US" dirty="0" smtClean="0"/>
              <a:t>1/1/2010</a:t>
            </a:r>
            <a:endParaRPr lang="en-US" dirty="0"/>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مخرجات قيادة الفريق</a:t>
            </a:r>
            <a:endParaRPr lang="en-US" dirty="0"/>
          </a:p>
        </p:txBody>
      </p:sp>
      <p:sp>
        <p:nvSpPr>
          <p:cNvPr id="3" name="Content Placeholder 2"/>
          <p:cNvSpPr>
            <a:spLocks noGrp="1"/>
          </p:cNvSpPr>
          <p:nvPr>
            <p:ph idx="1"/>
          </p:nvPr>
        </p:nvSpPr>
        <p:spPr/>
        <p:txBody>
          <a:bodyPr>
            <a:normAutofit fontScale="77500" lnSpcReduction="20000"/>
          </a:bodyPr>
          <a:lstStyle/>
          <a:p>
            <a:pPr algn="just" rtl="1"/>
            <a:r>
              <a:rPr lang="ar-SA" dirty="0" smtClean="0"/>
              <a:t>اقترح هاكمان وولتون العناصر الضرورية لفعالية أداء فريق العمل في التركيز على المخرجات :</a:t>
            </a:r>
          </a:p>
          <a:p>
            <a:pPr algn="just" rtl="1">
              <a:buFont typeface="Wingdings" pitchFamily="2" charset="2"/>
              <a:buChar char="Ø"/>
            </a:pPr>
            <a:r>
              <a:rPr lang="ar-SA" dirty="0" smtClean="0"/>
              <a:t> توجه واضح ومحفز .</a:t>
            </a:r>
          </a:p>
          <a:p>
            <a:pPr algn="just" rtl="1">
              <a:buFont typeface="Wingdings" pitchFamily="2" charset="2"/>
              <a:buChar char="Ø"/>
            </a:pPr>
            <a:r>
              <a:rPr lang="ar-SA" dirty="0" smtClean="0"/>
              <a:t> موقف يساعد على الأداء :</a:t>
            </a:r>
          </a:p>
          <a:p>
            <a:pPr algn="just" rtl="1">
              <a:buFont typeface="Franklin Gothic Book" pitchFamily="34" charset="0"/>
              <a:buChar char="♦"/>
            </a:pPr>
            <a:r>
              <a:rPr lang="ar-SA" dirty="0" smtClean="0"/>
              <a:t>    هيكل المجموعة يدعم أداء المهمة بشكل كافٍ .</a:t>
            </a:r>
          </a:p>
          <a:p>
            <a:pPr algn="just" rtl="1">
              <a:buFont typeface="Franklin Gothic Book" pitchFamily="34" charset="0"/>
              <a:buChar char="♦"/>
            </a:pPr>
            <a:r>
              <a:rPr lang="ar-SA" dirty="0" smtClean="0"/>
              <a:t>    وضع تنظيمي يدعم ويعزز التفوق .</a:t>
            </a:r>
          </a:p>
          <a:p>
            <a:pPr algn="just" rtl="1">
              <a:buFont typeface="Franklin Gothic Book" pitchFamily="34" charset="0"/>
              <a:buChar char="♦"/>
            </a:pPr>
            <a:r>
              <a:rPr lang="ar-SA" dirty="0" smtClean="0"/>
              <a:t>    توفر مدربين خبراء وعمليات مساعده .</a:t>
            </a:r>
          </a:p>
          <a:p>
            <a:pPr algn="just" rtl="1">
              <a:buFont typeface="Wingdings" pitchFamily="2" charset="2"/>
              <a:buChar char="Ø"/>
            </a:pPr>
            <a:r>
              <a:rPr lang="ar-SA" dirty="0" smtClean="0"/>
              <a:t> توافر موارد كافية . </a:t>
            </a:r>
          </a:p>
          <a:p>
            <a:pPr algn="just" rtl="1"/>
            <a:r>
              <a:rPr lang="ar-SA" dirty="0" smtClean="0"/>
              <a:t>واستخدم لارسن ولافاستو المنهج التجذيري لفهم تميز الفريق . حيث يتم أخذ عينة للفرق المتميزة وإجراء مقابلات شخصية معها للتعرف على الخصائص التي تميز الفرق في عملها بفعالية .</a:t>
            </a:r>
          </a:p>
          <a:p>
            <a:pPr algn="just" rt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ar-SA" b="1" smtClean="0"/>
              <a:t>مخرجات قيادة الفريق </a:t>
            </a:r>
            <a:endParaRPr lang="en-US" b="1" smtClean="0"/>
          </a:p>
        </p:txBody>
      </p:sp>
      <p:sp>
        <p:nvSpPr>
          <p:cNvPr id="6147" name="Rectangle 3"/>
          <p:cNvSpPr>
            <a:spLocks noGrp="1" noChangeArrowheads="1"/>
          </p:cNvSpPr>
          <p:nvPr>
            <p:ph idx="1"/>
          </p:nvPr>
        </p:nvSpPr>
        <p:spPr/>
        <p:txBody>
          <a:bodyPr>
            <a:normAutofit lnSpcReduction="10000"/>
          </a:bodyPr>
          <a:lstStyle/>
          <a:p>
            <a:pPr algn="r" rtl="1" eaLnBrk="1" hangingPunct="1">
              <a:buFont typeface="Wingdings" pitchFamily="2" charset="2"/>
              <a:buNone/>
              <a:defRPr/>
            </a:pPr>
            <a:r>
              <a:rPr lang="ar-SA" dirty="0" smtClean="0"/>
              <a:t>قيادة الفريق وظيفة معقدة وتحتاج إلى أن تكون عملية وتركز على حاجات الفريق ومخرجاته ويحكم على مجموعات أو فرق العمل التنظيمي من خلال نتائج أدائها وإنجازاتها ، ولقد اقترح هاكمان وولتون العناصر الضرورية التالية لفعالية فرق أداء العمل في المنظمات : </a:t>
            </a:r>
          </a:p>
          <a:p>
            <a:pPr algn="r" rtl="1" eaLnBrk="1" hangingPunct="1">
              <a:buFont typeface="Wingdings" pitchFamily="2" charset="2"/>
              <a:buNone/>
              <a:defRPr/>
            </a:pPr>
            <a:r>
              <a:rPr lang="ar-SA" dirty="0" smtClean="0"/>
              <a:t>1- توجه واضح ومحفز .</a:t>
            </a:r>
          </a:p>
          <a:p>
            <a:pPr algn="r" rtl="1" eaLnBrk="1" hangingPunct="1">
              <a:buFont typeface="Wingdings" pitchFamily="2" charset="2"/>
              <a:buNone/>
              <a:defRPr/>
            </a:pPr>
            <a:r>
              <a:rPr lang="ar-SA" dirty="0" smtClean="0"/>
              <a:t>2ـ موقف يساعد على الأداء .</a:t>
            </a:r>
          </a:p>
          <a:p>
            <a:pPr algn="r" rtl="1" eaLnBrk="1" hangingPunct="1">
              <a:buFont typeface="Wingdings" pitchFamily="2" charset="2"/>
              <a:buNone/>
              <a:defRPr/>
            </a:pPr>
            <a:r>
              <a:rPr lang="ar-SA" dirty="0" smtClean="0"/>
              <a:t>3- توافر موارد مادية كافية .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2000"/>
                                        <p:tgtEl>
                                          <p:spTgt spid="614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fade">
                                      <p:cBhvr>
                                        <p:cTn id="10" dur="2000"/>
                                        <p:tgtEl>
                                          <p:spTgt spid="614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Effect transition="in" filter="fade">
                                      <p:cBhvr>
                                        <p:cTn id="13" dur="2000"/>
                                        <p:tgtEl>
                                          <p:spTgt spid="614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147">
                                            <p:txEl>
                                              <p:pRg st="3" end="3"/>
                                            </p:txEl>
                                          </p:spTgt>
                                        </p:tgtEl>
                                        <p:attrNameLst>
                                          <p:attrName>style.visibility</p:attrName>
                                        </p:attrNameLst>
                                      </p:cBhvr>
                                      <p:to>
                                        <p:strVal val="visible"/>
                                      </p:to>
                                    </p:set>
                                    <p:animEffect transition="in" filter="fade">
                                      <p:cBhvr>
                                        <p:cTn id="16" dur="20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a:xfrm>
            <a:off x="285720" y="857232"/>
            <a:ext cx="8686800" cy="838200"/>
          </a:xfrm>
        </p:spPr>
        <p:txBody>
          <a:bodyPr/>
          <a:lstStyle/>
          <a:p>
            <a:pPr algn="ctr"/>
            <a:r>
              <a:rPr lang="ar-SA" dirty="0" smtClean="0"/>
              <a:t>مقارنة بين النظرية والمعايير البحثية</a:t>
            </a:r>
            <a:endParaRPr lang="ar-SA" dirty="0"/>
          </a:p>
        </p:txBody>
      </p:sp>
      <p:graphicFrame>
        <p:nvGraphicFramePr>
          <p:cNvPr id="10" name="عنصر نائب للمحتوى 9"/>
          <p:cNvGraphicFramePr>
            <a:graphicFrameLocks noGrp="1"/>
          </p:cNvGraphicFramePr>
          <p:nvPr>
            <p:ph idx="1"/>
          </p:nvPr>
        </p:nvGraphicFramePr>
        <p:xfrm>
          <a:off x="285720" y="2571744"/>
          <a:ext cx="8686800" cy="2926080"/>
        </p:xfrm>
        <a:graphic>
          <a:graphicData uri="http://schemas.openxmlformats.org/drawingml/2006/table">
            <a:tbl>
              <a:tblPr rtl="1" firstRow="1" bandRow="1">
                <a:tableStyleId>{5C22544A-7EE6-4342-B048-85BDC9FD1C3A}</a:tableStyleId>
              </a:tblPr>
              <a:tblGrid>
                <a:gridCol w="4343400"/>
                <a:gridCol w="4343400"/>
              </a:tblGrid>
              <a:tr h="370840">
                <a:tc>
                  <a:txBody>
                    <a:bodyPr/>
                    <a:lstStyle/>
                    <a:p>
                      <a:pPr algn="just" rtl="1"/>
                      <a:r>
                        <a:rPr lang="ar-SA" dirty="0" smtClean="0"/>
                        <a:t>خصائص تفوق الفريق ( لارسن ولافاستو )</a:t>
                      </a:r>
                      <a:endParaRPr lang="ar-SA" dirty="0"/>
                    </a:p>
                  </a:txBody>
                  <a:tcPr/>
                </a:tc>
                <a:tc>
                  <a:txBody>
                    <a:bodyPr/>
                    <a:lstStyle/>
                    <a:p>
                      <a:pPr algn="just" rtl="1"/>
                      <a:r>
                        <a:rPr lang="ar-SA" dirty="0" smtClean="0"/>
                        <a:t>ظروف فعالية المجموعة</a:t>
                      </a:r>
                      <a:r>
                        <a:rPr lang="ar-SA" baseline="0" dirty="0" smtClean="0"/>
                        <a:t> (هاكمان وولتون)</a:t>
                      </a:r>
                      <a:endParaRPr lang="ar-SA" dirty="0"/>
                    </a:p>
                  </a:txBody>
                  <a:tcPr/>
                </a:tc>
              </a:tr>
              <a:tr h="370840">
                <a:tc>
                  <a:txBody>
                    <a:bodyPr/>
                    <a:lstStyle/>
                    <a:p>
                      <a:pPr algn="just" rtl="1"/>
                      <a:r>
                        <a:rPr lang="ar-SA" dirty="0" smtClean="0"/>
                        <a:t>-</a:t>
                      </a:r>
                      <a:r>
                        <a:rPr lang="ar-SA" baseline="0" dirty="0" smtClean="0"/>
                        <a:t> هدف سامٍ وواضح .</a:t>
                      </a:r>
                    </a:p>
                    <a:p>
                      <a:pPr algn="just" rtl="1">
                        <a:buFontTx/>
                        <a:buChar char="-"/>
                      </a:pPr>
                      <a:r>
                        <a:rPr lang="ar-SA" baseline="0" dirty="0" smtClean="0"/>
                        <a:t>نتائج مدفوعة بالهيكلة .</a:t>
                      </a:r>
                    </a:p>
                    <a:p>
                      <a:pPr algn="just" rtl="1">
                        <a:buFontTx/>
                        <a:buChar char="-"/>
                      </a:pPr>
                      <a:r>
                        <a:rPr lang="ar-SA" baseline="0" dirty="0" smtClean="0"/>
                        <a:t>أعضاء فريق أكفاء .</a:t>
                      </a:r>
                    </a:p>
                    <a:p>
                      <a:pPr algn="just" rtl="1">
                        <a:buFontTx/>
                        <a:buChar char="-"/>
                      </a:pPr>
                      <a:r>
                        <a:rPr lang="ar-SA" baseline="0" dirty="0" smtClean="0"/>
                        <a:t> التزام موحد .</a:t>
                      </a:r>
                    </a:p>
                    <a:p>
                      <a:pPr algn="just" rtl="1">
                        <a:buFontTx/>
                        <a:buChar char="-"/>
                      </a:pPr>
                      <a:r>
                        <a:rPr lang="ar-SA" baseline="0" dirty="0" smtClean="0"/>
                        <a:t> مناخ تعاوني .</a:t>
                      </a:r>
                    </a:p>
                    <a:p>
                      <a:pPr algn="just" rtl="1">
                        <a:buFontTx/>
                        <a:buChar char="-"/>
                      </a:pPr>
                      <a:r>
                        <a:rPr lang="ar-SA" baseline="0" dirty="0" smtClean="0"/>
                        <a:t> معايير للتميز .</a:t>
                      </a:r>
                    </a:p>
                    <a:p>
                      <a:pPr algn="just" rtl="1">
                        <a:buFontTx/>
                        <a:buChar char="-"/>
                      </a:pPr>
                      <a:r>
                        <a:rPr lang="ar-SA" baseline="0" dirty="0" smtClean="0"/>
                        <a:t> قيادة ذات مبادئ .</a:t>
                      </a:r>
                    </a:p>
                    <a:p>
                      <a:pPr algn="just" rtl="1">
                        <a:buFontTx/>
                        <a:buChar char="-"/>
                      </a:pPr>
                      <a:r>
                        <a:rPr lang="ar-SA" baseline="0" dirty="0" smtClean="0"/>
                        <a:t> دعم خارجي .</a:t>
                      </a:r>
                      <a:endParaRPr lang="ar-SA" dirty="0"/>
                    </a:p>
                  </a:txBody>
                  <a:tcPr/>
                </a:tc>
                <a:tc>
                  <a:txBody>
                    <a:bodyPr/>
                    <a:lstStyle/>
                    <a:p>
                      <a:pPr algn="just" rtl="1">
                        <a:buFontTx/>
                        <a:buChar char="-"/>
                      </a:pPr>
                      <a:r>
                        <a:rPr lang="ar-SA" dirty="0" smtClean="0"/>
                        <a:t>توجه</a:t>
                      </a:r>
                      <a:r>
                        <a:rPr lang="ar-SA" baseline="0" dirty="0" smtClean="0"/>
                        <a:t> واضح ومحفز .</a:t>
                      </a:r>
                    </a:p>
                    <a:p>
                      <a:pPr algn="just" rtl="1">
                        <a:buFontTx/>
                        <a:buChar char="-"/>
                      </a:pPr>
                      <a:r>
                        <a:rPr lang="ar-SA" baseline="0" dirty="0" smtClean="0"/>
                        <a:t> هيكل يعزز التمكين .</a:t>
                      </a:r>
                    </a:p>
                    <a:p>
                      <a:pPr algn="just" rtl="1">
                        <a:buFontTx/>
                        <a:buChar char="-"/>
                      </a:pPr>
                      <a:r>
                        <a:rPr lang="ar-SA" baseline="0" dirty="0" smtClean="0"/>
                        <a:t> بيئة ممكنة .</a:t>
                      </a:r>
                    </a:p>
                    <a:p>
                      <a:pPr algn="just" rtl="1">
                        <a:buFontTx/>
                        <a:buChar char="-"/>
                      </a:pPr>
                      <a:r>
                        <a:rPr lang="ar-SA" baseline="0" dirty="0" smtClean="0"/>
                        <a:t> مدربون خبراء .</a:t>
                      </a:r>
                    </a:p>
                    <a:p>
                      <a:pPr algn="just" rtl="1">
                        <a:buFontTx/>
                        <a:buChar char="-"/>
                      </a:pPr>
                      <a:r>
                        <a:rPr lang="ar-SA" baseline="0" dirty="0" smtClean="0"/>
                        <a:t> موارد مادية كافية .</a:t>
                      </a:r>
                      <a:endParaRPr lang="ar-SA" dirty="0"/>
                    </a:p>
                  </a:txBody>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نموذج قيادة الفريق</a:t>
            </a:r>
            <a:endParaRPr lang="ar-SA" dirty="0"/>
          </a:p>
        </p:txBody>
      </p:sp>
      <p:graphicFrame>
        <p:nvGraphicFramePr>
          <p:cNvPr id="4" name="عنصر نائب للمحتوى 3"/>
          <p:cNvGraphicFramePr>
            <a:graphicFrameLocks noGrp="1"/>
          </p:cNvGraphicFramePr>
          <p:nvPr>
            <p:ph idx="1"/>
          </p:nvPr>
        </p:nvGraphicFramePr>
        <p:xfrm>
          <a:off x="0" y="1785926"/>
          <a:ext cx="9144000" cy="4722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ar-SA" b="1" smtClean="0"/>
              <a:t>هدف واضح وسام</a:t>
            </a:r>
            <a:endParaRPr lang="en-US" b="1" smtClean="0"/>
          </a:p>
        </p:txBody>
      </p:sp>
      <p:sp>
        <p:nvSpPr>
          <p:cNvPr id="7171" name="Rectangle 3"/>
          <p:cNvSpPr>
            <a:spLocks noGrp="1" noChangeArrowheads="1"/>
          </p:cNvSpPr>
          <p:nvPr>
            <p:ph idx="1"/>
          </p:nvPr>
        </p:nvSpPr>
        <p:spPr/>
        <p:txBody>
          <a:bodyPr>
            <a:normAutofit fontScale="92500"/>
          </a:bodyPr>
          <a:lstStyle/>
          <a:p>
            <a:pPr algn="just" rtl="1" eaLnBrk="1" hangingPunct="1">
              <a:buFont typeface="Wingdings" pitchFamily="2" charset="2"/>
              <a:buNone/>
              <a:defRPr/>
            </a:pPr>
            <a:r>
              <a:rPr lang="ar-SA" sz="2800" dirty="0" smtClean="0"/>
              <a:t>تحتاج أهداف الفرق إلى إيجاد أفضل بناء هيكلي من أجل تحقيق أهدافها ، فالفرق أو مجمعات العمل تتعامل مع محتويات عمل مختلفة . </a:t>
            </a:r>
            <a:r>
              <a:rPr lang="ar-SA" sz="2800" dirty="0" err="1" smtClean="0"/>
              <a:t>وففرق</a:t>
            </a:r>
            <a:r>
              <a:rPr lang="ar-SA" sz="2800" dirty="0" smtClean="0"/>
              <a:t> الإدارة العليا تتعامل مع القوة والسلطة ، في حين تتعامل قوى العمل التنفيذية مع الأفكار والخطط ، وتتعامل فرق خدمة العملاء مع العملاء وتتعامل فرق الإنتاج مع التقنية والفرق التكتيكية وفرق حل المشكلات كقوى العمل التنفيذية بحاجة إلى أن يتوافر أما الفرق المبدعة كفرع الدعاية فهي بحاجة إلى أن تؤكد الاستقلالية حتى يكون التكتيكية كفرق غرفة الطوارئ فبحاجة إلى تاكيد الوضوح حتى يعرف الجميع ماذا الأدوار التي يقوم بها أعضاء المجموعة واضحة ونظام الاتصالات جيداً . </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ar-SA" b="1" smtClean="0"/>
              <a:t>أعضاء فريق أكفاء</a:t>
            </a:r>
            <a:endParaRPr lang="en-US" b="1" smtClean="0"/>
          </a:p>
        </p:txBody>
      </p:sp>
      <p:sp>
        <p:nvSpPr>
          <p:cNvPr id="8195" name="Rectangle 3"/>
          <p:cNvSpPr>
            <a:spLocks noGrp="1" noChangeArrowheads="1"/>
          </p:cNvSpPr>
          <p:nvPr>
            <p:ph idx="1"/>
          </p:nvPr>
        </p:nvSpPr>
        <p:spPr/>
        <p:txBody>
          <a:bodyPr>
            <a:normAutofit fontScale="92500" lnSpcReduction="20000"/>
          </a:bodyPr>
          <a:lstStyle/>
          <a:p>
            <a:pPr algn="r" rtl="1" eaLnBrk="1" hangingPunct="1">
              <a:buFont typeface="Wingdings" pitchFamily="2" charset="2"/>
              <a:buNone/>
              <a:defRPr/>
            </a:pPr>
            <a:r>
              <a:rPr lang="ar-SA" dirty="0" smtClean="0"/>
              <a:t>ينبغي أن يكون عدد أعضاء المجموعة مناسباً ومتنوعاً حتى يتمكنوا من إنجاز المهام الموكلة إليهم ، لأن الأعضاء بحاجة إلى أن يكونوا مزودين بالمعلومات الكافية والتعليم والتدريب لكي يكونوا أعضاء فريق قادرين والمجموعة المتكاملة يحتاج الأعضاء فيها إلى امتلاك القدرات الفنية اللازمة من أجل إنجاز أهداف الفريق ، ويحتاجون أيضاً إلى أن تكون لديهم قدرات في المهارات الشخصية أو فرق العمل . وثمة خطأ شائع في تشكيل الفرق وهو الافتراض بأن الأعضاء الذين تتوافر لديهم المهارات الفنية اللازمة لحل مشكلة ما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2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وظائف قيادة الفريق الداخلية</a:t>
            </a:r>
            <a:endParaRPr lang="en-US" dirty="0"/>
          </a:p>
        </p:txBody>
      </p:sp>
      <p:sp>
        <p:nvSpPr>
          <p:cNvPr id="3" name="Content Placeholder 2"/>
          <p:cNvSpPr>
            <a:spLocks noGrp="1"/>
          </p:cNvSpPr>
          <p:nvPr>
            <p:ph idx="1"/>
          </p:nvPr>
        </p:nvSpPr>
        <p:spPr/>
        <p:txBody>
          <a:bodyPr/>
          <a:lstStyle/>
          <a:p>
            <a:pPr algn="just" rtl="1">
              <a:buFontTx/>
              <a:buChar char="-"/>
            </a:pPr>
            <a:r>
              <a:rPr lang="ar-SA" dirty="0" smtClean="0"/>
              <a:t>التركيز على الهدف . </a:t>
            </a:r>
          </a:p>
          <a:p>
            <a:pPr algn="just" rtl="1">
              <a:buFontTx/>
              <a:buChar char="-"/>
            </a:pPr>
            <a:r>
              <a:rPr lang="ar-SA" dirty="0" smtClean="0"/>
              <a:t> الهيكلة من أجل النتائج .</a:t>
            </a:r>
          </a:p>
          <a:p>
            <a:pPr algn="just" rtl="1">
              <a:buFontTx/>
              <a:buChar char="-"/>
            </a:pPr>
            <a:r>
              <a:rPr lang="ar-SA" dirty="0" smtClean="0"/>
              <a:t> تسهيل اتخاذ القرارات .</a:t>
            </a:r>
          </a:p>
          <a:p>
            <a:pPr algn="just" rtl="1">
              <a:buFontTx/>
              <a:buChar char="-"/>
            </a:pPr>
            <a:r>
              <a:rPr lang="ar-SA" dirty="0" smtClean="0"/>
              <a:t> تدريب مهارات الفريق على المهارات اللازمة للقيتم بالمهمة .</a:t>
            </a:r>
          </a:p>
          <a:p>
            <a:pPr algn="just" rtl="1">
              <a:buFontTx/>
              <a:buChar char="-"/>
            </a:pPr>
            <a:r>
              <a:rPr lang="ar-SA" dirty="0" smtClean="0"/>
              <a:t> الحفاظ على معايير التفوق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وظائف القيادة المتصلة بالعلاقات داخل المجموعة </a:t>
            </a:r>
            <a:endParaRPr lang="en-US" dirty="0"/>
          </a:p>
        </p:txBody>
      </p:sp>
      <p:sp>
        <p:nvSpPr>
          <p:cNvPr id="3" name="Content Placeholder 2"/>
          <p:cNvSpPr>
            <a:spLocks noGrp="1"/>
          </p:cNvSpPr>
          <p:nvPr>
            <p:ph idx="1"/>
          </p:nvPr>
        </p:nvSpPr>
        <p:spPr/>
        <p:txBody>
          <a:bodyPr/>
          <a:lstStyle/>
          <a:p>
            <a:pPr algn="just" rtl="1">
              <a:buFontTx/>
              <a:buChar char="-"/>
            </a:pPr>
            <a:r>
              <a:rPr lang="ar-SA" dirty="0" smtClean="0"/>
              <a:t>تدريب أعضاء الفريق على المهارات البينية .</a:t>
            </a:r>
          </a:p>
          <a:p>
            <a:pPr algn="just" rtl="1">
              <a:buFontTx/>
              <a:buChar char="-"/>
            </a:pPr>
            <a:r>
              <a:rPr lang="ar-SA" dirty="0" smtClean="0"/>
              <a:t> التعاون .</a:t>
            </a:r>
          </a:p>
          <a:p>
            <a:pPr algn="just" rtl="1">
              <a:buFontTx/>
              <a:buChar char="-"/>
            </a:pPr>
            <a:r>
              <a:rPr lang="ar-SA" dirty="0" smtClean="0"/>
              <a:t> إدارة الصراع وقضايا القوة (تجنب الواجهة ومناقشة الافكار )</a:t>
            </a:r>
          </a:p>
          <a:p>
            <a:pPr algn="just" rtl="1">
              <a:buFontTx/>
              <a:buChar char="-"/>
            </a:pPr>
            <a:r>
              <a:rPr lang="ar-SA" dirty="0" smtClean="0"/>
              <a:t> بناء الالتزام وروح الفريق .</a:t>
            </a:r>
          </a:p>
          <a:p>
            <a:pPr algn="just" rtl="1">
              <a:buFontTx/>
              <a:buChar char="-"/>
            </a:pPr>
            <a:r>
              <a:rPr lang="ar-SA" dirty="0" smtClean="0"/>
              <a:t> إشباع الحاجات الفردية للأعضاء (كالثقة فيهم ) .</a:t>
            </a:r>
          </a:p>
          <a:p>
            <a:pPr algn="just" rtl="1">
              <a:buFontTx/>
              <a:buChar char="-"/>
            </a:pPr>
            <a:r>
              <a:rPr lang="ar-SA" dirty="0" smtClean="0"/>
              <a:t> القدرة على الممارسات الأخلاقية والمؤسسة على مبادئ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357158" y="642918"/>
            <a:ext cx="8458200" cy="1222375"/>
          </a:xfrm>
        </p:spPr>
        <p:txBody>
          <a:bodyPr/>
          <a:lstStyle/>
          <a:p>
            <a:pPr algn="ctr"/>
            <a:r>
              <a:rPr lang="ar-SA" dirty="0" smtClean="0"/>
              <a:t>وظائف القيادة البيئية الخارجية </a:t>
            </a:r>
            <a:endParaRPr lang="ar-SA" dirty="0"/>
          </a:p>
        </p:txBody>
      </p:sp>
      <p:sp>
        <p:nvSpPr>
          <p:cNvPr id="5" name="عنوان فرعي 4"/>
          <p:cNvSpPr>
            <a:spLocks noGrp="1"/>
          </p:cNvSpPr>
          <p:nvPr>
            <p:ph type="subTitle" idx="1"/>
          </p:nvPr>
        </p:nvSpPr>
        <p:spPr>
          <a:xfrm>
            <a:off x="357158" y="1857364"/>
            <a:ext cx="8458200" cy="3200416"/>
          </a:xfrm>
        </p:spPr>
        <p:txBody>
          <a:bodyPr>
            <a:normAutofit/>
          </a:bodyPr>
          <a:lstStyle/>
          <a:p>
            <a:pPr algn="r">
              <a:buFontTx/>
              <a:buChar char="-"/>
            </a:pPr>
            <a:r>
              <a:rPr lang="ar-SA" dirty="0" smtClean="0"/>
              <a:t> تكوين شبكة اتصالات ،وتحالفات في البيئة .</a:t>
            </a:r>
          </a:p>
          <a:p>
            <a:pPr algn="r">
              <a:buFontTx/>
              <a:buChar char="-"/>
            </a:pPr>
            <a:r>
              <a:rPr lang="ar-SA" dirty="0" smtClean="0"/>
              <a:t> الدفاع عن الفريق وتمثيله أمام البيئة .</a:t>
            </a:r>
          </a:p>
          <a:p>
            <a:pPr algn="r">
              <a:buFontTx/>
              <a:buChar char="-"/>
            </a:pPr>
            <a:r>
              <a:rPr lang="ar-SA" dirty="0" smtClean="0"/>
              <a:t> التفاوض مع المستويات الإدارية العليا من أجل تأمين الموارد والدعم والاعتراف بالفريق .</a:t>
            </a:r>
          </a:p>
          <a:p>
            <a:pPr algn="r">
              <a:buFontTx/>
              <a:buChar char="-"/>
            </a:pPr>
            <a:r>
              <a:rPr lang="ar-SA" dirty="0" smtClean="0"/>
              <a:t> حماية الفريق من المؤثرات البيئية .</a:t>
            </a:r>
          </a:p>
          <a:p>
            <a:pPr algn="r">
              <a:buFontTx/>
              <a:buChar char="-"/>
            </a:pPr>
            <a:r>
              <a:rPr lang="ar-SA" dirty="0" smtClean="0"/>
              <a:t> تقويم المؤشرات البيئية فيما يتعلق بفاعلية الفريق .</a:t>
            </a:r>
          </a:p>
          <a:p>
            <a:pPr algn="r">
              <a:buFontTx/>
              <a:buChar char="-"/>
            </a:pPr>
            <a:r>
              <a:rPr lang="ar-SA" dirty="0" smtClean="0"/>
              <a:t> مشاركة الفريق المعلومات البيئية المناسبة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ar-SA" b="1" dirty="0" smtClean="0"/>
              <a:t>الوظائف الجوهرية الحيوية لقيادة الفريق</a:t>
            </a:r>
            <a:endParaRPr lang="en-US" b="1" dirty="0" smtClean="0"/>
          </a:p>
        </p:txBody>
      </p:sp>
      <p:sp>
        <p:nvSpPr>
          <p:cNvPr id="4099" name="Rectangle 3"/>
          <p:cNvSpPr>
            <a:spLocks noGrp="1" noChangeArrowheads="1"/>
          </p:cNvSpPr>
          <p:nvPr>
            <p:ph idx="1"/>
          </p:nvPr>
        </p:nvSpPr>
        <p:spPr/>
        <p:txBody>
          <a:bodyPr>
            <a:normAutofit lnSpcReduction="10000"/>
          </a:bodyPr>
          <a:lstStyle/>
          <a:p>
            <a:pPr algn="just" rtl="1" eaLnBrk="1" hangingPunct="1">
              <a:lnSpc>
                <a:spcPct val="80000"/>
              </a:lnSpc>
              <a:buFont typeface="Wingdings" pitchFamily="2" charset="2"/>
              <a:buNone/>
              <a:defRPr/>
            </a:pPr>
            <a:r>
              <a:rPr lang="ar-SA" sz="2800" dirty="0" smtClean="0"/>
              <a:t>أ </a:t>
            </a:r>
            <a:r>
              <a:rPr lang="ar-SA" sz="2800" dirty="0" err="1" smtClean="0"/>
              <a:t>ـ</a:t>
            </a:r>
            <a:r>
              <a:rPr lang="ar-SA" sz="2800" dirty="0" smtClean="0"/>
              <a:t> مساعدة المجموعة على تنفيذ مهمتها (أي المهام الوظيفية ).</a:t>
            </a:r>
          </a:p>
          <a:p>
            <a:pPr algn="just" rtl="1" eaLnBrk="1" hangingPunct="1">
              <a:lnSpc>
                <a:spcPct val="80000"/>
              </a:lnSpc>
              <a:buFont typeface="Wingdings" pitchFamily="2" charset="2"/>
              <a:buNone/>
              <a:defRPr/>
            </a:pPr>
            <a:r>
              <a:rPr lang="ar-SA" sz="2800" dirty="0" smtClean="0"/>
              <a:t>ب </a:t>
            </a:r>
            <a:r>
              <a:rPr lang="ar-SA" sz="2800" dirty="0" err="1" smtClean="0"/>
              <a:t>ـ</a:t>
            </a:r>
            <a:r>
              <a:rPr lang="ar-SA" sz="2800" dirty="0" smtClean="0"/>
              <a:t> المحافظة على تمساك المجموعة </a:t>
            </a:r>
            <a:r>
              <a:rPr lang="ar-SA" sz="2800" dirty="0" err="1" smtClean="0"/>
              <a:t>وقيامها</a:t>
            </a:r>
            <a:r>
              <a:rPr lang="ar-SA" sz="2800" dirty="0" smtClean="0"/>
              <a:t> بوظيفتها (أي وظيفة الصيانة) . وقد أشار العلماء الذين درسوا فرق العمل المتماسكة إلى هاتين الوظيفتين نفسهما ، وهما : </a:t>
            </a:r>
          </a:p>
          <a:p>
            <a:pPr algn="just" rtl="1" eaLnBrk="1" hangingPunct="1">
              <a:lnSpc>
                <a:spcPct val="80000"/>
              </a:lnSpc>
              <a:buFont typeface="Wingdings" pitchFamily="2" charset="2"/>
              <a:buNone/>
              <a:defRPr/>
            </a:pPr>
            <a:r>
              <a:rPr lang="ar-SA" sz="2800" dirty="0" smtClean="0"/>
              <a:t>1- أداء الفريق .</a:t>
            </a:r>
          </a:p>
          <a:p>
            <a:pPr algn="just" rtl="1" eaLnBrk="1" hangingPunct="1">
              <a:lnSpc>
                <a:spcPct val="80000"/>
              </a:lnSpc>
              <a:buFont typeface="Wingdings" pitchFamily="2" charset="2"/>
              <a:buNone/>
              <a:defRPr/>
            </a:pPr>
            <a:r>
              <a:rPr lang="ar-SA" sz="2800" dirty="0" smtClean="0"/>
              <a:t>2- تطور الفريق . </a:t>
            </a:r>
          </a:p>
          <a:p>
            <a:pPr algn="just" rtl="1" eaLnBrk="1" hangingPunct="1">
              <a:lnSpc>
                <a:spcPct val="80000"/>
              </a:lnSpc>
              <a:buFont typeface="Wingdings" pitchFamily="2" charset="2"/>
              <a:buNone/>
              <a:defRPr/>
            </a:pPr>
            <a:r>
              <a:rPr lang="ar-SA" sz="2800" dirty="0" smtClean="0"/>
              <a:t>ويشير أداء الفريق إلى وظائف القيادة المتعلقة بالعمل ، ويشير تطور الفريق ”أداء الفريق“ إلى وظائف القيادة المتعلقة بالعمل ويشير ” تطور الفريق“ إلى وظائف القيادة فيما يتعلق بصيانة العلاقات. والقيادة المتميزة للفريق ينبغي أن تركز باستمرار على هاتين الوظيفتين .</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2000"/>
                                        <p:tgtEl>
                                          <p:spTgt spid="409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fade">
                                      <p:cBhvr>
                                        <p:cTn id="10" dur="2000"/>
                                        <p:tgtEl>
                                          <p:spTgt spid="409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fade">
                                      <p:cBhvr>
                                        <p:cTn id="13" dur="2000"/>
                                        <p:tgtEl>
                                          <p:spTgt spid="409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099">
                                            <p:txEl>
                                              <p:pRg st="3" end="3"/>
                                            </p:txEl>
                                          </p:spTgt>
                                        </p:tgtEl>
                                        <p:attrNameLst>
                                          <p:attrName>style.visibility</p:attrName>
                                        </p:attrNameLst>
                                      </p:cBhvr>
                                      <p:to>
                                        <p:strVal val="visible"/>
                                      </p:to>
                                    </p:set>
                                    <p:animEffect transition="in" filter="fade">
                                      <p:cBhvr>
                                        <p:cTn id="16" dur="2000"/>
                                        <p:tgtEl>
                                          <p:spTgt spid="409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animEffect transition="in" filter="fade">
                                      <p:cBhvr>
                                        <p:cTn id="19" dur="20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الهدف الرئيس</a:t>
            </a:r>
            <a:endParaRPr lang="ar-SA" dirty="0"/>
          </a:p>
        </p:txBody>
      </p:sp>
      <p:sp>
        <p:nvSpPr>
          <p:cNvPr id="3" name="عنصر نائب للمحتوى 2"/>
          <p:cNvSpPr>
            <a:spLocks noGrp="1"/>
          </p:cNvSpPr>
          <p:nvPr>
            <p:ph idx="1"/>
          </p:nvPr>
        </p:nvSpPr>
        <p:spPr/>
        <p:txBody>
          <a:bodyPr>
            <a:normAutofit/>
          </a:bodyPr>
          <a:lstStyle/>
          <a:p>
            <a:pPr marL="334023" indent="-334023" algn="ctr" rtl="1">
              <a:buNone/>
            </a:pPr>
            <a:r>
              <a:rPr lang="ar-SA" sz="5400" b="1" dirty="0" smtClean="0">
                <a:solidFill>
                  <a:srgbClr val="FF0000"/>
                </a:solidFill>
                <a:cs typeface="Arial" pitchFamily="34" charset="0"/>
              </a:rPr>
              <a:t>شرح مفهوم القيادة </a:t>
            </a:r>
            <a:r>
              <a:rPr lang="ar-SA" sz="5400" b="1" dirty="0" smtClean="0">
                <a:solidFill>
                  <a:srgbClr val="FF0000"/>
                </a:solidFill>
                <a:cs typeface="Arial" pitchFamily="34" charset="0"/>
              </a:rPr>
              <a:t>الإدارية</a:t>
            </a:r>
            <a:r>
              <a:rPr lang="en-US" sz="5400" b="1" dirty="0" smtClean="0">
                <a:solidFill>
                  <a:srgbClr val="FF0000"/>
                </a:solidFill>
                <a:cs typeface="Arial" pitchFamily="34" charset="0"/>
              </a:rPr>
              <a:t> </a:t>
            </a:r>
            <a:r>
              <a:rPr lang="ar-SA" sz="5400" b="1" dirty="0" smtClean="0">
                <a:solidFill>
                  <a:srgbClr val="FF0000"/>
                </a:solidFill>
                <a:cs typeface="Arial" pitchFamily="34" charset="0"/>
              </a:rPr>
              <a:t> والإبداع</a:t>
            </a:r>
            <a:endParaRPr lang="en-GB" sz="5400" b="1" dirty="0" smtClean="0">
              <a:cs typeface="Arial" pitchFamily="34" charset="0"/>
            </a:endParaRPr>
          </a:p>
          <a:p>
            <a:pPr algn="just" rtl="1"/>
            <a:endParaRPr lang="en-GB" sz="5400" b="1" i="1" dirty="0" smtClean="0">
              <a:cs typeface="Arial" pitchFamily="34" charset="0"/>
            </a:endParaRPr>
          </a:p>
          <a:p>
            <a:pPr algn="just" rtl="1"/>
            <a:endParaRPr lang="ar-SA" sz="5400" b="1" dirty="0"/>
          </a:p>
        </p:txBody>
      </p:sp>
      <p:sp>
        <p:nvSpPr>
          <p:cNvPr id="4" name="عنصر نائب للتاريخ 3"/>
          <p:cNvSpPr>
            <a:spLocks noGrp="1"/>
          </p:cNvSpPr>
          <p:nvPr>
            <p:ph type="dt" sz="half" idx="10"/>
          </p:nvPr>
        </p:nvSpPr>
        <p:spPr/>
        <p:txBody>
          <a:bodyPr/>
          <a:lstStyle/>
          <a:p>
            <a:fld id="{D63DE096-BB3F-41BD-AA8D-380F052227CD}" type="datetime1">
              <a:rPr lang="en-US" smtClean="0"/>
              <a:pPr/>
              <a:t>1/1/2002</a:t>
            </a:fld>
            <a:endParaRPr lang="ar-SA" dirty="0"/>
          </a:p>
        </p:txBody>
      </p:sp>
      <p:sp>
        <p:nvSpPr>
          <p:cNvPr id="5" name="عنصر نائب للتذييل 4"/>
          <p:cNvSpPr>
            <a:spLocks noGrp="1"/>
          </p:cNvSpPr>
          <p:nvPr>
            <p:ph type="ftr" sz="quarter" idx="11"/>
          </p:nvPr>
        </p:nvSpPr>
        <p:spPr>
          <a:xfrm>
            <a:off x="2590800" y="6324600"/>
            <a:ext cx="4685899" cy="365125"/>
          </a:xfrm>
        </p:spPr>
        <p:txBody>
          <a:bodyPr/>
          <a:lstStyle/>
          <a:p>
            <a:r>
              <a:rPr lang="ar-SA" smtClean="0"/>
              <a:t>د/ كاسر نصر المنصور- كلية الاقتصاد والادارة-</a:t>
            </a:r>
            <a:r>
              <a:rPr lang="en-US" smtClean="0"/>
              <a:t>KAU</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a:t>
            </a:fld>
            <a:endParaRPr lang="ar-SA"/>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نقاط القوة والضعف</a:t>
            </a:r>
            <a:endParaRPr lang="ar-SA" dirty="0"/>
          </a:p>
        </p:txBody>
      </p:sp>
      <p:graphicFrame>
        <p:nvGraphicFramePr>
          <p:cNvPr id="4" name="عنصر نائب للمحتوى 3"/>
          <p:cNvGraphicFramePr>
            <a:graphicFrameLocks noGrp="1"/>
          </p:cNvGraphicFramePr>
          <p:nvPr>
            <p:ph idx="1"/>
          </p:nvPr>
        </p:nvGraphicFramePr>
        <p:xfrm>
          <a:off x="457200" y="1571612"/>
          <a:ext cx="8472518" cy="4643469"/>
        </p:xfrm>
        <a:graphic>
          <a:graphicData uri="http://schemas.openxmlformats.org/drawingml/2006/table">
            <a:tbl>
              <a:tblPr rtl="1" firstRow="1" bandRow="1">
                <a:tableStyleId>{D113A9D2-9D6B-4929-AA2D-F23B5EE8CBE7}</a:tableStyleId>
              </a:tblPr>
              <a:tblGrid>
                <a:gridCol w="4206701"/>
                <a:gridCol w="4265817"/>
              </a:tblGrid>
              <a:tr h="458692">
                <a:tc>
                  <a:txBody>
                    <a:bodyPr/>
                    <a:lstStyle/>
                    <a:p>
                      <a:pPr algn="ctr" rtl="1"/>
                      <a:r>
                        <a:rPr lang="ar-SA" dirty="0" smtClean="0"/>
                        <a:t>نقاط القوة</a:t>
                      </a:r>
                      <a:endParaRPr lang="ar-SA" dirty="0"/>
                    </a:p>
                  </a:txBody>
                  <a:tcPr>
                    <a:solidFill>
                      <a:schemeClr val="tx1"/>
                    </a:solidFill>
                  </a:tcPr>
                </a:tc>
                <a:tc>
                  <a:txBody>
                    <a:bodyPr/>
                    <a:lstStyle/>
                    <a:p>
                      <a:pPr algn="ctr" rtl="1"/>
                      <a:r>
                        <a:rPr lang="ar-SA" dirty="0" smtClean="0"/>
                        <a:t>نقاط الضعف</a:t>
                      </a:r>
                      <a:endParaRPr lang="ar-SA" dirty="0"/>
                    </a:p>
                  </a:txBody>
                  <a:tcPr>
                    <a:solidFill>
                      <a:schemeClr val="tx1"/>
                    </a:solidFill>
                  </a:tcPr>
                </a:tc>
              </a:tr>
              <a:tr h="4184777">
                <a:tc>
                  <a:txBody>
                    <a:bodyPr/>
                    <a:lstStyle/>
                    <a:p>
                      <a:pPr algn="r" rtl="1">
                        <a:buFontTx/>
                        <a:buChar char="-"/>
                      </a:pPr>
                      <a:r>
                        <a:rPr lang="ar-SA" dirty="0" smtClean="0"/>
                        <a:t> </a:t>
                      </a:r>
                      <a:r>
                        <a:rPr lang="ar-SA" sz="1800" dirty="0" smtClean="0"/>
                        <a:t>أنه صمم للإجابة عن العديد من الأسئلة التي لم تكن لها إجابة في البحوث التي أجريت على المجموعات</a:t>
                      </a:r>
                      <a:r>
                        <a:rPr lang="ar-SA" sz="1800" baseline="0" dirty="0" smtClean="0"/>
                        <a:t> الصغيرة سابقا ، وذلك من خلال التركيز على مجموعات العمل التنظيمية الحقيقية وماتتطلبه القيادة .</a:t>
                      </a:r>
                    </a:p>
                    <a:p>
                      <a:pPr algn="r" rtl="1">
                        <a:buFontTx/>
                        <a:buChar char="-"/>
                      </a:pPr>
                      <a:r>
                        <a:rPr lang="ar-SA" sz="1800" baseline="0" dirty="0" smtClean="0"/>
                        <a:t> أنه يطرح دليلا إرشاديا معقد يساعد القادة على تصميم الفرق الفعالة والحفاظ عليها .</a:t>
                      </a:r>
                    </a:p>
                    <a:p>
                      <a:pPr algn="r" rtl="1">
                        <a:buFontTx/>
                        <a:buChar char="-"/>
                      </a:pPr>
                      <a:r>
                        <a:rPr lang="ar-SA" sz="1800" baseline="0" dirty="0" smtClean="0"/>
                        <a:t> أنه يأخذ في الاعتبار الدور المتغير للقادة والأتباع في المنظمات .</a:t>
                      </a:r>
                    </a:p>
                    <a:p>
                      <a:pPr algn="r" rtl="1">
                        <a:buFontTx/>
                        <a:buChar char="-"/>
                      </a:pPr>
                      <a:r>
                        <a:rPr lang="ar-SA" sz="1800" baseline="0" dirty="0" smtClean="0"/>
                        <a:t> كما يساعد هذا المدخل في اختيار قادة الفرق ، بحسب قوة ادراكه وكفاءته ومهارته الجيدة في تنظيم الفريق .</a:t>
                      </a:r>
                      <a:endParaRPr lang="ar-SA" sz="1800" dirty="0"/>
                    </a:p>
                  </a:txBody>
                  <a:tcPr>
                    <a:solidFill>
                      <a:schemeClr val="tx1"/>
                    </a:solidFill>
                  </a:tcPr>
                </a:tc>
                <a:tc>
                  <a:txBody>
                    <a:bodyPr/>
                    <a:lstStyle/>
                    <a:p>
                      <a:pPr algn="r" rtl="1">
                        <a:buFontTx/>
                        <a:buChar char="-"/>
                      </a:pPr>
                      <a:r>
                        <a:rPr lang="ar-SA" dirty="0" smtClean="0"/>
                        <a:t> أنه ليس مدعوما بالكامل لأنه يعتبر مدخلا حديثا نسبيا في دراسة الفرق .</a:t>
                      </a:r>
                    </a:p>
                    <a:p>
                      <a:pPr algn="r" rtl="1">
                        <a:buFontTx/>
                        <a:buChar char="-"/>
                      </a:pPr>
                      <a:r>
                        <a:rPr lang="ar-SA" dirty="0" smtClean="0"/>
                        <a:t> بالرغم</a:t>
                      </a:r>
                      <a:r>
                        <a:rPr lang="ar-SA" baseline="0" dirty="0" smtClean="0"/>
                        <a:t> أن هناك أحد نقاط القوة ( الطبيعة المعقدة ) إلا أن هذا التعقيد يعد كذلك أحد نقاط ضعف هذا المدخل حيث أنه لايقدم إجابات سهلة بالنسبة لقرارات القائد الصعبة .</a:t>
                      </a:r>
                    </a:p>
                    <a:p>
                      <a:pPr algn="r" rtl="1">
                        <a:buFontTx/>
                        <a:buChar char="-"/>
                      </a:pPr>
                      <a:r>
                        <a:rPr lang="ar-SA" baseline="0" dirty="0" smtClean="0"/>
                        <a:t> أن نموذج قيادة الفرق يتبنى توجهات إبداعية في التدريب على أنها نقطة قوة للنموذج إلا أن هذه التوجهات القيادة تعتبر غامضة ومربكة ومعقدة في الوقت الحاضر . </a:t>
                      </a:r>
                      <a:endParaRPr lang="ar-SA" dirty="0"/>
                    </a:p>
                  </a:txBody>
                  <a:tcPr>
                    <a:solidFill>
                      <a:schemeClr val="tx1"/>
                    </a:solid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الأهداف الفرعية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a:noFill/>
        </p:spPr>
        <p:txBody>
          <a:bodyPr>
            <a:normAutofit/>
          </a:bodyPr>
          <a:lstStyle/>
          <a:p>
            <a:pPr algn="just" rtl="1">
              <a:buNone/>
            </a:pPr>
            <a:r>
              <a:rPr lang="ar-SA" b="1" dirty="0" smtClean="0"/>
              <a:t>يهدف هذا الفصل إلى:</a:t>
            </a:r>
            <a:endParaRPr lang="en-US" dirty="0" smtClean="0"/>
          </a:p>
          <a:p>
            <a:pPr algn="just" rtl="1">
              <a:buNone/>
            </a:pPr>
            <a:r>
              <a:rPr lang="ar-SA" dirty="0" smtClean="0"/>
              <a:t>1- عرض </a:t>
            </a:r>
            <a:r>
              <a:rPr lang="ar-SA" dirty="0" smtClean="0"/>
              <a:t>لمفهوم القيادة والإبداع،</a:t>
            </a:r>
            <a:endParaRPr lang="en-US" dirty="0" smtClean="0"/>
          </a:p>
          <a:p>
            <a:pPr algn="just" rtl="1">
              <a:buNone/>
            </a:pPr>
            <a:r>
              <a:rPr lang="ar-SA" dirty="0" smtClean="0"/>
              <a:t>2- شرح</a:t>
            </a:r>
            <a:r>
              <a:rPr lang="en-US" dirty="0" smtClean="0"/>
              <a:t> </a:t>
            </a:r>
            <a:r>
              <a:rPr lang="ar-SA" dirty="0" smtClean="0"/>
              <a:t> عناصر </a:t>
            </a:r>
            <a:r>
              <a:rPr lang="ar-SA" dirty="0" smtClean="0"/>
              <a:t>القيادة والإبداع</a:t>
            </a:r>
            <a:r>
              <a:rPr lang="ar-SA" dirty="0" smtClean="0"/>
              <a:t>،</a:t>
            </a:r>
            <a:endParaRPr lang="en-US" dirty="0" smtClean="0"/>
          </a:p>
          <a:p>
            <a:pPr algn="just" rtl="1">
              <a:buNone/>
            </a:pPr>
            <a:r>
              <a:rPr lang="ar-SA" dirty="0" smtClean="0"/>
              <a:t>5</a:t>
            </a:r>
            <a:r>
              <a:rPr lang="en-US" dirty="0" smtClean="0"/>
              <a:t>-</a:t>
            </a:r>
            <a:r>
              <a:rPr lang="ar-SA" dirty="0" smtClean="0"/>
              <a:t> مناقشة نقاط القوة والضعف </a:t>
            </a:r>
            <a:r>
              <a:rPr lang="ar-SA" dirty="0" smtClean="0"/>
              <a:t>القيادة والإبداع في </a:t>
            </a:r>
            <a:r>
              <a:rPr lang="ar-SA" dirty="0" smtClean="0"/>
              <a:t>تفسير القيادة الإدارية.</a:t>
            </a:r>
            <a:endParaRPr lang="en-US" dirty="0" smtClean="0"/>
          </a:p>
        </p:txBody>
      </p:sp>
      <p:sp>
        <p:nvSpPr>
          <p:cNvPr id="4" name="عنصر نائب للتاريخ 3"/>
          <p:cNvSpPr>
            <a:spLocks noGrp="1"/>
          </p:cNvSpPr>
          <p:nvPr>
            <p:ph type="dt" sz="half" idx="10"/>
          </p:nvPr>
        </p:nvSpPr>
        <p:spPr>
          <a:xfrm>
            <a:off x="533400" y="6324600"/>
            <a:ext cx="2133600" cy="301752"/>
          </a:xfrm>
        </p:spPr>
        <p:txBody>
          <a:bodyPr/>
          <a:lstStyle/>
          <a:p>
            <a:fld id="{C602D7E6-A46F-4B95-BFB8-D308D6AD9D08}" type="datetime8">
              <a:rPr lang="ar-SA" smtClean="0"/>
              <a:pPr/>
              <a:t>01 كانون الثاني، 02</a:t>
            </a:fld>
            <a:endParaRPr lang="ar-SA"/>
          </a:p>
        </p:txBody>
      </p:sp>
      <p:sp>
        <p:nvSpPr>
          <p:cNvPr id="6" name="عنصر نائب للتذييل 5"/>
          <p:cNvSpPr>
            <a:spLocks noGrp="1"/>
          </p:cNvSpPr>
          <p:nvPr>
            <p:ph type="ftr" sz="quarter" idx="11"/>
          </p:nvPr>
        </p:nvSpPr>
        <p:spPr>
          <a:xfrm>
            <a:off x="3124200" y="6356350"/>
            <a:ext cx="4038600" cy="365125"/>
          </a:xfrm>
        </p:spPr>
        <p:txBody>
          <a:bodyPr/>
          <a:lstStyle/>
          <a:p>
            <a:r>
              <a:rPr lang="ar-SA" dirty="0" smtClean="0"/>
              <a:t>د/ كاسر نصر المنصور - كلية الاقتصاد والادارة - جامعة الملك عبد العزيز</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3</a:t>
            </a:fld>
            <a:endParaRPr lang="ar-SA"/>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eaLnBrk="1" hangingPunct="1">
              <a:defRPr/>
            </a:pPr>
            <a:r>
              <a:rPr lang="ar-SA" sz="4000" b="1" dirty="0" smtClean="0"/>
              <a:t>الوصف </a:t>
            </a:r>
            <a:br>
              <a:rPr lang="ar-SA" sz="4000" b="1" dirty="0" smtClean="0"/>
            </a:br>
            <a:endParaRPr lang="en-US" sz="4000" b="1" dirty="0" smtClean="0"/>
          </a:p>
        </p:txBody>
      </p:sp>
      <p:sp>
        <p:nvSpPr>
          <p:cNvPr id="3075" name="Rectangle 3"/>
          <p:cNvSpPr>
            <a:spLocks noGrp="1" noChangeArrowheads="1"/>
          </p:cNvSpPr>
          <p:nvPr>
            <p:ph idx="1"/>
          </p:nvPr>
        </p:nvSpPr>
        <p:spPr/>
        <p:txBody>
          <a:bodyPr>
            <a:normAutofit lnSpcReduction="10000"/>
          </a:bodyPr>
          <a:lstStyle/>
          <a:p>
            <a:pPr algn="just" rtl="1" eaLnBrk="1" hangingPunct="1">
              <a:buFont typeface="Wingdings" pitchFamily="2" charset="2"/>
              <a:buNone/>
              <a:defRPr/>
            </a:pPr>
            <a:r>
              <a:rPr lang="ar-SA" dirty="0" smtClean="0"/>
              <a:t>أصبحت القيادة في المجموعات التنظيمية أو فرق العمل إحدى أكثر المجالات انتشاراً وأسرعها نمواً فيما يتعلق بنظرية القيادة والبحوث بشكل عام . وتعد الفرق مجموعات تنظيمية تتألف من أعضاء يعتمد بعضهم على بعض ، ويشتركون في أهداف مشتركة ، لذلك يجب عليهم تنسيق أنشطتهم من أجل تحقيق تلك الأهداف ، والأمثلة لمثل هذه المجموعات فرق إدارة المشروعات ، والقوى العاملة ، ووحدات العمل ، واللجان ، وفرق تحسين الجودة .</a:t>
            </a:r>
          </a:p>
          <a:p>
            <a:pPr algn="just" rtl="1" eaLnBrk="1" hangingPunct="1">
              <a:buFont typeface="Wingdings" pitchFamily="2" charset="2"/>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2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الوصف</a:t>
            </a:r>
            <a:endParaRPr lang="en-US" dirty="0"/>
          </a:p>
        </p:txBody>
      </p:sp>
      <p:sp>
        <p:nvSpPr>
          <p:cNvPr id="3" name="Content Placeholder 2"/>
          <p:cNvSpPr>
            <a:spLocks noGrp="1"/>
          </p:cNvSpPr>
          <p:nvPr>
            <p:ph idx="1"/>
          </p:nvPr>
        </p:nvSpPr>
        <p:spPr/>
        <p:txBody>
          <a:bodyPr/>
          <a:lstStyle/>
          <a:p>
            <a:pPr algn="just" rtl="1"/>
            <a:r>
              <a:rPr lang="ar-SA" sz="2000" b="1" dirty="0" smtClean="0">
                <a:solidFill>
                  <a:schemeClr val="accent2">
                    <a:lumMod val="75000"/>
                  </a:schemeClr>
                </a:solidFill>
              </a:rPr>
              <a:t>أهم </a:t>
            </a:r>
            <a:r>
              <a:rPr lang="ar-SA" sz="2000" b="1" dirty="0" smtClean="0">
                <a:solidFill>
                  <a:schemeClr val="accent2">
                    <a:lumMod val="75000"/>
                  </a:schemeClr>
                </a:solidFill>
              </a:rPr>
              <a:t>الأسباب </a:t>
            </a:r>
            <a:r>
              <a:rPr lang="ar-SA" sz="2000" b="1" dirty="0" smtClean="0">
                <a:solidFill>
                  <a:schemeClr val="accent2">
                    <a:lumMod val="75000"/>
                  </a:schemeClr>
                </a:solidFill>
              </a:rPr>
              <a:t>بالاهتمام </a:t>
            </a:r>
            <a:r>
              <a:rPr lang="ar-SA" sz="2000" b="1" dirty="0" smtClean="0">
                <a:solidFill>
                  <a:schemeClr val="accent2">
                    <a:lumMod val="75000"/>
                  </a:schemeClr>
                </a:solidFill>
              </a:rPr>
              <a:t>الكبير بفرق </a:t>
            </a:r>
            <a:r>
              <a:rPr lang="ar-SA" sz="2000" b="1" dirty="0" smtClean="0">
                <a:solidFill>
                  <a:schemeClr val="accent2">
                    <a:lumMod val="75000"/>
                  </a:schemeClr>
                </a:solidFill>
              </a:rPr>
              <a:t>العمل:</a:t>
            </a:r>
            <a:endParaRPr lang="ar-SA" sz="2000" b="1" dirty="0" smtClean="0">
              <a:solidFill>
                <a:schemeClr val="accent2">
                  <a:lumMod val="75000"/>
                </a:schemeClr>
              </a:solidFill>
            </a:endParaRPr>
          </a:p>
          <a:p>
            <a:pPr marL="914400" lvl="1" indent="-457200" algn="just" rtl="1">
              <a:buFont typeface="+mj-lt"/>
              <a:buAutoNum type="arabicPeriod"/>
            </a:pPr>
            <a:r>
              <a:rPr lang="ar-SA" dirty="0" smtClean="0">
                <a:solidFill>
                  <a:schemeClr val="accent2">
                    <a:lumMod val="75000"/>
                  </a:schemeClr>
                </a:solidFill>
              </a:rPr>
              <a:t> </a:t>
            </a:r>
            <a:r>
              <a:rPr lang="ar-SA" dirty="0" smtClean="0">
                <a:solidFill>
                  <a:srgbClr val="FF0000"/>
                </a:solidFill>
              </a:rPr>
              <a:t>إعادة الهيكلة التنظيمية .</a:t>
            </a:r>
          </a:p>
          <a:p>
            <a:pPr marL="914400" lvl="1" indent="-457200" algn="just" rtl="1">
              <a:buFont typeface="+mj-lt"/>
              <a:buAutoNum type="arabicPeriod"/>
            </a:pPr>
            <a:r>
              <a:rPr lang="ar-SA" dirty="0" smtClean="0">
                <a:solidFill>
                  <a:srgbClr val="FF0000"/>
                </a:solidFill>
              </a:rPr>
              <a:t> </a:t>
            </a:r>
            <a:r>
              <a:rPr lang="ar-SA" dirty="0" smtClean="0">
                <a:solidFill>
                  <a:srgbClr val="FF0000"/>
                </a:solidFill>
              </a:rPr>
              <a:t>المنافسة الاقتصادية العالمية .</a:t>
            </a:r>
          </a:p>
          <a:p>
            <a:pPr marL="914400" lvl="1" indent="-457200" algn="just" rtl="1">
              <a:buFont typeface="+mj-lt"/>
              <a:buAutoNum type="arabicPeriod"/>
            </a:pPr>
            <a:r>
              <a:rPr lang="ar-SA" dirty="0" smtClean="0">
                <a:solidFill>
                  <a:srgbClr val="FF0000"/>
                </a:solidFill>
              </a:rPr>
              <a:t> التنوع المتزايد داخل القوة العاملة .</a:t>
            </a:r>
          </a:p>
          <a:p>
            <a:pPr marL="914400" lvl="1" indent="-457200" algn="just" rtl="1">
              <a:buFont typeface="+mj-lt"/>
              <a:buAutoNum type="arabicPeriod"/>
            </a:pPr>
            <a:r>
              <a:rPr lang="ar-SA" dirty="0" smtClean="0">
                <a:solidFill>
                  <a:srgbClr val="FF0000"/>
                </a:solidFill>
              </a:rPr>
              <a:t> التوسع في التقنية </a:t>
            </a:r>
            <a:r>
              <a:rPr lang="ar-SA" dirty="0" smtClean="0"/>
              <a:t>.</a:t>
            </a:r>
          </a:p>
          <a:p>
            <a:pPr algn="just" rt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الوظائف الجوهرية الحيوية لقيادة </a:t>
            </a:r>
            <a:r>
              <a:rPr lang="ar-SA" dirty="0" smtClean="0"/>
              <a:t>الفريق</a:t>
            </a:r>
            <a:endParaRPr lang="en-US" dirty="0"/>
          </a:p>
        </p:txBody>
      </p:sp>
      <p:sp>
        <p:nvSpPr>
          <p:cNvPr id="3" name="Content Placeholder 2"/>
          <p:cNvSpPr>
            <a:spLocks noGrp="1"/>
          </p:cNvSpPr>
          <p:nvPr>
            <p:ph idx="1"/>
          </p:nvPr>
        </p:nvSpPr>
        <p:spPr/>
        <p:txBody>
          <a:bodyPr>
            <a:normAutofit fontScale="92500"/>
          </a:bodyPr>
          <a:lstStyle/>
          <a:p>
            <a:pPr algn="just" rtl="1">
              <a:buFont typeface="Arial" pitchFamily="34" charset="0"/>
              <a:buChar char="•"/>
            </a:pPr>
            <a:r>
              <a:rPr lang="ar-SA" sz="3600" dirty="0" smtClean="0"/>
              <a:t>مساعدة المجموعة على تنفيذ مهمتها .</a:t>
            </a:r>
          </a:p>
          <a:p>
            <a:pPr algn="just" rtl="1">
              <a:buFont typeface="Arial" pitchFamily="34" charset="0"/>
              <a:buChar char="•"/>
            </a:pPr>
            <a:r>
              <a:rPr lang="ar-SA" sz="3600" dirty="0" smtClean="0"/>
              <a:t> المحافظة على تماسك المجموعة وقيمها .</a:t>
            </a:r>
          </a:p>
          <a:p>
            <a:pPr algn="just" rtl="1"/>
            <a:r>
              <a:rPr lang="ar-SA" sz="3600" dirty="0" smtClean="0"/>
              <a:t>كما أن هناك تقسيم مشابه اتفق عليه العلماء :</a:t>
            </a:r>
          </a:p>
          <a:p>
            <a:pPr lvl="1" algn="just" rtl="1">
              <a:buFont typeface="Wingdings" pitchFamily="2" charset="2"/>
              <a:buChar char="Ø"/>
            </a:pPr>
            <a:r>
              <a:rPr lang="ar-SA" sz="4000" dirty="0" smtClean="0"/>
              <a:t> أداء الفريق .</a:t>
            </a:r>
          </a:p>
          <a:p>
            <a:pPr lvl="1" algn="just" rtl="1">
              <a:buFont typeface="Wingdings" pitchFamily="2" charset="2"/>
              <a:buChar char="Ø"/>
            </a:pPr>
            <a:r>
              <a:rPr lang="ar-SA" sz="4000" dirty="0" smtClean="0"/>
              <a:t> تطور الفريق </a:t>
            </a:r>
            <a:r>
              <a:rPr lang="ar-SA" sz="4000" dirty="0" smtClean="0"/>
              <a:t>.</a:t>
            </a:r>
            <a:endParaRPr lang="ar-SA" sz="4000" dirty="0" smtClean="0"/>
          </a:p>
          <a:p>
            <a:pPr algn="r" rtl="1">
              <a:buFont typeface="Wingdings" pitchFamily="2" charset="2"/>
              <a:buChar char="§"/>
            </a:pPr>
            <a:r>
              <a:rPr lang="ar-SA" sz="2800" dirty="0" smtClean="0">
                <a:solidFill>
                  <a:srgbClr val="800000"/>
                </a:solidFill>
              </a:rPr>
              <a:t>يشير ” أداء الفريق ” إلى الوظائف القيادية المتعلقة بالعمل .</a:t>
            </a:r>
          </a:p>
          <a:p>
            <a:pPr algn="r" rtl="1">
              <a:buFont typeface="Wingdings" pitchFamily="2" charset="2"/>
              <a:buChar char="§"/>
            </a:pPr>
            <a:r>
              <a:rPr lang="ar-SA" sz="2800" dirty="0" smtClean="0">
                <a:solidFill>
                  <a:srgbClr val="800000"/>
                </a:solidFill>
              </a:rPr>
              <a:t> يشير ” تطور الفريق ” إلى الوظائف القيادية المتعلقة بصيانة العلاقات .</a:t>
            </a:r>
          </a:p>
          <a:p>
            <a:pPr lvl="1" algn="just" rtl="1">
              <a:buNone/>
            </a:pPr>
            <a:endParaRPr lang="ar-SA" sz="4000" dirty="0" smtClean="0"/>
          </a:p>
          <a:p>
            <a:pPr algn="just" rt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smtClean="0">
                <a:solidFill>
                  <a:srgbClr val="800000"/>
                </a:solidFill>
              </a:rPr>
              <a:t>ويتناول سلوك القيادة بعدين هما</a:t>
            </a:r>
            <a:endParaRPr lang="en-US" dirty="0"/>
          </a:p>
        </p:txBody>
      </p:sp>
      <p:sp>
        <p:nvSpPr>
          <p:cNvPr id="3" name="Content Placeholder 2"/>
          <p:cNvSpPr>
            <a:spLocks noGrp="1"/>
          </p:cNvSpPr>
          <p:nvPr>
            <p:ph idx="1"/>
          </p:nvPr>
        </p:nvSpPr>
        <p:spPr/>
        <p:txBody>
          <a:bodyPr>
            <a:normAutofit fontScale="85000" lnSpcReduction="20000"/>
          </a:bodyPr>
          <a:lstStyle/>
          <a:p>
            <a:pPr algn="r" rtl="1">
              <a:buFont typeface="Arial" pitchFamily="34" charset="0"/>
              <a:buChar char="•"/>
            </a:pPr>
            <a:r>
              <a:rPr lang="ar-SA" dirty="0" smtClean="0">
                <a:solidFill>
                  <a:srgbClr val="800000"/>
                </a:solidFill>
              </a:rPr>
              <a:t>المراقبة في مقابل التصرف .</a:t>
            </a:r>
          </a:p>
          <a:p>
            <a:pPr algn="r" rtl="1">
              <a:buFont typeface="Arial" pitchFamily="34" charset="0"/>
              <a:buChar char="•"/>
            </a:pPr>
            <a:r>
              <a:rPr lang="ar-SA" dirty="0" smtClean="0">
                <a:solidFill>
                  <a:srgbClr val="800000"/>
                </a:solidFill>
              </a:rPr>
              <a:t> التركيز على القضايا الداخلية للمجموعة في مقابل القضايا الخارجية .</a:t>
            </a:r>
          </a:p>
          <a:p>
            <a:pPr lvl="1" algn="r" rtl="1">
              <a:buNone/>
            </a:pPr>
            <a:r>
              <a:rPr lang="ar-SA" dirty="0" smtClean="0">
                <a:solidFill>
                  <a:srgbClr val="800000"/>
                </a:solidFill>
              </a:rPr>
              <a:t> وكما ينتج عنه ما يلي </a:t>
            </a:r>
            <a:r>
              <a:rPr lang="ar-SA" dirty="0" smtClean="0">
                <a:solidFill>
                  <a:srgbClr val="800000"/>
                </a:solidFill>
              </a:rPr>
              <a:t>:</a:t>
            </a:r>
          </a:p>
          <a:p>
            <a:pPr marL="971550" lvl="1" indent="-571500" algn="r" rtl="1">
              <a:buNone/>
            </a:pPr>
            <a:r>
              <a:rPr lang="ar-SA" dirty="0" smtClean="0">
                <a:solidFill>
                  <a:srgbClr val="002060"/>
                </a:solidFill>
              </a:rPr>
              <a:t>1- تشخيص العجز داخل المجموعة (المراقبة/ داخليا) .</a:t>
            </a:r>
          </a:p>
          <a:p>
            <a:pPr marL="971550" lvl="1" indent="-571500" algn="r" rtl="1">
              <a:buNone/>
            </a:pPr>
            <a:r>
              <a:rPr lang="ar-SA" dirty="0" smtClean="0">
                <a:solidFill>
                  <a:srgbClr val="002060"/>
                </a:solidFill>
              </a:rPr>
              <a:t>2- القيام بإجراء علاجي لتصحيح العجز داخل المجموعة (إجراء تنفيذي/ داخليا) .</a:t>
            </a:r>
          </a:p>
          <a:p>
            <a:pPr marL="971550" lvl="1" indent="-571500" algn="r" rtl="1">
              <a:buNone/>
            </a:pPr>
            <a:r>
              <a:rPr lang="ar-SA" dirty="0" smtClean="0">
                <a:solidFill>
                  <a:srgbClr val="002060"/>
                </a:solidFill>
              </a:rPr>
              <a:t>3 – التنبؤ بالتغيرات البيئة المتوقعة ( المراقبة/ خارجيا ) .</a:t>
            </a:r>
          </a:p>
          <a:p>
            <a:pPr marL="971550" lvl="1" indent="-571500" algn="r" rtl="1">
              <a:buNone/>
            </a:pPr>
            <a:r>
              <a:rPr lang="ar-SA" dirty="0" smtClean="0">
                <a:solidFill>
                  <a:srgbClr val="002060"/>
                </a:solidFill>
              </a:rPr>
              <a:t>4- القيام بإجراء وقائي استجابة للتغيرات البيئية .</a:t>
            </a:r>
          </a:p>
          <a:p>
            <a:pPr marL="971550" lvl="1" indent="-571500" algn="r" rtl="1">
              <a:buNone/>
            </a:pPr>
            <a:endParaRPr lang="ar-SA" dirty="0" smtClean="0"/>
          </a:p>
          <a:p>
            <a:pPr marL="971550" lvl="1" indent="-571500" algn="r" rtl="1">
              <a:buNone/>
            </a:pPr>
            <a:r>
              <a:rPr lang="ar-SA" dirty="0" smtClean="0">
                <a:solidFill>
                  <a:srgbClr val="FF0000"/>
                </a:solidFill>
              </a:rPr>
              <a:t>  نلاحظ أن الوظائف الجوهرية ليس من يقوم بها القائد لوحده وإنما مع فريقه ذوي الخبرة (فريق ناضج ) . </a:t>
            </a:r>
          </a:p>
          <a:p>
            <a:pPr algn="r" rtl="1">
              <a:buNone/>
            </a:pPr>
            <a:endParaRPr lang="ar-SA" dirty="0" smtClean="0">
              <a:solidFill>
                <a:srgbClr val="800000"/>
              </a:solidFill>
            </a:endParaRPr>
          </a:p>
          <a:p>
            <a:pPr algn="r" rt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تعقيدات قيادة الفريق</a:t>
            </a:r>
            <a:endParaRPr lang="en-US" dirty="0"/>
          </a:p>
        </p:txBody>
      </p:sp>
      <p:sp>
        <p:nvSpPr>
          <p:cNvPr id="3" name="Content Placeholder 2"/>
          <p:cNvSpPr>
            <a:spLocks noGrp="1"/>
          </p:cNvSpPr>
          <p:nvPr>
            <p:ph idx="1"/>
          </p:nvPr>
        </p:nvSpPr>
        <p:spPr/>
        <p:txBody>
          <a:bodyPr>
            <a:normAutofit fontScale="92500"/>
          </a:bodyPr>
          <a:lstStyle/>
          <a:p>
            <a:pPr algn="just" rtl="1"/>
            <a:r>
              <a:rPr lang="ar-SA" dirty="0" smtClean="0">
                <a:solidFill>
                  <a:srgbClr val="002060"/>
                </a:solidFill>
              </a:rPr>
              <a:t>تتضمن عملية تعقيد قيادة الفريق في تحديد الوظائف القيادية المناسبة عند أي نقطة معينة .</a:t>
            </a:r>
          </a:p>
          <a:p>
            <a:pPr algn="just" rtl="1"/>
            <a:r>
              <a:rPr lang="ar-SA" dirty="0" smtClean="0">
                <a:solidFill>
                  <a:srgbClr val="CD0518"/>
                </a:solidFill>
              </a:rPr>
              <a:t>ويصف ”فيشر“ أن القائد هو الوسيط (المنسق) الذي يمتلك المعلومات ويتصرف بموجبها .</a:t>
            </a:r>
          </a:p>
          <a:p>
            <a:pPr algn="just" rtl="1"/>
            <a:r>
              <a:rPr lang="ar-SA" dirty="0" smtClean="0">
                <a:solidFill>
                  <a:srgbClr val="077F12"/>
                </a:solidFill>
              </a:rPr>
              <a:t>وأن القائد الجيد هو القادر على تلبية الحاجات المتنوعة للمجموعة ، حيث أنه يتصف بالسلوك المرن وبالخبرة الواسعة من الاجراءات أو المهارات لكي يكون قائدأً جيداً ، ومتى توافق سلوك القائد مع التعقيدات فإن ذلك يشير أنه يتصرف وفقاً ‘للتنوع المطلوب ‘ .</a:t>
            </a:r>
          </a:p>
          <a:p>
            <a:pPr algn="just"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ar-SA" b="1" smtClean="0"/>
              <a:t>تعقيدات قيادة الفريق</a:t>
            </a:r>
            <a:endParaRPr lang="en-US" b="1" smtClean="0"/>
          </a:p>
        </p:txBody>
      </p:sp>
      <p:sp>
        <p:nvSpPr>
          <p:cNvPr id="5123" name="Rectangle 3"/>
          <p:cNvSpPr>
            <a:spLocks noGrp="1" noChangeArrowheads="1"/>
          </p:cNvSpPr>
          <p:nvPr>
            <p:ph idx="1"/>
          </p:nvPr>
        </p:nvSpPr>
        <p:spPr/>
        <p:txBody>
          <a:bodyPr>
            <a:normAutofit fontScale="92500" lnSpcReduction="10000"/>
          </a:bodyPr>
          <a:lstStyle/>
          <a:p>
            <a:pPr algn="just" rtl="1" eaLnBrk="1" hangingPunct="1">
              <a:lnSpc>
                <a:spcPct val="90000"/>
              </a:lnSpc>
              <a:buFont typeface="Wingdings" pitchFamily="2" charset="2"/>
              <a:buNone/>
              <a:defRPr/>
            </a:pPr>
            <a:r>
              <a:rPr lang="ar-SA" dirty="0" smtClean="0"/>
              <a:t>عند تحديد الوظائف القيادة المناسبة عند أي نقطة معينة ، يصبح من الواضح أن قيادة الفريق عملية معقدة . ويصف فيشر بأسلوب الاستعارة القائد أنه ” وسيط ” أو الذي يمتلك المعلومات ويتصرف بموجبها . والقائد الجيد يساعد المجموعة على تطوير إطار منظم أو مجموعة من الإجراءات وهذا الهيكل يساعد القائد ، وكذلك أعضاء المجموعة الآخرين ، على تفسير المعلومات داخل المجموعة وخارجها ، وعلى إصدار الأحكام ، وعلى اتخاذ الإجراءات لصالح المجموعة وأنه في حاجة إلى سلوك مرناً وأن يكون لديه ذخيرة واسعة من الإجراءات أو المهارات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allAtOnce"/>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TotalTime>
  <Words>1421</Words>
  <Application>Microsoft Office PowerPoint</Application>
  <PresentationFormat>On-screen Show (4:3)</PresentationFormat>
  <Paragraphs>150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Trek</vt:lpstr>
      <vt:lpstr>القيادة والإبداع</vt:lpstr>
      <vt:lpstr>الهدف الرئيس</vt:lpstr>
      <vt:lpstr>الأهداف الفرعية</vt:lpstr>
      <vt:lpstr>الوصف  </vt:lpstr>
      <vt:lpstr>الوصف</vt:lpstr>
      <vt:lpstr>الوظائف الجوهرية الحيوية لقيادة الفريق</vt:lpstr>
      <vt:lpstr>ويتناول سلوك القيادة بعدين هما</vt:lpstr>
      <vt:lpstr>تعقيدات قيادة الفريق</vt:lpstr>
      <vt:lpstr>تعقيدات قيادة الفريق</vt:lpstr>
      <vt:lpstr>مخرجات قيادة الفريق</vt:lpstr>
      <vt:lpstr>مخرجات قيادة الفريق </vt:lpstr>
      <vt:lpstr>مقارنة بين النظرية والمعايير البحثية</vt:lpstr>
      <vt:lpstr>نموذج قيادة الفريق</vt:lpstr>
      <vt:lpstr>هدف واضح وسام</vt:lpstr>
      <vt:lpstr>أعضاء فريق أكفاء</vt:lpstr>
      <vt:lpstr>وظائف قيادة الفريق الداخلية</vt:lpstr>
      <vt:lpstr>وظائف القيادة المتصلة بالعلاقات داخل المجموعة </vt:lpstr>
      <vt:lpstr>وظائف القيادة البيئية الخارجية </vt:lpstr>
      <vt:lpstr>الوظائف الجوهرية الحيوية لقيادة الفريق</vt:lpstr>
      <vt:lpstr>نقاط القوة والضعف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الفصل التاسع  قيادة الفريق  </dc:title>
  <dc:creator/>
  <cp:lastModifiedBy> </cp:lastModifiedBy>
  <cp:revision>3</cp:revision>
  <dcterms:created xsi:type="dcterms:W3CDTF">2006-08-16T00:00:00Z</dcterms:created>
  <dcterms:modified xsi:type="dcterms:W3CDTF">2002-01-01T16:30:36Z</dcterms:modified>
</cp:coreProperties>
</file>