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8"/>
  </p:notesMasterIdLst>
  <p:sldIdLst>
    <p:sldId id="256" r:id="rId2"/>
    <p:sldId id="278" r:id="rId3"/>
    <p:sldId id="295" r:id="rId4"/>
    <p:sldId id="279" r:id="rId5"/>
    <p:sldId id="296" r:id="rId6"/>
    <p:sldId id="289" r:id="rId7"/>
    <p:sldId id="259" r:id="rId8"/>
    <p:sldId id="260" r:id="rId9"/>
    <p:sldId id="290" r:id="rId10"/>
    <p:sldId id="261" r:id="rId11"/>
    <p:sldId id="291" r:id="rId12"/>
    <p:sldId id="297" r:id="rId13"/>
    <p:sldId id="263" r:id="rId14"/>
    <p:sldId id="264" r:id="rId15"/>
    <p:sldId id="298" r:id="rId16"/>
    <p:sldId id="299" r:id="rId17"/>
    <p:sldId id="300" r:id="rId18"/>
    <p:sldId id="301" r:id="rId19"/>
    <p:sldId id="302" r:id="rId20"/>
    <p:sldId id="303" r:id="rId21"/>
    <p:sldId id="304" r:id="rId22"/>
    <p:sldId id="306" r:id="rId23"/>
    <p:sldId id="305" r:id="rId24"/>
    <p:sldId id="269" r:id="rId25"/>
    <p:sldId id="293" r:id="rId26"/>
    <p:sldId id="268" r:id="rId27"/>
    <p:sldId id="271" r:id="rId28"/>
    <p:sldId id="307" r:id="rId29"/>
    <p:sldId id="294" r:id="rId30"/>
    <p:sldId id="272" r:id="rId31"/>
    <p:sldId id="280" r:id="rId32"/>
    <p:sldId id="281" r:id="rId33"/>
    <p:sldId id="282" r:id="rId34"/>
    <p:sldId id="283" r:id="rId35"/>
    <p:sldId id="284" r:id="rId36"/>
    <p:sldId id="288" r:id="rId3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21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9C0C9F-F6B5-4397-9E1E-CC45ADA4358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7CC162B-C8D7-432C-B3D9-CA785ACD6472}">
      <dgm:prSet phldrT="[Text]"/>
      <dgm:spPr/>
      <dgm:t>
        <a:bodyPr/>
        <a:lstStyle/>
        <a:p>
          <a:r>
            <a:rPr lang="ar-SA" dirty="0" smtClean="0">
              <a:solidFill>
                <a:srgbClr val="FF0000"/>
              </a:solidFill>
            </a:rPr>
            <a:t>عوامل الإنتقاء الإدراكي</a:t>
          </a:r>
          <a:endParaRPr lang="en-US" dirty="0">
            <a:solidFill>
              <a:srgbClr val="FF0000"/>
            </a:solidFill>
          </a:endParaRPr>
        </a:p>
      </dgm:t>
    </dgm:pt>
    <dgm:pt modelId="{2CE998B4-6234-4E08-8DD4-FADF5043F837}" type="parTrans" cxnId="{C40F63F8-929A-4EAE-B630-B6E1F5728907}">
      <dgm:prSet/>
      <dgm:spPr/>
      <dgm:t>
        <a:bodyPr/>
        <a:lstStyle/>
        <a:p>
          <a:endParaRPr lang="en-US"/>
        </a:p>
      </dgm:t>
    </dgm:pt>
    <dgm:pt modelId="{33FF5617-122E-486A-9DE9-082E4066B2B6}" type="sibTrans" cxnId="{C40F63F8-929A-4EAE-B630-B6E1F5728907}">
      <dgm:prSet/>
      <dgm:spPr/>
      <dgm:t>
        <a:bodyPr/>
        <a:lstStyle/>
        <a:p>
          <a:endParaRPr lang="en-US"/>
        </a:p>
      </dgm:t>
    </dgm:pt>
    <dgm:pt modelId="{52C6F869-0A46-4275-8554-D44F137392C1}">
      <dgm:prSet phldrT="[Text]"/>
      <dgm:spPr/>
      <dgm:t>
        <a:bodyPr/>
        <a:lstStyle/>
        <a:p>
          <a:r>
            <a:rPr lang="ar-SA" dirty="0" smtClean="0">
              <a:solidFill>
                <a:srgbClr val="FF3399"/>
              </a:solidFill>
            </a:rPr>
            <a:t>عوامل تخص المثير</a:t>
          </a:r>
          <a:endParaRPr lang="en-US" dirty="0">
            <a:solidFill>
              <a:srgbClr val="FF3399"/>
            </a:solidFill>
          </a:endParaRPr>
        </a:p>
      </dgm:t>
    </dgm:pt>
    <dgm:pt modelId="{CE7A6E5F-A726-4D67-A204-DF10C2EA7ED0}" type="parTrans" cxnId="{D411D4F3-DE79-44DC-964A-642D4BD14D60}">
      <dgm:prSet/>
      <dgm:spPr/>
      <dgm:t>
        <a:bodyPr/>
        <a:lstStyle/>
        <a:p>
          <a:endParaRPr lang="en-US"/>
        </a:p>
      </dgm:t>
    </dgm:pt>
    <dgm:pt modelId="{2258528D-9540-4EA7-8E02-FBAAD6D0C98C}" type="sibTrans" cxnId="{D411D4F3-DE79-44DC-964A-642D4BD14D60}">
      <dgm:prSet/>
      <dgm:spPr/>
      <dgm:t>
        <a:bodyPr/>
        <a:lstStyle/>
        <a:p>
          <a:endParaRPr lang="en-US"/>
        </a:p>
      </dgm:t>
    </dgm:pt>
    <dgm:pt modelId="{654F9DDF-7EA5-4F8A-9962-B708E3F9E8D6}">
      <dgm:prSet phldrT="[Text]"/>
      <dgm:spPr/>
      <dgm:t>
        <a:bodyPr/>
        <a:lstStyle/>
        <a:p>
          <a:r>
            <a:rPr lang="ar-SA" dirty="0" smtClean="0">
              <a:solidFill>
                <a:srgbClr val="00B050"/>
              </a:solidFill>
            </a:rPr>
            <a:t>عوامل تخص الفرد</a:t>
          </a:r>
          <a:endParaRPr lang="en-US" dirty="0">
            <a:solidFill>
              <a:srgbClr val="00B050"/>
            </a:solidFill>
          </a:endParaRPr>
        </a:p>
      </dgm:t>
    </dgm:pt>
    <dgm:pt modelId="{6A2DAEC2-0298-4811-9613-395AF2ADCABC}" type="parTrans" cxnId="{63E6F072-D884-48E1-8A6E-3C1E7B8CEA41}">
      <dgm:prSet/>
      <dgm:spPr/>
      <dgm:t>
        <a:bodyPr/>
        <a:lstStyle/>
        <a:p>
          <a:endParaRPr lang="en-US"/>
        </a:p>
      </dgm:t>
    </dgm:pt>
    <dgm:pt modelId="{10DB38DC-291B-4BB0-B7F7-A853DE79B56B}" type="sibTrans" cxnId="{63E6F072-D884-48E1-8A6E-3C1E7B8CEA41}">
      <dgm:prSet/>
      <dgm:spPr/>
      <dgm:t>
        <a:bodyPr/>
        <a:lstStyle/>
        <a:p>
          <a:endParaRPr lang="en-US"/>
        </a:p>
      </dgm:t>
    </dgm:pt>
    <dgm:pt modelId="{A2AAC159-9E9B-4268-915A-B74986E86E31}" type="pres">
      <dgm:prSet presAssocID="{909C0C9F-F6B5-4397-9E1E-CC45ADA4358C}" presName="hierChild1" presStyleCnt="0">
        <dgm:presLayoutVars>
          <dgm:chPref val="1"/>
          <dgm:dir/>
          <dgm:animOne val="branch"/>
          <dgm:animLvl val="lvl"/>
          <dgm:resizeHandles/>
        </dgm:presLayoutVars>
      </dgm:prSet>
      <dgm:spPr/>
      <dgm:t>
        <a:bodyPr/>
        <a:lstStyle/>
        <a:p>
          <a:endParaRPr lang="en-US"/>
        </a:p>
      </dgm:t>
    </dgm:pt>
    <dgm:pt modelId="{2159B50F-1D0D-4D1D-8FD5-9B29FD20239C}" type="pres">
      <dgm:prSet presAssocID="{E7CC162B-C8D7-432C-B3D9-CA785ACD6472}" presName="hierRoot1" presStyleCnt="0"/>
      <dgm:spPr/>
    </dgm:pt>
    <dgm:pt modelId="{905E43E4-1E0E-4C09-AC60-2D0D5728B741}" type="pres">
      <dgm:prSet presAssocID="{E7CC162B-C8D7-432C-B3D9-CA785ACD6472}" presName="composite" presStyleCnt="0"/>
      <dgm:spPr/>
    </dgm:pt>
    <dgm:pt modelId="{B67FC591-EA80-4754-8B60-74D49A850001}" type="pres">
      <dgm:prSet presAssocID="{E7CC162B-C8D7-432C-B3D9-CA785ACD6472}" presName="background" presStyleLbl="node0" presStyleIdx="0" presStyleCnt="1"/>
      <dgm:spPr>
        <a:solidFill>
          <a:srgbClr val="00B050"/>
        </a:solidFill>
      </dgm:spPr>
      <dgm:t>
        <a:bodyPr/>
        <a:lstStyle/>
        <a:p>
          <a:endParaRPr lang="en-US"/>
        </a:p>
      </dgm:t>
    </dgm:pt>
    <dgm:pt modelId="{CAFCE114-CE73-40BA-9EE6-7F1E67BD3570}" type="pres">
      <dgm:prSet presAssocID="{E7CC162B-C8D7-432C-B3D9-CA785ACD6472}" presName="text" presStyleLbl="fgAcc0" presStyleIdx="0" presStyleCnt="1">
        <dgm:presLayoutVars>
          <dgm:chPref val="3"/>
        </dgm:presLayoutVars>
      </dgm:prSet>
      <dgm:spPr/>
      <dgm:t>
        <a:bodyPr/>
        <a:lstStyle/>
        <a:p>
          <a:endParaRPr lang="en-US"/>
        </a:p>
      </dgm:t>
    </dgm:pt>
    <dgm:pt modelId="{2776D1BB-31EE-4AA2-95FC-14264880312C}" type="pres">
      <dgm:prSet presAssocID="{E7CC162B-C8D7-432C-B3D9-CA785ACD6472}" presName="hierChild2" presStyleCnt="0"/>
      <dgm:spPr/>
    </dgm:pt>
    <dgm:pt modelId="{25759B48-3D01-4AF3-B49E-CD1295D00F0E}" type="pres">
      <dgm:prSet presAssocID="{CE7A6E5F-A726-4D67-A204-DF10C2EA7ED0}" presName="Name10" presStyleLbl="parChTrans1D2" presStyleIdx="0" presStyleCnt="2"/>
      <dgm:spPr/>
      <dgm:t>
        <a:bodyPr/>
        <a:lstStyle/>
        <a:p>
          <a:endParaRPr lang="en-US"/>
        </a:p>
      </dgm:t>
    </dgm:pt>
    <dgm:pt modelId="{6B438DB5-AD91-48F7-BD37-0FF9A6800430}" type="pres">
      <dgm:prSet presAssocID="{52C6F869-0A46-4275-8554-D44F137392C1}" presName="hierRoot2" presStyleCnt="0"/>
      <dgm:spPr/>
    </dgm:pt>
    <dgm:pt modelId="{10DB801C-26F2-4704-83B8-F9C6C5EE9F01}" type="pres">
      <dgm:prSet presAssocID="{52C6F869-0A46-4275-8554-D44F137392C1}" presName="composite2" presStyleCnt="0"/>
      <dgm:spPr/>
    </dgm:pt>
    <dgm:pt modelId="{451B2C3E-2B03-4AF4-A76E-D72E54FDC008}" type="pres">
      <dgm:prSet presAssocID="{52C6F869-0A46-4275-8554-D44F137392C1}" presName="background2" presStyleLbl="node2" presStyleIdx="0" presStyleCnt="2"/>
      <dgm:spPr>
        <a:solidFill>
          <a:schemeClr val="accent3">
            <a:lumMod val="85000"/>
          </a:schemeClr>
        </a:solidFill>
      </dgm:spPr>
      <dgm:t>
        <a:bodyPr/>
        <a:lstStyle/>
        <a:p>
          <a:endParaRPr lang="en-US"/>
        </a:p>
      </dgm:t>
    </dgm:pt>
    <dgm:pt modelId="{EB084B29-754E-4555-84F3-6926E922641D}" type="pres">
      <dgm:prSet presAssocID="{52C6F869-0A46-4275-8554-D44F137392C1}" presName="text2" presStyleLbl="fgAcc2" presStyleIdx="0" presStyleCnt="2">
        <dgm:presLayoutVars>
          <dgm:chPref val="3"/>
        </dgm:presLayoutVars>
      </dgm:prSet>
      <dgm:spPr/>
      <dgm:t>
        <a:bodyPr/>
        <a:lstStyle/>
        <a:p>
          <a:endParaRPr lang="en-US"/>
        </a:p>
      </dgm:t>
    </dgm:pt>
    <dgm:pt modelId="{04908E15-385E-4015-A816-9F38D7689497}" type="pres">
      <dgm:prSet presAssocID="{52C6F869-0A46-4275-8554-D44F137392C1}" presName="hierChild3" presStyleCnt="0"/>
      <dgm:spPr/>
    </dgm:pt>
    <dgm:pt modelId="{09E3AFAF-6892-42BA-B3B1-0EECFA1D44C8}" type="pres">
      <dgm:prSet presAssocID="{6A2DAEC2-0298-4811-9613-395AF2ADCABC}" presName="Name10" presStyleLbl="parChTrans1D2" presStyleIdx="1" presStyleCnt="2"/>
      <dgm:spPr/>
      <dgm:t>
        <a:bodyPr/>
        <a:lstStyle/>
        <a:p>
          <a:endParaRPr lang="en-US"/>
        </a:p>
      </dgm:t>
    </dgm:pt>
    <dgm:pt modelId="{E4B077A4-8941-4B97-889F-F1DF87870A7D}" type="pres">
      <dgm:prSet presAssocID="{654F9DDF-7EA5-4F8A-9962-B708E3F9E8D6}" presName="hierRoot2" presStyleCnt="0"/>
      <dgm:spPr/>
    </dgm:pt>
    <dgm:pt modelId="{45C644F1-3AED-4A63-B52A-C048AF6F0B30}" type="pres">
      <dgm:prSet presAssocID="{654F9DDF-7EA5-4F8A-9962-B708E3F9E8D6}" presName="composite2" presStyleCnt="0"/>
      <dgm:spPr/>
    </dgm:pt>
    <dgm:pt modelId="{55F82200-8F2E-4657-A5DC-330BD8E5502C}" type="pres">
      <dgm:prSet presAssocID="{654F9DDF-7EA5-4F8A-9962-B708E3F9E8D6}" presName="background2" presStyleLbl="node2" presStyleIdx="1" presStyleCnt="2"/>
      <dgm:spPr>
        <a:solidFill>
          <a:schemeClr val="accent3">
            <a:lumMod val="85000"/>
          </a:schemeClr>
        </a:solidFill>
      </dgm:spPr>
      <dgm:t>
        <a:bodyPr/>
        <a:lstStyle/>
        <a:p>
          <a:endParaRPr lang="en-US"/>
        </a:p>
      </dgm:t>
    </dgm:pt>
    <dgm:pt modelId="{2E5214BE-7321-4B63-905B-3701211DB005}" type="pres">
      <dgm:prSet presAssocID="{654F9DDF-7EA5-4F8A-9962-B708E3F9E8D6}" presName="text2" presStyleLbl="fgAcc2" presStyleIdx="1" presStyleCnt="2">
        <dgm:presLayoutVars>
          <dgm:chPref val="3"/>
        </dgm:presLayoutVars>
      </dgm:prSet>
      <dgm:spPr/>
      <dgm:t>
        <a:bodyPr/>
        <a:lstStyle/>
        <a:p>
          <a:endParaRPr lang="en-US"/>
        </a:p>
      </dgm:t>
    </dgm:pt>
    <dgm:pt modelId="{99936ABC-1378-4751-8149-B12E05FA27F8}" type="pres">
      <dgm:prSet presAssocID="{654F9DDF-7EA5-4F8A-9962-B708E3F9E8D6}" presName="hierChild3" presStyleCnt="0"/>
      <dgm:spPr/>
    </dgm:pt>
  </dgm:ptLst>
  <dgm:cxnLst>
    <dgm:cxn modelId="{6348AD1B-9B8E-4E3E-8AE5-4DFA4820BFC8}" type="presOf" srcId="{909C0C9F-F6B5-4397-9E1E-CC45ADA4358C}" destId="{A2AAC159-9E9B-4268-915A-B74986E86E31}" srcOrd="0" destOrd="0" presId="urn:microsoft.com/office/officeart/2005/8/layout/hierarchy1"/>
    <dgm:cxn modelId="{C40F63F8-929A-4EAE-B630-B6E1F5728907}" srcId="{909C0C9F-F6B5-4397-9E1E-CC45ADA4358C}" destId="{E7CC162B-C8D7-432C-B3D9-CA785ACD6472}" srcOrd="0" destOrd="0" parTransId="{2CE998B4-6234-4E08-8DD4-FADF5043F837}" sibTransId="{33FF5617-122E-486A-9DE9-082E4066B2B6}"/>
    <dgm:cxn modelId="{32A46277-3514-40B1-A3CC-9D32F6C28AB9}" type="presOf" srcId="{6A2DAEC2-0298-4811-9613-395AF2ADCABC}" destId="{09E3AFAF-6892-42BA-B3B1-0EECFA1D44C8}" srcOrd="0" destOrd="0" presId="urn:microsoft.com/office/officeart/2005/8/layout/hierarchy1"/>
    <dgm:cxn modelId="{32FF5346-70E7-4171-9FE5-3CDA3C9867CD}" type="presOf" srcId="{E7CC162B-C8D7-432C-B3D9-CA785ACD6472}" destId="{CAFCE114-CE73-40BA-9EE6-7F1E67BD3570}" srcOrd="0" destOrd="0" presId="urn:microsoft.com/office/officeart/2005/8/layout/hierarchy1"/>
    <dgm:cxn modelId="{12E5E7BB-EBDE-460F-AA91-4C6B8E8EF5EC}" type="presOf" srcId="{52C6F869-0A46-4275-8554-D44F137392C1}" destId="{EB084B29-754E-4555-84F3-6926E922641D}" srcOrd="0" destOrd="0" presId="urn:microsoft.com/office/officeart/2005/8/layout/hierarchy1"/>
    <dgm:cxn modelId="{CA850D7F-670F-43F2-A07E-474A1BBFA9A4}" type="presOf" srcId="{CE7A6E5F-A726-4D67-A204-DF10C2EA7ED0}" destId="{25759B48-3D01-4AF3-B49E-CD1295D00F0E}" srcOrd="0" destOrd="0" presId="urn:microsoft.com/office/officeart/2005/8/layout/hierarchy1"/>
    <dgm:cxn modelId="{F8D6B261-B4B1-421B-9EC6-84A53186C5F5}" type="presOf" srcId="{654F9DDF-7EA5-4F8A-9962-B708E3F9E8D6}" destId="{2E5214BE-7321-4B63-905B-3701211DB005}" srcOrd="0" destOrd="0" presId="urn:microsoft.com/office/officeart/2005/8/layout/hierarchy1"/>
    <dgm:cxn modelId="{D411D4F3-DE79-44DC-964A-642D4BD14D60}" srcId="{E7CC162B-C8D7-432C-B3D9-CA785ACD6472}" destId="{52C6F869-0A46-4275-8554-D44F137392C1}" srcOrd="0" destOrd="0" parTransId="{CE7A6E5F-A726-4D67-A204-DF10C2EA7ED0}" sibTransId="{2258528D-9540-4EA7-8E02-FBAAD6D0C98C}"/>
    <dgm:cxn modelId="{63E6F072-D884-48E1-8A6E-3C1E7B8CEA41}" srcId="{E7CC162B-C8D7-432C-B3D9-CA785ACD6472}" destId="{654F9DDF-7EA5-4F8A-9962-B708E3F9E8D6}" srcOrd="1" destOrd="0" parTransId="{6A2DAEC2-0298-4811-9613-395AF2ADCABC}" sibTransId="{10DB38DC-291B-4BB0-B7F7-A853DE79B56B}"/>
    <dgm:cxn modelId="{4D37C53A-5549-4B90-8489-6F05CBCA8809}" type="presParOf" srcId="{A2AAC159-9E9B-4268-915A-B74986E86E31}" destId="{2159B50F-1D0D-4D1D-8FD5-9B29FD20239C}" srcOrd="0" destOrd="0" presId="urn:microsoft.com/office/officeart/2005/8/layout/hierarchy1"/>
    <dgm:cxn modelId="{9B0F406B-7740-4128-AA66-9EFB89776EE5}" type="presParOf" srcId="{2159B50F-1D0D-4D1D-8FD5-9B29FD20239C}" destId="{905E43E4-1E0E-4C09-AC60-2D0D5728B741}" srcOrd="0" destOrd="0" presId="urn:microsoft.com/office/officeart/2005/8/layout/hierarchy1"/>
    <dgm:cxn modelId="{60BC0BD8-D5AC-498E-B9E9-5440E200E72D}" type="presParOf" srcId="{905E43E4-1E0E-4C09-AC60-2D0D5728B741}" destId="{B67FC591-EA80-4754-8B60-74D49A850001}" srcOrd="0" destOrd="0" presId="urn:microsoft.com/office/officeart/2005/8/layout/hierarchy1"/>
    <dgm:cxn modelId="{26D6E280-BFEC-4490-B39E-88A74F67AB1F}" type="presParOf" srcId="{905E43E4-1E0E-4C09-AC60-2D0D5728B741}" destId="{CAFCE114-CE73-40BA-9EE6-7F1E67BD3570}" srcOrd="1" destOrd="0" presId="urn:microsoft.com/office/officeart/2005/8/layout/hierarchy1"/>
    <dgm:cxn modelId="{226357B6-D73D-46B3-82C6-39B1C2D3E79E}" type="presParOf" srcId="{2159B50F-1D0D-4D1D-8FD5-9B29FD20239C}" destId="{2776D1BB-31EE-4AA2-95FC-14264880312C}" srcOrd="1" destOrd="0" presId="urn:microsoft.com/office/officeart/2005/8/layout/hierarchy1"/>
    <dgm:cxn modelId="{6134DA3D-6F04-48D1-A480-E0B73A53ADBD}" type="presParOf" srcId="{2776D1BB-31EE-4AA2-95FC-14264880312C}" destId="{25759B48-3D01-4AF3-B49E-CD1295D00F0E}" srcOrd="0" destOrd="0" presId="urn:microsoft.com/office/officeart/2005/8/layout/hierarchy1"/>
    <dgm:cxn modelId="{B6F90825-CE21-4B34-B07E-E1F8533541CE}" type="presParOf" srcId="{2776D1BB-31EE-4AA2-95FC-14264880312C}" destId="{6B438DB5-AD91-48F7-BD37-0FF9A6800430}" srcOrd="1" destOrd="0" presId="urn:microsoft.com/office/officeart/2005/8/layout/hierarchy1"/>
    <dgm:cxn modelId="{CBF37B02-516B-41EB-ADB4-E2E28CB54794}" type="presParOf" srcId="{6B438DB5-AD91-48F7-BD37-0FF9A6800430}" destId="{10DB801C-26F2-4704-83B8-F9C6C5EE9F01}" srcOrd="0" destOrd="0" presId="urn:microsoft.com/office/officeart/2005/8/layout/hierarchy1"/>
    <dgm:cxn modelId="{B6F44B27-C72C-4EAC-ADA2-196C41B97B4A}" type="presParOf" srcId="{10DB801C-26F2-4704-83B8-F9C6C5EE9F01}" destId="{451B2C3E-2B03-4AF4-A76E-D72E54FDC008}" srcOrd="0" destOrd="0" presId="urn:microsoft.com/office/officeart/2005/8/layout/hierarchy1"/>
    <dgm:cxn modelId="{8335CA46-EDA1-4B88-A671-89F628097741}" type="presParOf" srcId="{10DB801C-26F2-4704-83B8-F9C6C5EE9F01}" destId="{EB084B29-754E-4555-84F3-6926E922641D}" srcOrd="1" destOrd="0" presId="urn:microsoft.com/office/officeart/2005/8/layout/hierarchy1"/>
    <dgm:cxn modelId="{3EBDD369-D787-4767-BE6C-C4549C9D4B12}" type="presParOf" srcId="{6B438DB5-AD91-48F7-BD37-0FF9A6800430}" destId="{04908E15-385E-4015-A816-9F38D7689497}" srcOrd="1" destOrd="0" presId="urn:microsoft.com/office/officeart/2005/8/layout/hierarchy1"/>
    <dgm:cxn modelId="{DB513CF6-82DB-4AC7-A94E-648C9ED85DD4}" type="presParOf" srcId="{2776D1BB-31EE-4AA2-95FC-14264880312C}" destId="{09E3AFAF-6892-42BA-B3B1-0EECFA1D44C8}" srcOrd="2" destOrd="0" presId="urn:microsoft.com/office/officeart/2005/8/layout/hierarchy1"/>
    <dgm:cxn modelId="{3E5C3EE7-31DE-4CFD-B2DC-795F9D3FA7BC}" type="presParOf" srcId="{2776D1BB-31EE-4AA2-95FC-14264880312C}" destId="{E4B077A4-8941-4B97-889F-F1DF87870A7D}" srcOrd="3" destOrd="0" presId="urn:microsoft.com/office/officeart/2005/8/layout/hierarchy1"/>
    <dgm:cxn modelId="{1F8986D2-A234-4511-8936-C9BB483DB316}" type="presParOf" srcId="{E4B077A4-8941-4B97-889F-F1DF87870A7D}" destId="{45C644F1-3AED-4A63-B52A-C048AF6F0B30}" srcOrd="0" destOrd="0" presId="urn:microsoft.com/office/officeart/2005/8/layout/hierarchy1"/>
    <dgm:cxn modelId="{C9D557E5-DC61-4CCF-A59D-863BB375A8EE}" type="presParOf" srcId="{45C644F1-3AED-4A63-B52A-C048AF6F0B30}" destId="{55F82200-8F2E-4657-A5DC-330BD8E5502C}" srcOrd="0" destOrd="0" presId="urn:microsoft.com/office/officeart/2005/8/layout/hierarchy1"/>
    <dgm:cxn modelId="{0EB94B25-09D2-449C-B8B2-A6B743F76585}" type="presParOf" srcId="{45C644F1-3AED-4A63-B52A-C048AF6F0B30}" destId="{2E5214BE-7321-4B63-905B-3701211DB005}" srcOrd="1" destOrd="0" presId="urn:microsoft.com/office/officeart/2005/8/layout/hierarchy1"/>
    <dgm:cxn modelId="{F7208699-15B1-4B21-B15F-5EA8CAEDBF4C}" type="presParOf" srcId="{E4B077A4-8941-4B97-889F-F1DF87870A7D}" destId="{99936ABC-1378-4751-8149-B12E05FA27F8}"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72AFF389-6D6B-48B5-9B87-ADBD177A18B0}" type="datetimeFigureOut">
              <a:rPr lang="ar-SA"/>
              <a:pPr>
                <a:defRPr/>
              </a:pPr>
              <a:t>17/11/1430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48AD4E30-C0D4-4FF6-8685-F809EA2C34CE}"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4F51E815-4D37-42F7-9EA1-4F14321B41C6}" type="datetime8">
              <a:rPr lang="ar-SA" smtClean="0"/>
              <a:pPr>
                <a:defRPr/>
              </a:pPr>
              <a:t>04 تشرين الثاني، 09</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ar-SA" smtClean="0"/>
              <a:t>د/ كاسر نصر المنصور - كلية الاقتصاد - جامعة الملك عبد العزيز</a:t>
            </a:r>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9AFA549D-988B-42EE-82AD-3747202B1E25}" type="slidenum">
              <a:rPr lang="en-GB" smtClean="0"/>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FA48D56-94F3-4858-B3B7-8402038FC159}"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F60A1A3D-D142-4279-AC32-1BCBB16EEC90}"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ECF248D-10BA-4000-BDB1-1D17245D68F4}"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339D4665-EA81-4D72-878C-D0FA00E8632D}" type="slidenum">
              <a:rPr lang="en-GB" smtClean="0"/>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4"/>
          <p:cNvSpPr>
            <a:spLocks noGrp="1" noChangeArrowheads="1"/>
          </p:cNvSpPr>
          <p:nvPr>
            <p:ph type="dt" sz="half" idx="10"/>
          </p:nvPr>
        </p:nvSpPr>
        <p:spPr>
          <a:ln/>
        </p:spPr>
        <p:txBody>
          <a:bodyPr/>
          <a:lstStyle>
            <a:lvl1pPr>
              <a:defRPr/>
            </a:lvl1pPr>
          </a:lstStyle>
          <a:p>
            <a:pPr>
              <a:defRPr/>
            </a:pPr>
            <a:fld id="{2A10F246-C18F-46C0-A89D-B3E3F2E9F5AF}" type="datetime8">
              <a:rPr lang="ar-SA"/>
              <a:pPr>
                <a:defRPr/>
              </a:pPr>
              <a:t>04 تشرين الثاني، 09</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ar-SA"/>
              <a:t>د/ كاسر نصر المنصور - كلية الاقتصاد - جامعة الملك عبد العزيز</a:t>
            </a: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4E51E0C-9AED-4D0E-AAC0-B005E50D229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853A96F3-B206-4554-A5AE-4DE2C8C37E9D}"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ar-SA" smtClean="0"/>
              <a:t>د/ كاسر نصر المنصور - كلية الاقتصاد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E8C95B19-1088-4C64-BAED-7BF50BA63EA5}"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CF23E5D6-C96F-4B32-A958-A6480A80ADFA}"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ar-SA" smtClean="0"/>
              <a:t>د/ كاسر نصر المنصور - كلية الاقتصاد - جامعة الملك عبد العزيز</a:t>
            </a:r>
            <a:endParaRPr lang="en-GB"/>
          </a:p>
        </p:txBody>
      </p:sp>
      <p:sp>
        <p:nvSpPr>
          <p:cNvPr id="6" name="Slide Number Placeholder 5"/>
          <p:cNvSpPr>
            <a:spLocks noGrp="1"/>
          </p:cNvSpPr>
          <p:nvPr>
            <p:ph type="sldNum" sz="quarter" idx="12"/>
          </p:nvPr>
        </p:nvSpPr>
        <p:spPr>
          <a:xfrm>
            <a:off x="8451056" y="809624"/>
            <a:ext cx="502920" cy="300831"/>
          </a:xfrm>
        </p:spPr>
        <p:txBody>
          <a:bodyPr/>
          <a:lstStyle/>
          <a:p>
            <a:pPr>
              <a:defRPr/>
            </a:pPr>
            <a:fld id="{A6AA8859-E036-45E3-8EA3-40915348A687}" type="slidenum">
              <a:rPr lang="en-GB"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91ADDD8F-8BEB-4564-A42C-45A6BE966C28}"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ar-SA" smtClean="0"/>
              <a:t>د/ كاسر نصر المنصور - كلية الاقتصاد - جامعة الملك عبد العزيز</a:t>
            </a:r>
            <a:endParaRPr lang="en-GB"/>
          </a:p>
        </p:txBody>
      </p:sp>
      <p:sp>
        <p:nvSpPr>
          <p:cNvPr id="7" name="Slide Number Placeholder 6"/>
          <p:cNvSpPr>
            <a:spLocks noGrp="1"/>
          </p:cNvSpPr>
          <p:nvPr>
            <p:ph type="sldNum" sz="quarter" idx="12"/>
          </p:nvPr>
        </p:nvSpPr>
        <p:spPr>
          <a:xfrm>
            <a:off x="7589520" y="6480969"/>
            <a:ext cx="502920" cy="301752"/>
          </a:xfrm>
        </p:spPr>
        <p:txBody>
          <a:bodyPr/>
          <a:lstStyle/>
          <a:p>
            <a:pPr>
              <a:defRPr/>
            </a:pPr>
            <a:fld id="{B609112F-BAC9-4378-9082-FC80ED419710}"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23537771-948C-4310-9661-4496369B84AB}" type="datetime8">
              <a:rPr lang="ar-SA" smtClean="0"/>
              <a:pPr>
                <a:defRPr/>
              </a:pPr>
              <a:t>04 تشرين الثاني، 09</a:t>
            </a:fld>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ar-SA" smtClean="0"/>
              <a:t>د/ كاسر نصر المنصور - كلية الاقتصاد - جامعة الملك عبد العزيز</a:t>
            </a:r>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EF8A5F47-175C-4211-A9AC-C3FD6E81BFC2}"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B9686F93-918D-4817-96DD-323E657826AD}" type="datetime8">
              <a:rPr lang="ar-SA" smtClean="0"/>
              <a:pPr>
                <a:defRPr/>
              </a:pPr>
              <a:t>04 تشرين الثاني، 09</a:t>
            </a:fld>
            <a:endParaRPr lang="en-GB"/>
          </a:p>
        </p:txBody>
      </p:sp>
      <p:sp>
        <p:nvSpPr>
          <p:cNvPr id="4" name="Footer Placeholder 3"/>
          <p:cNvSpPr>
            <a:spLocks noGrp="1"/>
          </p:cNvSpPr>
          <p:nvPr>
            <p:ph type="ftr" sz="quarter" idx="11"/>
          </p:nvPr>
        </p:nvSpPr>
        <p:spPr/>
        <p:txBody>
          <a:bodyPr/>
          <a:lstStyle/>
          <a:p>
            <a:pPr>
              <a:defRPr/>
            </a:pPr>
            <a:r>
              <a:rPr lang="ar-SA" smtClean="0"/>
              <a:t>د/ كاسر نصر المنصور - كلية الاقتصاد - جامعة الملك عبد العزيز</a:t>
            </a:r>
            <a:endParaRPr lang="en-GB"/>
          </a:p>
        </p:txBody>
      </p:sp>
      <p:sp>
        <p:nvSpPr>
          <p:cNvPr id="5" name="Slide Number Placeholder 4"/>
          <p:cNvSpPr>
            <a:spLocks noGrp="1"/>
          </p:cNvSpPr>
          <p:nvPr>
            <p:ph type="sldNum" sz="quarter" idx="12"/>
          </p:nvPr>
        </p:nvSpPr>
        <p:spPr/>
        <p:txBody>
          <a:bodyPr/>
          <a:lstStyle/>
          <a:p>
            <a:pPr>
              <a:defRPr/>
            </a:pPr>
            <a:fld id="{C6B2B87F-4D12-4804-97D1-6A7B58D7BABA}"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7D16C4F7-7A5D-4FF6-B273-71EE48968A95}" type="datetime8">
              <a:rPr lang="ar-SA" smtClean="0"/>
              <a:pPr>
                <a:defRPr/>
              </a:pPr>
              <a:t>04 تشرين الثاني، 09</a:t>
            </a:fld>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ar-SA" smtClean="0"/>
              <a:t>د/ كاسر نصر المنصور - كلية الاقتصاد - جامعة الملك عبد العزيز</a:t>
            </a:r>
            <a:endParaRPr lang="en-GB"/>
          </a:p>
        </p:txBody>
      </p:sp>
      <p:sp>
        <p:nvSpPr>
          <p:cNvPr id="4" name="Slide Number Placeholder 3"/>
          <p:cNvSpPr>
            <a:spLocks noGrp="1"/>
          </p:cNvSpPr>
          <p:nvPr>
            <p:ph type="sldNum" sz="quarter" idx="12"/>
          </p:nvPr>
        </p:nvSpPr>
        <p:spPr>
          <a:xfrm>
            <a:off x="7589520" y="6480969"/>
            <a:ext cx="502920" cy="301752"/>
          </a:xfrm>
        </p:spPr>
        <p:txBody>
          <a:bodyPr/>
          <a:lstStyle/>
          <a:p>
            <a:pPr>
              <a:defRPr/>
            </a:pPr>
            <a:fld id="{CF4E874A-F905-4DC1-BB3B-05FCCCB6D119}"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E4A3E6C0-1EA3-4D2E-8327-2805F5612EFD}"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ar-SA" smtClean="0"/>
              <a:t>د/ كاسر نصر المنصور - كلية الاقتصاد - جامعة الملك عبد العزيز</a:t>
            </a:r>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29E77F74-260B-4781-B1A6-C7414B459613}"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5EA2CF0F-993A-4660-9032-98D39DFBF5ED}"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ar-SA" smtClean="0"/>
              <a:t>د/ كاسر نصر المنصور - كلية الاقتصاد - جامعة الملك عبد العزيز</a:t>
            </a:r>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C4DAA6E3-BD16-47AE-8C34-BACB6872772E}"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A604108E-D0FE-4E9E-BDA7-38378842BA08}" type="datetime8">
              <a:rPr lang="ar-SA" smtClean="0"/>
              <a:pPr>
                <a:defRPr/>
              </a:pPr>
              <a:t>04 تشرين الثاني، 09</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ar-SA" smtClean="0"/>
              <a:t>د/ كاسر نصر المنصور - كلية الاقتصاد - جامعة الملك عبد العزيز</a:t>
            </a:r>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080CBD7B-2059-4368-BDE6-44442DCB0AE2}"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357158" y="0"/>
            <a:ext cx="8129590" cy="1470025"/>
          </a:xfrm>
        </p:spPr>
        <p:txBody>
          <a:bodyPr/>
          <a:lstStyle/>
          <a:p>
            <a:pPr rtl="1" eaLnBrk="1" hangingPunct="1">
              <a:defRPr/>
            </a:pPr>
            <a:r>
              <a:rPr lang="ar-SA" b="1" dirty="0" smtClean="0">
                <a:ln w="12700">
                  <a:solidFill>
                    <a:schemeClr val="tx2">
                      <a:satMod val="155000"/>
                    </a:schemeClr>
                  </a:solidFill>
                  <a:prstDash val="solid"/>
                </a:ln>
                <a:solidFill>
                  <a:schemeClr val="accent1">
                    <a:lumMod val="25000"/>
                  </a:schemeClr>
                </a:solidFill>
                <a:effectLst>
                  <a:outerShdw blurRad="41275" dist="20320" dir="1800000" algn="tl" rotWithShape="0">
                    <a:srgbClr val="000000">
                      <a:alpha val="40000"/>
                    </a:srgbClr>
                  </a:outerShdw>
                </a:effectLst>
              </a:rPr>
              <a:t>الفصل الثالث</a:t>
            </a:r>
            <a:br>
              <a:rPr lang="ar-SA" b="1" dirty="0" smtClean="0">
                <a:ln w="12700">
                  <a:solidFill>
                    <a:schemeClr val="tx2">
                      <a:satMod val="155000"/>
                    </a:schemeClr>
                  </a:solidFill>
                  <a:prstDash val="solid"/>
                </a:ln>
                <a:solidFill>
                  <a:schemeClr val="accent1">
                    <a:lumMod val="25000"/>
                  </a:schemeClr>
                </a:solidFill>
                <a:effectLst>
                  <a:outerShdw blurRad="41275" dist="20320" dir="1800000" algn="tl" rotWithShape="0">
                    <a:srgbClr val="000000">
                      <a:alpha val="40000"/>
                    </a:srgbClr>
                  </a:outerShdw>
                </a:effectLst>
              </a:rPr>
            </a:br>
            <a:r>
              <a:rPr lang="ar-SA" b="1" dirty="0" smtClean="0">
                <a:ln w="12700">
                  <a:solidFill>
                    <a:schemeClr val="tx2">
                      <a:satMod val="155000"/>
                    </a:schemeClr>
                  </a:solidFill>
                  <a:prstDash val="solid"/>
                </a:ln>
                <a:solidFill>
                  <a:schemeClr val="accent1">
                    <a:lumMod val="25000"/>
                  </a:schemeClr>
                </a:solidFill>
                <a:effectLst>
                  <a:outerShdw blurRad="41275" dist="20320" dir="1800000" algn="tl" rotWithShape="0">
                    <a:srgbClr val="000000">
                      <a:alpha val="40000"/>
                    </a:srgbClr>
                  </a:outerShdw>
                </a:effectLst>
              </a:rPr>
              <a:t> الإدراك</a:t>
            </a:r>
            <a:r>
              <a:rPr lang="en-US" dirty="0" smtClean="0">
                <a:solidFill>
                  <a:schemeClr val="accent1">
                    <a:lumMod val="25000"/>
                  </a:schemeClr>
                </a:solidFill>
              </a:rPr>
              <a:t> </a:t>
            </a:r>
            <a:r>
              <a:rPr lang="ar-SA" dirty="0" smtClean="0">
                <a:solidFill>
                  <a:schemeClr val="accent1">
                    <a:lumMod val="25000"/>
                  </a:schemeClr>
                </a:solidFill>
              </a:rPr>
              <a:t> </a:t>
            </a:r>
            <a:endParaRPr lang="en-GB" dirty="0" smtClean="0">
              <a:solidFill>
                <a:schemeClr val="accent1">
                  <a:lumMod val="25000"/>
                </a:schemeClr>
              </a:solidFill>
            </a:endParaRPr>
          </a:p>
        </p:txBody>
      </p:sp>
      <p:sp>
        <p:nvSpPr>
          <p:cNvPr id="2051" name="Rectangle 5"/>
          <p:cNvSpPr>
            <a:spLocks noGrp="1" noChangeArrowheads="1"/>
          </p:cNvSpPr>
          <p:nvPr>
            <p:ph type="subTitle" idx="1"/>
          </p:nvPr>
        </p:nvSpPr>
        <p:spPr>
          <a:xfrm>
            <a:off x="285750" y="1428750"/>
            <a:ext cx="8643938" cy="4643438"/>
          </a:xfrm>
        </p:spPr>
        <p:txBody>
          <a:bodyPr/>
          <a:lstStyle/>
          <a:p>
            <a:pPr algn="r" eaLnBrk="1" hangingPunct="1">
              <a:lnSpc>
                <a:spcPct val="70000"/>
              </a:lnSpc>
            </a:pPr>
            <a:r>
              <a:rPr lang="ar-SA" sz="1700" smtClean="0"/>
              <a:t>ا</a:t>
            </a:r>
            <a:r>
              <a:rPr lang="ar-SA" sz="1700" b="1" smtClean="0"/>
              <a:t>لأهداف</a:t>
            </a:r>
            <a:r>
              <a:rPr lang="ar-SA" sz="1700" smtClean="0"/>
              <a:t>: </a:t>
            </a:r>
          </a:p>
          <a:p>
            <a:pPr algn="r" rtl="1">
              <a:lnSpc>
                <a:spcPct val="90000"/>
              </a:lnSpc>
            </a:pPr>
            <a:r>
              <a:rPr lang="ar-SA" sz="1700" smtClean="0"/>
              <a:t>يهدف هذا الفصل إلى:</a:t>
            </a:r>
          </a:p>
          <a:p>
            <a:pPr algn="r" rtl="1" eaLnBrk="1" hangingPunct="1">
              <a:lnSpc>
                <a:spcPct val="70000"/>
              </a:lnSpc>
              <a:buFontTx/>
              <a:buChar char="•"/>
            </a:pPr>
            <a:r>
              <a:rPr lang="ar-SA" sz="1700" smtClean="0"/>
              <a:t>شرح مفهوم الادراك وأهميته</a:t>
            </a:r>
          </a:p>
          <a:p>
            <a:pPr algn="r" rtl="1" eaLnBrk="1" hangingPunct="1">
              <a:lnSpc>
                <a:spcPct val="70000"/>
              </a:lnSpc>
              <a:buFontTx/>
              <a:buChar char="•"/>
            </a:pPr>
            <a:r>
              <a:rPr lang="ar-SA" sz="1700" smtClean="0"/>
              <a:t>تفسير عملية الإدراك والإنتقاء الإدراكي</a:t>
            </a:r>
          </a:p>
          <a:p>
            <a:pPr algn="r" rtl="1" eaLnBrk="1" hangingPunct="1">
              <a:lnSpc>
                <a:spcPct val="70000"/>
              </a:lnSpc>
              <a:buFontTx/>
              <a:buChar char="•"/>
            </a:pPr>
            <a:r>
              <a:rPr lang="ar-SA" sz="1700" smtClean="0"/>
              <a:t> شرح مفهوم النسق الادراكي وأنواعه ومراحله وكيفية تشكله</a:t>
            </a:r>
          </a:p>
          <a:p>
            <a:pPr algn="r" rtl="1" eaLnBrk="1" hangingPunct="1">
              <a:lnSpc>
                <a:spcPct val="70000"/>
              </a:lnSpc>
              <a:buFontTx/>
              <a:buChar char="•"/>
            </a:pPr>
            <a:r>
              <a:rPr lang="ar-SA" sz="1700" smtClean="0"/>
              <a:t>توضيح أهمية التغيير الادراكي في المنظمة </a:t>
            </a:r>
          </a:p>
          <a:p>
            <a:pPr algn="r" rtl="1" eaLnBrk="1" hangingPunct="1">
              <a:lnSpc>
                <a:spcPct val="70000"/>
              </a:lnSpc>
              <a:buFontTx/>
              <a:buChar char="•"/>
            </a:pPr>
            <a:r>
              <a:rPr lang="ar-SA" sz="1700" smtClean="0"/>
              <a:t>بيان علاقة الإدراك بسلوك الفرد وأدائه في المنظمة</a:t>
            </a:r>
          </a:p>
          <a:p>
            <a:pPr algn="r" rtl="1" eaLnBrk="1" hangingPunct="1">
              <a:lnSpc>
                <a:spcPct val="70000"/>
              </a:lnSpc>
            </a:pPr>
            <a:endParaRPr lang="ar-SA" sz="1300" smtClean="0"/>
          </a:p>
          <a:p>
            <a:pPr algn="r" rtl="1" eaLnBrk="1" hangingPunct="1">
              <a:lnSpc>
                <a:spcPct val="70000"/>
              </a:lnSpc>
            </a:pPr>
            <a:r>
              <a:rPr lang="ar-SA" sz="1700" b="1" smtClean="0"/>
              <a:t>المواضيع:</a:t>
            </a:r>
          </a:p>
          <a:p>
            <a:pPr algn="r" rtl="1" eaLnBrk="1" hangingPunct="1">
              <a:lnSpc>
                <a:spcPct val="90000"/>
              </a:lnSpc>
              <a:buFontTx/>
              <a:buAutoNum type="arabicPeriod"/>
            </a:pPr>
            <a:r>
              <a:rPr lang="ar-SA" sz="1700" smtClean="0"/>
              <a:t>مفهوم الادراك وأهميته </a:t>
            </a:r>
          </a:p>
          <a:p>
            <a:pPr algn="r" rtl="1" eaLnBrk="1" hangingPunct="1">
              <a:lnSpc>
                <a:spcPct val="90000"/>
              </a:lnSpc>
              <a:buFontTx/>
              <a:buAutoNum type="arabicPeriod"/>
            </a:pPr>
            <a:r>
              <a:rPr lang="ar-SA" sz="1700" smtClean="0"/>
              <a:t>مراحل الإدراك</a:t>
            </a:r>
          </a:p>
          <a:p>
            <a:pPr algn="r" rtl="1" eaLnBrk="1" hangingPunct="1">
              <a:lnSpc>
                <a:spcPct val="90000"/>
              </a:lnSpc>
              <a:buFontTx/>
              <a:buAutoNum type="arabicPeriod"/>
            </a:pPr>
            <a:r>
              <a:rPr lang="ar-SA" sz="1700" smtClean="0"/>
              <a:t>أشكال الإدراك </a:t>
            </a:r>
          </a:p>
          <a:p>
            <a:pPr algn="r" rtl="1" eaLnBrk="1" hangingPunct="1">
              <a:lnSpc>
                <a:spcPct val="90000"/>
              </a:lnSpc>
              <a:buFontTx/>
              <a:buAutoNum type="arabicPeriod"/>
            </a:pPr>
            <a:r>
              <a:rPr lang="ar-SA" sz="1700" smtClean="0"/>
              <a:t>الانتقاء الإدراكي </a:t>
            </a:r>
          </a:p>
          <a:p>
            <a:pPr algn="r" rtl="1" eaLnBrk="1" hangingPunct="1">
              <a:lnSpc>
                <a:spcPct val="90000"/>
              </a:lnSpc>
              <a:buFontTx/>
              <a:buAutoNum type="arabicPeriod"/>
            </a:pPr>
            <a:r>
              <a:rPr lang="ar-SA" sz="1700" smtClean="0"/>
              <a:t>النسق الإدراكي</a:t>
            </a:r>
          </a:p>
          <a:p>
            <a:pPr algn="r" rtl="1" eaLnBrk="1" hangingPunct="1">
              <a:lnSpc>
                <a:spcPct val="90000"/>
              </a:lnSpc>
              <a:buFontTx/>
              <a:buAutoNum type="arabicPeriod"/>
            </a:pPr>
            <a:r>
              <a:rPr lang="ar-SA" sz="1700" smtClean="0"/>
              <a:t>علاقة الجزء بالكل في النسق الإدراكي </a:t>
            </a:r>
          </a:p>
          <a:p>
            <a:pPr algn="r" rtl="1" eaLnBrk="1" hangingPunct="1">
              <a:lnSpc>
                <a:spcPct val="90000"/>
              </a:lnSpc>
              <a:buFontTx/>
              <a:buAutoNum type="arabicPeriod"/>
            </a:pPr>
            <a:r>
              <a:rPr lang="ar-SA" sz="1700" smtClean="0"/>
              <a:t>التغيير الإدراكي</a:t>
            </a:r>
          </a:p>
          <a:p>
            <a:pPr algn="r" rtl="1" eaLnBrk="1" hangingPunct="1">
              <a:lnSpc>
                <a:spcPct val="70000"/>
              </a:lnSpc>
            </a:pPr>
            <a:r>
              <a:rPr lang="ar-SA" sz="1700" smtClean="0"/>
              <a:t>الخلاصة</a:t>
            </a:r>
          </a:p>
          <a:p>
            <a:pPr algn="r" rtl="1" eaLnBrk="1" hangingPunct="1">
              <a:lnSpc>
                <a:spcPct val="70000"/>
              </a:lnSpc>
            </a:pPr>
            <a:r>
              <a:rPr lang="ar-SA" sz="1700" smtClean="0"/>
              <a:t>الأسئلة</a:t>
            </a:r>
            <a:endParaRPr lang="en-GB" sz="1700" smtClean="0"/>
          </a:p>
        </p:txBody>
      </p:sp>
      <p:sp>
        <p:nvSpPr>
          <p:cNvPr id="2" name="Date Placeholder 3"/>
          <p:cNvSpPr>
            <a:spLocks noGrp="1"/>
          </p:cNvSpPr>
          <p:nvPr>
            <p:ph type="dt" sz="half" idx="10"/>
          </p:nvPr>
        </p:nvSpPr>
        <p:spPr>
          <a:noFill/>
        </p:spPr>
        <p:txBody>
          <a:bodyPr/>
          <a:lstStyle/>
          <a:p>
            <a:fld id="{A384DAC1-1694-4048-8C1D-C949901AB10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054" name="Footer Placeholder 5"/>
          <p:cNvSpPr>
            <a:spLocks noGrp="1"/>
          </p:cNvSpPr>
          <p:nvPr>
            <p:ph type="ftr" sz="quarter" idx="11"/>
          </p:nvPr>
        </p:nvSpPr>
        <p:spPr>
          <a:xfrm>
            <a:off x="3124200" y="6245225"/>
            <a:ext cx="4162425" cy="476250"/>
          </a:xfrm>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053" name="Slide Number Placeholder 4"/>
          <p:cNvSpPr>
            <a:spLocks noGrp="1"/>
          </p:cNvSpPr>
          <p:nvPr>
            <p:ph type="sldNum" sz="quarter" idx="12"/>
          </p:nvPr>
        </p:nvSpPr>
        <p:spPr>
          <a:noFill/>
        </p:spPr>
        <p:txBody>
          <a:bodyPr/>
          <a:lstStyle/>
          <a:p>
            <a:fld id="{DF25744F-3F50-4CF0-A2D0-36D472318FB0}" type="slidenum">
              <a:rPr lang="en-GB" smtClean="0">
                <a:latin typeface="Arial" charset="0"/>
                <a:cs typeface="Arial" charset="0"/>
              </a:rPr>
              <a:pPr/>
              <a:t>1</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a:bodyPr>
          <a:lstStyle/>
          <a:p>
            <a:pPr algn="just" rtl="1" eaLnBrk="1" hangingPunct="1">
              <a:defRPr/>
            </a:pPr>
            <a:r>
              <a:rPr lang="ar-SA" b="1" u="sng" dirty="0" smtClean="0"/>
              <a:t>يتوقف الادراك على :</a:t>
            </a:r>
          </a:p>
          <a:p>
            <a:pPr marL="457200" indent="-457200" algn="just" rtl="1" eaLnBrk="1" hangingPunct="1">
              <a:buFontTx/>
              <a:buAutoNum type="arabicPeriod"/>
              <a:defRPr/>
            </a:pPr>
            <a:r>
              <a:rPr lang="ar-SA" dirty="0" smtClean="0">
                <a:solidFill>
                  <a:schemeClr val="accent2"/>
                </a:solidFill>
                <a:latin typeface="Tahoma" pitchFamily="34" charset="0"/>
              </a:rPr>
              <a:t>خصائص الفرد: الخبرات السابقة ، الحاجات والدوافع، التوقعات، الثقافة،  الاهتمامات، أثر الهالة......</a:t>
            </a:r>
          </a:p>
          <a:p>
            <a:pPr algn="just" rtl="1">
              <a:buFontTx/>
              <a:buNone/>
              <a:defRPr/>
            </a:pPr>
            <a:r>
              <a:rPr lang="ar-SA" dirty="0" smtClean="0">
                <a:solidFill>
                  <a:schemeClr val="accent2"/>
                </a:solidFill>
                <a:latin typeface="Tahoma" pitchFamily="34" charset="0"/>
              </a:rPr>
              <a:t>2. خصائص المثير: حجم المثير، قوة وشدة المثير، التباين، التكرار، الحركة، الجدة والألفة....</a:t>
            </a:r>
            <a:r>
              <a:rPr lang="ar-SA" dirty="0" smtClean="0"/>
              <a:t> </a:t>
            </a:r>
          </a:p>
          <a:p>
            <a:pPr algn="just" rtl="1">
              <a:defRPr/>
            </a:pPr>
            <a:r>
              <a:rPr lang="ar-SA" dirty="0" smtClean="0"/>
              <a:t>الإدراك هو إحدى خصائص الشخصية الإنسانية وعملية من عملياتها ومحدد من محددات السلوك الفردي.</a:t>
            </a:r>
            <a:endParaRPr lang="en-US" dirty="0" smtClean="0"/>
          </a:p>
          <a:p>
            <a:pPr marL="457200" indent="-457200" algn="just" rtl="1" eaLnBrk="1" hangingPunct="1">
              <a:buFontTx/>
              <a:buAutoNum type="arabicPeriod"/>
              <a:defRPr/>
            </a:pPr>
            <a:endParaRPr lang="en-US" dirty="0" smtClean="0">
              <a:solidFill>
                <a:schemeClr val="accent2"/>
              </a:solidFill>
            </a:endParaRPr>
          </a:p>
        </p:txBody>
      </p:sp>
      <p:sp>
        <p:nvSpPr>
          <p:cNvPr id="11267" name="Date Placeholder 3"/>
          <p:cNvSpPr>
            <a:spLocks noGrp="1"/>
          </p:cNvSpPr>
          <p:nvPr>
            <p:ph type="dt" sz="half" idx="10"/>
          </p:nvPr>
        </p:nvSpPr>
        <p:spPr>
          <a:noFill/>
        </p:spPr>
        <p:txBody>
          <a:bodyPr/>
          <a:lstStyle/>
          <a:p>
            <a:fld id="{B6F54A32-58CF-456A-B85C-F23CAD35BBE9}"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1269"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1268" name="Slide Number Placeholder 4"/>
          <p:cNvSpPr>
            <a:spLocks noGrp="1"/>
          </p:cNvSpPr>
          <p:nvPr>
            <p:ph type="sldNum" sz="quarter" idx="12"/>
          </p:nvPr>
        </p:nvSpPr>
        <p:spPr>
          <a:noFill/>
        </p:spPr>
        <p:txBody>
          <a:bodyPr/>
          <a:lstStyle/>
          <a:p>
            <a:fld id="{51059384-5070-4497-A5FA-DB92536CED4D}" type="slidenum">
              <a:rPr lang="en-GB" smtClean="0">
                <a:latin typeface="Arial" charset="0"/>
                <a:cs typeface="Arial" charset="0"/>
              </a:rPr>
              <a:pPr/>
              <a:t>10</a:t>
            </a:fld>
            <a:endParaRPr lang="en-GB" smtClean="0">
              <a:latin typeface="Arial" charset="0"/>
              <a:cs typeface="Arial" charset="0"/>
            </a:endParaRPr>
          </a:p>
        </p:txBody>
      </p:sp>
      <p:sp>
        <p:nvSpPr>
          <p:cNvPr id="8" name="Rectangle 7"/>
          <p:cNvSpPr/>
          <p:nvPr/>
        </p:nvSpPr>
        <p:spPr>
          <a:xfrm>
            <a:off x="1285852" y="357166"/>
            <a:ext cx="6229590" cy="830997"/>
          </a:xfrm>
          <a:prstGeom prst="rect">
            <a:avLst/>
          </a:prstGeom>
          <a:noFill/>
        </p:spPr>
        <p:txBody>
          <a:bodyPr wrap="none">
            <a:spAutoFit/>
          </a:bodyPr>
          <a:lstStyle/>
          <a:p>
            <a:pPr algn="ctr" rtl="1">
              <a:defRPr/>
            </a:pPr>
            <a:r>
              <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mn-cs"/>
              </a:rPr>
              <a:t>1-..خصائص عملية الادراك...</a:t>
            </a:r>
            <a:endPar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lstStyle/>
          <a:p>
            <a:pPr algn="just" rtl="1"/>
            <a:r>
              <a:rPr lang="ar-SA" sz="3600" smtClean="0"/>
              <a:t>أن الإدراك يشتمل على ما هو أكثر من الإحساس،  والإحساس هو جزء من الإدراك، فالمثيرات التي تحيط بنا كثيرة ولا تهم كافة الناس بنفس الدرجة.</a:t>
            </a:r>
            <a:endParaRPr lang="en-US" sz="3600" smtClean="0"/>
          </a:p>
          <a:p>
            <a:pPr algn="just" rtl="1"/>
            <a:r>
              <a:rPr lang="ar-SA" sz="3600" smtClean="0"/>
              <a:t>الإدراك عملية مركبة تبدأ بالحواس، وتمر بالتحليل والمقارنة والرجوع للخبرات السابقة، ثم تفسير المنبه، ثم تنظيم المدركات ضمن مدركات الفرد.</a:t>
            </a:r>
          </a:p>
          <a:p>
            <a:pPr algn="just" rtl="1"/>
            <a:endParaRPr lang="ar-SA" sz="3600" smtClean="0"/>
          </a:p>
          <a:p>
            <a:pPr algn="just" rtl="1"/>
            <a:endParaRPr lang="ar-SA" sz="3600" smtClean="0"/>
          </a:p>
          <a:p>
            <a:pPr algn="just" rtl="1"/>
            <a:endParaRPr lang="en-US" sz="3600" smtClean="0"/>
          </a:p>
        </p:txBody>
      </p:sp>
      <p:sp>
        <p:nvSpPr>
          <p:cNvPr id="12291" name="Date Placeholder 3"/>
          <p:cNvSpPr>
            <a:spLocks noGrp="1"/>
          </p:cNvSpPr>
          <p:nvPr>
            <p:ph type="dt" sz="half" idx="10"/>
          </p:nvPr>
        </p:nvSpPr>
        <p:spPr>
          <a:noFill/>
        </p:spPr>
        <p:txBody>
          <a:bodyPr/>
          <a:lstStyle/>
          <a:p>
            <a:fld id="{5F78E681-3C0B-4F9D-AB93-64CAD9ED25D9}"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2292"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2293" name="Slide Number Placeholder 5"/>
          <p:cNvSpPr>
            <a:spLocks noGrp="1"/>
          </p:cNvSpPr>
          <p:nvPr>
            <p:ph type="sldNum" sz="quarter" idx="12"/>
          </p:nvPr>
        </p:nvSpPr>
        <p:spPr>
          <a:noFill/>
        </p:spPr>
        <p:txBody>
          <a:bodyPr/>
          <a:lstStyle/>
          <a:p>
            <a:fld id="{1816456D-9E34-4CA0-99D7-C840BCC2804E}" type="slidenum">
              <a:rPr lang="en-GB" smtClean="0">
                <a:latin typeface="Arial" charset="0"/>
                <a:cs typeface="Arial" charset="0"/>
              </a:rPr>
              <a:pPr/>
              <a:t>11</a:t>
            </a:fld>
            <a:endParaRPr lang="en-GB" smtClean="0">
              <a:latin typeface="Arial" charset="0"/>
              <a:cs typeface="Arial" charset="0"/>
            </a:endParaRPr>
          </a:p>
        </p:txBody>
      </p:sp>
      <p:sp>
        <p:nvSpPr>
          <p:cNvPr id="8" name="Rectangle 7"/>
          <p:cNvSpPr/>
          <p:nvPr/>
        </p:nvSpPr>
        <p:spPr>
          <a:xfrm>
            <a:off x="1285852" y="357166"/>
            <a:ext cx="6572633" cy="830997"/>
          </a:xfrm>
          <a:prstGeom prst="rect">
            <a:avLst/>
          </a:prstGeom>
          <a:noFill/>
        </p:spPr>
        <p:txBody>
          <a:bodyPr wrap="none">
            <a:spAutoFit/>
          </a:bodyPr>
          <a:lstStyle/>
          <a:p>
            <a:pPr algn="ctr" rtl="1">
              <a:defRPr/>
            </a:pPr>
            <a:r>
              <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mn-cs"/>
              </a:rPr>
              <a:t>1-...خصائص عملية الادراك....</a:t>
            </a:r>
            <a:endPar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algn="just" rtl="1"/>
            <a:r>
              <a:rPr lang="ar-SA" sz="3600" smtClean="0"/>
              <a:t>الإدراك بحد ذاته هو " انتقاء" وهذا يعني أننا:</a:t>
            </a:r>
          </a:p>
          <a:p>
            <a:pPr lvl="1" algn="just" rtl="1">
              <a:buFontTx/>
              <a:buNone/>
            </a:pPr>
            <a:r>
              <a:rPr lang="ar-SA" smtClean="0"/>
              <a:t>أ. </a:t>
            </a:r>
            <a:r>
              <a:rPr lang="ar-SA" sz="3600" smtClean="0"/>
              <a:t>لا نحس كل ما يدور حولنا.</a:t>
            </a:r>
            <a:endParaRPr lang="en-US" sz="3600" smtClean="0"/>
          </a:p>
          <a:p>
            <a:pPr lvl="1" algn="just" rtl="1">
              <a:buFontTx/>
              <a:buNone/>
            </a:pPr>
            <a:r>
              <a:rPr lang="ar-SA" sz="3600" smtClean="0"/>
              <a:t>ب. إن ما ندركه ليس بالضرورة مطابقا للواقع.</a:t>
            </a:r>
            <a:endParaRPr lang="en-US" sz="3600" smtClean="0"/>
          </a:p>
          <a:p>
            <a:pPr lvl="1" algn="just" rtl="1">
              <a:buFontTx/>
              <a:buNone/>
            </a:pPr>
            <a:r>
              <a:rPr lang="ar-SA" sz="3600" smtClean="0"/>
              <a:t>ج. إن كل فرد منا يدرك نفس الموضوع بطريقة مختلفة عما يدركه الآخر ويتصرف حسب ذلك " قل كل يعمل على شاكلته فربكم أعلم بمن هو أهدى سبيلا" (الإسراء، آية  84).</a:t>
            </a:r>
            <a:endParaRPr lang="en-US" sz="3600" smtClean="0"/>
          </a:p>
          <a:p>
            <a:pPr algn="just" rtl="1"/>
            <a:endParaRPr lang="ar-SA" sz="3600" smtClean="0"/>
          </a:p>
        </p:txBody>
      </p:sp>
      <p:sp>
        <p:nvSpPr>
          <p:cNvPr id="13315" name="Date Placeholder 3"/>
          <p:cNvSpPr>
            <a:spLocks noGrp="1"/>
          </p:cNvSpPr>
          <p:nvPr>
            <p:ph type="dt" sz="half" idx="10"/>
          </p:nvPr>
        </p:nvSpPr>
        <p:spPr>
          <a:noFill/>
        </p:spPr>
        <p:txBody>
          <a:bodyPr/>
          <a:lstStyle/>
          <a:p>
            <a:fld id="{D0ED6CFC-C10F-40BC-91BE-70473527DEA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3316"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3317" name="Slide Number Placeholder 5"/>
          <p:cNvSpPr>
            <a:spLocks noGrp="1"/>
          </p:cNvSpPr>
          <p:nvPr>
            <p:ph type="sldNum" sz="quarter" idx="12"/>
          </p:nvPr>
        </p:nvSpPr>
        <p:spPr>
          <a:noFill/>
        </p:spPr>
        <p:txBody>
          <a:bodyPr/>
          <a:lstStyle/>
          <a:p>
            <a:fld id="{FE691559-4AB9-4F88-AF76-B8C7AC0522A4}" type="slidenum">
              <a:rPr lang="en-GB" smtClean="0">
                <a:latin typeface="Arial" charset="0"/>
                <a:cs typeface="Arial" charset="0"/>
              </a:rPr>
              <a:pPr/>
              <a:t>12</a:t>
            </a:fld>
            <a:endParaRPr lang="en-GB" smtClean="0">
              <a:latin typeface="Arial" charset="0"/>
              <a:cs typeface="Arial" charset="0"/>
            </a:endParaRPr>
          </a:p>
        </p:txBody>
      </p:sp>
      <p:sp>
        <p:nvSpPr>
          <p:cNvPr id="8" name="Rectangle 7"/>
          <p:cNvSpPr/>
          <p:nvPr/>
        </p:nvSpPr>
        <p:spPr>
          <a:xfrm>
            <a:off x="1285852" y="357166"/>
            <a:ext cx="6572633" cy="830997"/>
          </a:xfrm>
          <a:prstGeom prst="rect">
            <a:avLst/>
          </a:prstGeom>
          <a:noFill/>
        </p:spPr>
        <p:txBody>
          <a:bodyPr wrap="none">
            <a:spAutoFit/>
          </a:bodyPr>
          <a:lstStyle/>
          <a:p>
            <a:pPr algn="ctr" rtl="1">
              <a:defRPr/>
            </a:pPr>
            <a:r>
              <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mn-cs"/>
              </a:rPr>
              <a:t>1-...خصائص عملية الادراك....</a:t>
            </a:r>
            <a:endPar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rtl="1">
              <a:defRPr/>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 مراحل الإدراك </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195" name="Rectangle 3"/>
          <p:cNvSpPr>
            <a:spLocks noGrp="1" noChangeArrowheads="1"/>
          </p:cNvSpPr>
          <p:nvPr>
            <p:ph idx="1"/>
          </p:nvPr>
        </p:nvSpPr>
        <p:spPr>
          <a:xfrm>
            <a:off x="457200" y="1905000"/>
            <a:ext cx="8229600" cy="4332288"/>
          </a:xfrm>
        </p:spPr>
        <p:txBody>
          <a:bodyPr/>
          <a:lstStyle/>
          <a:p>
            <a:pPr marL="609600" indent="-609600" algn="r" rtl="1" eaLnBrk="1" hangingPunct="1">
              <a:buFontTx/>
              <a:buNone/>
              <a:defRPr/>
            </a:pPr>
            <a:r>
              <a:rPr lang="ar-SA" b="1" dirty="0" smtClean="0">
                <a:solidFill>
                  <a:srgbClr val="FF0000"/>
                </a:solidFill>
              </a:rPr>
              <a:t>تمر عملية الإدراك بالمراحل التالية:</a:t>
            </a:r>
          </a:p>
          <a:p>
            <a:pPr marL="609600" indent="-609600" algn="r" rtl="1" eaLnBrk="1" hangingPunct="1">
              <a:buFontTx/>
              <a:buAutoNum type="arabicPeriod"/>
              <a:defRPr/>
            </a:pPr>
            <a:r>
              <a:rPr lang="ar-SA" b="1" dirty="0" smtClean="0">
                <a:solidFill>
                  <a:schemeClr val="accent2"/>
                </a:solidFill>
              </a:rPr>
              <a:t>التعرض للمثيرات، مثل: </a:t>
            </a:r>
            <a:r>
              <a:rPr lang="ar-SA" sz="2800" dirty="0" smtClean="0">
                <a:solidFill>
                  <a:schemeClr val="accent2"/>
                </a:solidFill>
              </a:rPr>
              <a:t>المواقف ، الاحتكاك ، التعرض لمحادثات ، إصدار الأوامر والتعليمات ، رد فعل المدير،.... </a:t>
            </a:r>
          </a:p>
          <a:p>
            <a:pPr algn="r" rtl="1">
              <a:buFontTx/>
              <a:buNone/>
              <a:defRPr/>
            </a:pPr>
            <a:r>
              <a:rPr lang="ar-SA" sz="2800" dirty="0" smtClean="0">
                <a:solidFill>
                  <a:schemeClr val="accent2"/>
                </a:solidFill>
              </a:rPr>
              <a:t>أي المعلومات التي يحصل عليها الفرد بالحواس الخمسة مثل: </a:t>
            </a:r>
            <a:r>
              <a:rPr lang="ar-SA" sz="2800" dirty="0" smtClean="0">
                <a:solidFill>
                  <a:schemeClr val="accent2"/>
                </a:solidFill>
                <a:latin typeface="Tahoma" pitchFamily="34" charset="0"/>
              </a:rPr>
              <a:t>خطابات، توجيهات، تعليمات، قرارات،  إعلانات ، دورات،  اجتماعات ، ....</a:t>
            </a:r>
          </a:p>
          <a:p>
            <a:pPr algn="r" rtl="1">
              <a:buFontTx/>
              <a:buNone/>
              <a:defRPr/>
            </a:pPr>
            <a:endParaRPr lang="ar-SA" sz="2800" dirty="0" smtClean="0">
              <a:solidFill>
                <a:schemeClr val="accent2"/>
              </a:solidFill>
            </a:endParaRPr>
          </a:p>
          <a:p>
            <a:pPr marL="609600" indent="-609600" algn="r" rtl="1" eaLnBrk="1" hangingPunct="1">
              <a:buFontTx/>
              <a:buNone/>
              <a:defRPr/>
            </a:pPr>
            <a:r>
              <a:rPr lang="ar-SA" b="1" dirty="0" smtClean="0">
                <a:solidFill>
                  <a:schemeClr val="accent2"/>
                </a:solidFill>
              </a:rPr>
              <a:t>2. استقبال وتسجيل المعلومات </a:t>
            </a:r>
            <a:r>
              <a:rPr lang="ar-SA" sz="2800" b="1" dirty="0" smtClean="0">
                <a:solidFill>
                  <a:schemeClr val="accent2"/>
                </a:solidFill>
              </a:rPr>
              <a:t>عن طريق الحواس</a:t>
            </a:r>
            <a:r>
              <a:rPr lang="ar-SA" sz="2800" dirty="0" smtClean="0">
                <a:solidFill>
                  <a:schemeClr val="accent2"/>
                </a:solidFill>
              </a:rPr>
              <a:t>، وهذا الاستقبال يتوقف على قدرات الفرد وقوة ملاحظته من عدمه. </a:t>
            </a:r>
            <a:endParaRPr lang="en-US" sz="2800" b="1" dirty="0" smtClean="0">
              <a:solidFill>
                <a:schemeClr val="accent2"/>
              </a:solidFill>
            </a:endParaRPr>
          </a:p>
        </p:txBody>
      </p:sp>
      <p:sp>
        <p:nvSpPr>
          <p:cNvPr id="14340" name="Date Placeholder 4"/>
          <p:cNvSpPr>
            <a:spLocks noGrp="1"/>
          </p:cNvSpPr>
          <p:nvPr>
            <p:ph type="dt" sz="half" idx="10"/>
          </p:nvPr>
        </p:nvSpPr>
        <p:spPr>
          <a:noFill/>
        </p:spPr>
        <p:txBody>
          <a:bodyPr/>
          <a:lstStyle/>
          <a:p>
            <a:fld id="{B066C7E8-034C-4C59-B119-77B0A5D5AED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4342"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4341" name="Slide Number Placeholder 5"/>
          <p:cNvSpPr>
            <a:spLocks noGrp="1"/>
          </p:cNvSpPr>
          <p:nvPr>
            <p:ph type="sldNum" sz="quarter" idx="12"/>
          </p:nvPr>
        </p:nvSpPr>
        <p:spPr>
          <a:noFill/>
        </p:spPr>
        <p:txBody>
          <a:bodyPr/>
          <a:lstStyle/>
          <a:p>
            <a:fld id="{1A27B360-8231-44C4-B363-F58F4D606786}" type="slidenum">
              <a:rPr lang="en-GB" smtClean="0">
                <a:latin typeface="Arial" charset="0"/>
                <a:cs typeface="Arial" charset="0"/>
              </a:rPr>
              <a:pPr/>
              <a:t>13</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p:txBody>
          <a:bodyPr/>
          <a:lstStyle/>
          <a:p>
            <a:pPr rtl="1">
              <a:defRPr/>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 مراحل الإدراك. </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5362" name="Rectangle 3"/>
          <p:cNvSpPr>
            <a:spLocks noGrp="1" noChangeArrowheads="1"/>
          </p:cNvSpPr>
          <p:nvPr>
            <p:ph idx="1"/>
          </p:nvPr>
        </p:nvSpPr>
        <p:spPr/>
        <p:txBody>
          <a:bodyPr/>
          <a:lstStyle/>
          <a:p>
            <a:pPr marL="609600" indent="-609600" algn="just" rtl="1" eaLnBrk="1" hangingPunct="1">
              <a:buFontTx/>
              <a:buAutoNum type="arabicPeriod" startAt="3"/>
            </a:pPr>
            <a:r>
              <a:rPr lang="ar-SA" sz="4000" b="1" smtClean="0">
                <a:solidFill>
                  <a:schemeClr val="accent2"/>
                </a:solidFill>
              </a:rPr>
              <a:t>الترجمة والتفسير، أي </a:t>
            </a:r>
            <a:r>
              <a:rPr lang="ar-SA" sz="4000" smtClean="0">
                <a:solidFill>
                  <a:schemeClr val="accent2"/>
                </a:solidFill>
              </a:rPr>
              <a:t>ا</a:t>
            </a:r>
            <a:r>
              <a:rPr lang="ar-SA" sz="3600" smtClean="0">
                <a:solidFill>
                  <a:schemeClr val="accent2"/>
                </a:solidFill>
              </a:rPr>
              <a:t>لانتقاء بين المعلومات المستقبلة في الجهاز العصبي وإعطاءها معنى من قبل الدوافع والاتجاهات والخبرات السابقة لدى الفرد والحاجات والميول .</a:t>
            </a:r>
          </a:p>
          <a:p>
            <a:pPr marL="609600" indent="-609600" algn="just" rtl="1" eaLnBrk="1" hangingPunct="1">
              <a:buFontTx/>
              <a:buNone/>
            </a:pPr>
            <a:r>
              <a:rPr lang="ar-SA" sz="3600" smtClean="0">
                <a:solidFill>
                  <a:srgbClr val="FF0000"/>
                </a:solidFill>
                <a:latin typeface="Tahoma" pitchFamily="34" charset="0"/>
              </a:rPr>
              <a:t>وتتوقف هذه المرحلة على: </a:t>
            </a:r>
            <a:r>
              <a:rPr lang="ar-SA" sz="3600" smtClean="0">
                <a:solidFill>
                  <a:schemeClr val="accent2"/>
                </a:solidFill>
                <a:latin typeface="Tahoma" pitchFamily="34" charset="0"/>
              </a:rPr>
              <a:t>الاحساس، والعواطف، والخلفية العلمية، والاهتمامات، والدوافع، والرغبات، والذكاء، والذاكرة. </a:t>
            </a:r>
            <a:endParaRPr lang="ar-SA" sz="3600" smtClean="0">
              <a:solidFill>
                <a:schemeClr val="accent2"/>
              </a:solidFill>
            </a:endParaRPr>
          </a:p>
        </p:txBody>
      </p:sp>
      <p:sp>
        <p:nvSpPr>
          <p:cNvPr id="15363" name="Date Placeholder 3"/>
          <p:cNvSpPr>
            <a:spLocks noGrp="1"/>
          </p:cNvSpPr>
          <p:nvPr>
            <p:ph type="dt" sz="half" idx="10"/>
          </p:nvPr>
        </p:nvSpPr>
        <p:spPr>
          <a:noFill/>
        </p:spPr>
        <p:txBody>
          <a:bodyPr/>
          <a:lstStyle/>
          <a:p>
            <a:fld id="{087CBCD3-7700-41CD-9CC8-8A4BCAF76136}"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5365"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5364" name="Slide Number Placeholder 4"/>
          <p:cNvSpPr>
            <a:spLocks noGrp="1"/>
          </p:cNvSpPr>
          <p:nvPr>
            <p:ph type="sldNum" sz="quarter" idx="12"/>
          </p:nvPr>
        </p:nvSpPr>
        <p:spPr>
          <a:noFill/>
        </p:spPr>
        <p:txBody>
          <a:bodyPr/>
          <a:lstStyle/>
          <a:p>
            <a:fld id="{59EE23FA-569F-47DA-A5D4-C54420AF984F}" type="slidenum">
              <a:rPr lang="en-GB" smtClean="0">
                <a:latin typeface="Arial" charset="0"/>
                <a:cs typeface="Arial" charset="0"/>
              </a:rPr>
              <a:pPr/>
              <a:t>14</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p:txBody>
          <a:bodyPr/>
          <a:lstStyle/>
          <a:p>
            <a:pPr rtl="1">
              <a:defRPr/>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 مراحل الإدراك.. </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6386" name="Rectangle 3"/>
          <p:cNvSpPr>
            <a:spLocks noGrp="1" noChangeArrowheads="1"/>
          </p:cNvSpPr>
          <p:nvPr>
            <p:ph idx="1"/>
          </p:nvPr>
        </p:nvSpPr>
        <p:spPr/>
        <p:txBody>
          <a:bodyPr/>
          <a:lstStyle/>
          <a:p>
            <a:pPr marL="609600" indent="-609600" algn="just" rtl="1" eaLnBrk="1" hangingPunct="1">
              <a:buFontTx/>
              <a:buNone/>
            </a:pPr>
            <a:r>
              <a:rPr lang="ar-SA" sz="4400" b="1" smtClean="0">
                <a:solidFill>
                  <a:schemeClr val="accent2"/>
                </a:solidFill>
              </a:rPr>
              <a:t>4. الاستجابة السلوكية: </a:t>
            </a:r>
            <a:r>
              <a:rPr lang="ar-SA" sz="4000" b="1" smtClean="0">
                <a:solidFill>
                  <a:schemeClr val="accent2"/>
                </a:solidFill>
              </a:rPr>
              <a:t> </a:t>
            </a:r>
            <a:r>
              <a:rPr lang="ar-SA" sz="4000" smtClean="0">
                <a:solidFill>
                  <a:schemeClr val="accent2"/>
                </a:solidFill>
              </a:rPr>
              <a:t>تعتبر هذه المرحلة الناتج النهائي للعمليات الإدراكية ، فهي بذلك ردود الفعل(السلوك) التي قد تأخذ إما صورة: </a:t>
            </a:r>
          </a:p>
          <a:p>
            <a:pPr marL="1009650" lvl="1" indent="-609600" algn="just" rtl="1" eaLnBrk="1" hangingPunct="1">
              <a:buFontTx/>
              <a:buNone/>
            </a:pPr>
            <a:r>
              <a:rPr lang="ar-SA" sz="3600" smtClean="0">
                <a:solidFill>
                  <a:schemeClr val="accent2"/>
                </a:solidFill>
              </a:rPr>
              <a:t> أ) </a:t>
            </a:r>
            <a:r>
              <a:rPr lang="ar-SA" sz="3600" smtClean="0">
                <a:solidFill>
                  <a:srgbClr val="C00000"/>
                </a:solidFill>
              </a:rPr>
              <a:t>سلوك ظاهر: </a:t>
            </a:r>
            <a:r>
              <a:rPr lang="ar-SA" sz="3600" smtClean="0">
                <a:solidFill>
                  <a:srgbClr val="C00000"/>
                </a:solidFill>
                <a:latin typeface="Tahoma" pitchFamily="34" charset="0"/>
              </a:rPr>
              <a:t>يكون إما سلبي أو ايجابي ويظهر في عدة أشكال إما لفظي أو جسدي(غير لفظي) </a:t>
            </a:r>
            <a:endParaRPr lang="en-US" sz="3600" smtClean="0">
              <a:solidFill>
                <a:srgbClr val="C00000"/>
              </a:solidFill>
              <a:latin typeface="Tahoma" pitchFamily="34" charset="0"/>
            </a:endParaRPr>
          </a:p>
          <a:p>
            <a:pPr marL="1009650" lvl="1" indent="-609600" algn="just" rtl="1" eaLnBrk="1" hangingPunct="1">
              <a:buFontTx/>
              <a:buNone/>
            </a:pPr>
            <a:r>
              <a:rPr lang="ar-SA" sz="3600" smtClean="0">
                <a:solidFill>
                  <a:srgbClr val="C00000"/>
                </a:solidFill>
              </a:rPr>
              <a:t> ب) سلوك مستتر: ضمني </a:t>
            </a:r>
            <a:endParaRPr lang="en-US" sz="3600" smtClean="0">
              <a:solidFill>
                <a:srgbClr val="C00000"/>
              </a:solidFill>
            </a:endParaRPr>
          </a:p>
        </p:txBody>
      </p:sp>
      <p:sp>
        <p:nvSpPr>
          <p:cNvPr id="16387" name="Date Placeholder 3"/>
          <p:cNvSpPr>
            <a:spLocks noGrp="1"/>
          </p:cNvSpPr>
          <p:nvPr>
            <p:ph type="dt" sz="half" idx="10"/>
          </p:nvPr>
        </p:nvSpPr>
        <p:spPr>
          <a:noFill/>
        </p:spPr>
        <p:txBody>
          <a:bodyPr/>
          <a:lstStyle/>
          <a:p>
            <a:fld id="{F39A469A-3C4A-434F-981F-104EE26D8A2D}"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6389"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6388" name="Slide Number Placeholder 4"/>
          <p:cNvSpPr>
            <a:spLocks noGrp="1"/>
          </p:cNvSpPr>
          <p:nvPr>
            <p:ph type="sldNum" sz="quarter" idx="12"/>
          </p:nvPr>
        </p:nvSpPr>
        <p:spPr>
          <a:noFill/>
        </p:spPr>
        <p:txBody>
          <a:bodyPr/>
          <a:lstStyle/>
          <a:p>
            <a:fld id="{FEF3859B-D4FD-4EF8-AFBC-B15F08FA68C2}" type="slidenum">
              <a:rPr lang="en-GB" smtClean="0">
                <a:latin typeface="Arial" charset="0"/>
                <a:cs typeface="Arial" charset="0"/>
              </a:rPr>
              <a:pPr/>
              <a:t>15</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wrap="none">
            <a:spAutoFit/>
          </a:bodyPr>
          <a:lstStyle/>
          <a:p>
            <a:pPr>
              <a:defRPr/>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 أشكال </a:t>
            </a:r>
            <a:r>
              <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الإدراك</a:t>
            </a:r>
          </a:p>
        </p:txBody>
      </p:sp>
      <p:sp>
        <p:nvSpPr>
          <p:cNvPr id="17410" name="Content Placeholder 2"/>
          <p:cNvSpPr>
            <a:spLocks noGrp="1"/>
          </p:cNvSpPr>
          <p:nvPr>
            <p:ph idx="1"/>
          </p:nvPr>
        </p:nvSpPr>
        <p:spPr/>
        <p:txBody>
          <a:bodyPr/>
          <a:lstStyle/>
          <a:p>
            <a:pPr algn="just" rtl="1">
              <a:buFontTx/>
              <a:buNone/>
            </a:pPr>
            <a:r>
              <a:rPr lang="ar-SA" b="1" smtClean="0">
                <a:solidFill>
                  <a:srgbClr val="FF0000"/>
                </a:solidFill>
              </a:rPr>
              <a:t>إن عملية الإدراك وبالتالي الفهم للواقع والأحداث من حولنا تأخذ شكلين وهما:</a:t>
            </a:r>
            <a:endParaRPr lang="en-US" b="1" smtClean="0">
              <a:solidFill>
                <a:srgbClr val="FF0000"/>
              </a:solidFill>
            </a:endParaRPr>
          </a:p>
          <a:p>
            <a:pPr algn="just" rtl="1">
              <a:buFontTx/>
              <a:buNone/>
            </a:pPr>
            <a:r>
              <a:rPr lang="ar-SA" b="1" smtClean="0">
                <a:solidFill>
                  <a:srgbClr val="FF0000"/>
                </a:solidFill>
              </a:rPr>
              <a:t>1- الإدراك المجرد:</a:t>
            </a:r>
            <a:r>
              <a:rPr lang="ar-SA" smtClean="0">
                <a:solidFill>
                  <a:srgbClr val="FF0000"/>
                </a:solidFill>
              </a:rPr>
              <a:t>  التفكر في خلق السموات والأرض </a:t>
            </a:r>
            <a:r>
              <a:rPr lang="ar-SA" smtClean="0"/>
              <a:t>هو عملية فهمنا للعالم بشكل مجرد من خلال المحاكمات والتحليلات العقلية المجردة والبعيدة إلى حد ما عن الأحداث والوقائع المباشرة للحياة مثل إكتشاف الجاذبية أو النسبية وغيرها. </a:t>
            </a:r>
          </a:p>
          <a:p>
            <a:pPr algn="just" rtl="1">
              <a:buFontTx/>
              <a:buNone/>
            </a:pPr>
            <a:r>
              <a:rPr lang="ar-SA" smtClean="0"/>
              <a:t>ويبقى هذا النوع من الإدراك محدود في مجال الواقع ويتبعه سلوك مسستر ضمني.</a:t>
            </a:r>
          </a:p>
          <a:p>
            <a:pPr algn="just" rtl="1"/>
            <a:endParaRPr lang="en-US" smtClean="0"/>
          </a:p>
        </p:txBody>
      </p:sp>
      <p:sp>
        <p:nvSpPr>
          <p:cNvPr id="17411" name="Date Placeholder 3"/>
          <p:cNvSpPr>
            <a:spLocks noGrp="1"/>
          </p:cNvSpPr>
          <p:nvPr>
            <p:ph type="dt" sz="half" idx="10"/>
          </p:nvPr>
        </p:nvSpPr>
        <p:spPr>
          <a:noFill/>
        </p:spPr>
        <p:txBody>
          <a:bodyPr/>
          <a:lstStyle/>
          <a:p>
            <a:fld id="{CDFDEDB1-D048-4731-BB3D-07E3690293C4}"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7412" name="Footer Placeholder 4"/>
          <p:cNvSpPr>
            <a:spLocks noGrp="1"/>
          </p:cNvSpPr>
          <p:nvPr>
            <p:ph type="ftr" sz="quarter" idx="11"/>
          </p:nvPr>
        </p:nvSpPr>
        <p:spPr>
          <a:xfrm>
            <a:off x="2643188" y="6245225"/>
            <a:ext cx="4214812" cy="476250"/>
          </a:xfrm>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7413" name="Slide Number Placeholder 5"/>
          <p:cNvSpPr>
            <a:spLocks noGrp="1"/>
          </p:cNvSpPr>
          <p:nvPr>
            <p:ph type="sldNum" sz="quarter" idx="12"/>
          </p:nvPr>
        </p:nvSpPr>
        <p:spPr>
          <a:noFill/>
        </p:spPr>
        <p:txBody>
          <a:bodyPr/>
          <a:lstStyle/>
          <a:p>
            <a:fld id="{B85E6C6C-ACEF-448E-8CBE-6D2C79D93484}" type="slidenum">
              <a:rPr lang="en-GB" smtClean="0">
                <a:latin typeface="Arial" charset="0"/>
                <a:cs typeface="Arial" charset="0"/>
              </a:rPr>
              <a:pPr/>
              <a:t>16</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5984" y="357166"/>
            <a:ext cx="4229043" cy="923330"/>
          </a:xfrm>
        </p:spPr>
        <p:txBody>
          <a:bodyPr wrap="none">
            <a:spAutoFit/>
          </a:bodyPr>
          <a:lstStyle/>
          <a:p>
            <a:pPr rtl="1">
              <a:defRPr/>
            </a:pPr>
            <a:r>
              <a:rPr lang="ar-S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 أشكال الإدراك.</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8434" name="Content Placeholder 2"/>
          <p:cNvSpPr>
            <a:spLocks noGrp="1"/>
          </p:cNvSpPr>
          <p:nvPr>
            <p:ph idx="1"/>
          </p:nvPr>
        </p:nvSpPr>
        <p:spPr/>
        <p:txBody>
          <a:bodyPr/>
          <a:lstStyle/>
          <a:p>
            <a:pPr algn="just" rtl="1">
              <a:buFontTx/>
              <a:buNone/>
            </a:pPr>
            <a:r>
              <a:rPr lang="ar-SA" sz="4000" b="1" smtClean="0">
                <a:solidFill>
                  <a:srgbClr val="FF0000"/>
                </a:solidFill>
              </a:rPr>
              <a:t>2- الإدراك الحسي:</a:t>
            </a:r>
            <a:r>
              <a:rPr lang="ar-SA" sz="4000" smtClean="0">
                <a:solidFill>
                  <a:srgbClr val="FF0000"/>
                </a:solidFill>
              </a:rPr>
              <a:t>  وفي انفسهم افلا يبصرون. </a:t>
            </a:r>
            <a:r>
              <a:rPr lang="ar-SA" sz="4000" smtClean="0"/>
              <a:t>يعرف الإدراك الحسي بأنه عملية فهم الأحداث والوقائع الحياتية في عالمنا من خلال  عناصر الإدراك الحسي السمع، والبصر والذوق . </a:t>
            </a:r>
          </a:p>
          <a:p>
            <a:pPr algn="just" rtl="1"/>
            <a:endParaRPr lang="en-US" sz="4000" smtClean="0"/>
          </a:p>
        </p:txBody>
      </p:sp>
      <p:sp>
        <p:nvSpPr>
          <p:cNvPr id="18435" name="Date Placeholder 3"/>
          <p:cNvSpPr>
            <a:spLocks noGrp="1"/>
          </p:cNvSpPr>
          <p:nvPr>
            <p:ph type="dt" sz="half" idx="10"/>
          </p:nvPr>
        </p:nvSpPr>
        <p:spPr>
          <a:noFill/>
        </p:spPr>
        <p:txBody>
          <a:bodyPr/>
          <a:lstStyle/>
          <a:p>
            <a:fld id="{92EDD8C0-EBE0-420D-A54A-C1454E698DC9}"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8436"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8437" name="Slide Number Placeholder 5"/>
          <p:cNvSpPr>
            <a:spLocks noGrp="1"/>
          </p:cNvSpPr>
          <p:nvPr>
            <p:ph type="sldNum" sz="quarter" idx="12"/>
          </p:nvPr>
        </p:nvSpPr>
        <p:spPr>
          <a:noFill/>
        </p:spPr>
        <p:txBody>
          <a:bodyPr/>
          <a:lstStyle/>
          <a:p>
            <a:fld id="{A6D57A79-09D1-4007-BB79-75D05165A2A7}" type="slidenum">
              <a:rPr lang="en-GB" smtClean="0">
                <a:latin typeface="Arial" charset="0"/>
                <a:cs typeface="Arial" charset="0"/>
              </a:rPr>
              <a:pPr/>
              <a:t>17</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pPr>
              <a:defRPr/>
            </a:pPr>
            <a:r>
              <a:rPr lang="ar-SA" sz="5400" b="1"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4- الانتقاء الإدراكي </a:t>
            </a:r>
            <a:endParaRPr lang="ar-SA" sz="5400" dirty="0"/>
          </a:p>
        </p:txBody>
      </p:sp>
      <p:sp>
        <p:nvSpPr>
          <p:cNvPr id="19458" name="Content Placeholder 2"/>
          <p:cNvSpPr>
            <a:spLocks noGrp="1"/>
          </p:cNvSpPr>
          <p:nvPr>
            <p:ph idx="1"/>
          </p:nvPr>
        </p:nvSpPr>
        <p:spPr/>
        <p:txBody>
          <a:bodyPr/>
          <a:lstStyle/>
          <a:p>
            <a:pPr algn="just" rtl="1"/>
            <a:r>
              <a:rPr lang="ar-SA" smtClean="0"/>
              <a:t>ليس كل ما يحسه الفرد يثير انتباهه . </a:t>
            </a:r>
          </a:p>
          <a:p>
            <a:pPr algn="just" rtl="1"/>
            <a:r>
              <a:rPr lang="ar-SA" smtClean="0"/>
              <a:t>وليس كل ما تستقبله الحواس يتم إدراكه.</a:t>
            </a:r>
          </a:p>
          <a:p>
            <a:pPr algn="just" rtl="1"/>
            <a:r>
              <a:rPr lang="ar-SA" smtClean="0"/>
              <a:t> وإنما يقوم الشخص بالتكيف مع منبه معين بعد أن يتم إحساسه انتقائيا بين المؤثرات والمعلومات والمنبهات العديدة والمتنوعة التي تحيط به. </a:t>
            </a:r>
          </a:p>
          <a:p>
            <a:pPr algn="just" rtl="1"/>
            <a:r>
              <a:rPr lang="ar-SA" smtClean="0"/>
              <a:t>وهذا يعرف بالإدراك الاختياري </a:t>
            </a:r>
            <a:r>
              <a:rPr lang="en-US" smtClean="0"/>
              <a:t>  Perceptual Selectivity</a:t>
            </a:r>
            <a:r>
              <a:rPr lang="ar-SA" smtClean="0"/>
              <a:t> . </a:t>
            </a:r>
          </a:p>
          <a:p>
            <a:pPr algn="just" rtl="1"/>
            <a:endParaRPr lang="ar-SA" smtClean="0"/>
          </a:p>
          <a:p>
            <a:pPr algn="just"/>
            <a:endParaRPr lang="en-US" smtClean="0"/>
          </a:p>
        </p:txBody>
      </p:sp>
      <p:sp>
        <p:nvSpPr>
          <p:cNvPr id="19459" name="Date Placeholder 3"/>
          <p:cNvSpPr>
            <a:spLocks noGrp="1"/>
          </p:cNvSpPr>
          <p:nvPr>
            <p:ph type="dt" sz="half" idx="10"/>
          </p:nvPr>
        </p:nvSpPr>
        <p:spPr>
          <a:noFill/>
        </p:spPr>
        <p:txBody>
          <a:bodyPr/>
          <a:lstStyle/>
          <a:p>
            <a:fld id="{2385025A-37F6-4121-AC92-8D6929348AD4}"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9460"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9461" name="Slide Number Placeholder 5"/>
          <p:cNvSpPr>
            <a:spLocks noGrp="1"/>
          </p:cNvSpPr>
          <p:nvPr>
            <p:ph type="sldNum" sz="quarter" idx="12"/>
          </p:nvPr>
        </p:nvSpPr>
        <p:spPr>
          <a:noFill/>
        </p:spPr>
        <p:txBody>
          <a:bodyPr/>
          <a:lstStyle/>
          <a:p>
            <a:fld id="{A7564F8D-2134-46DF-B632-119748F5B87E}" type="slidenum">
              <a:rPr lang="en-GB" smtClean="0">
                <a:latin typeface="Arial" charset="0"/>
                <a:cs typeface="Arial" charset="0"/>
              </a:rPr>
              <a:pPr/>
              <a:t>18</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ar-SA" sz="3600" smtClean="0"/>
              <a:t>الأفراد يختلفون في إدراكهم للمثيرات والأحداث وهذا يعود للأختلاف في عوامل الإدراك، وهذه العوامل هي:</a:t>
            </a:r>
            <a:endParaRPr lang="en-US" sz="3600" smtClean="0"/>
          </a:p>
        </p:txBody>
      </p:sp>
      <p:graphicFrame>
        <p:nvGraphicFramePr>
          <p:cNvPr id="7" name="Content Placeholder 6"/>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84" name="Date Placeholder 3"/>
          <p:cNvSpPr>
            <a:spLocks noGrp="1"/>
          </p:cNvSpPr>
          <p:nvPr>
            <p:ph type="dt" sz="half" idx="10"/>
          </p:nvPr>
        </p:nvSpPr>
        <p:spPr>
          <a:noFill/>
        </p:spPr>
        <p:txBody>
          <a:bodyPr/>
          <a:lstStyle/>
          <a:p>
            <a:fld id="{15D25AA8-6E35-4744-BD41-E735DF23B91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0485"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0486" name="Slide Number Placeholder 5"/>
          <p:cNvSpPr>
            <a:spLocks noGrp="1"/>
          </p:cNvSpPr>
          <p:nvPr>
            <p:ph type="sldNum" sz="quarter" idx="12"/>
          </p:nvPr>
        </p:nvSpPr>
        <p:spPr>
          <a:noFill/>
        </p:spPr>
        <p:txBody>
          <a:bodyPr/>
          <a:lstStyle/>
          <a:p>
            <a:fld id="{23A7F7EF-0F9C-4D45-9CA1-4BE52F95A564}" type="slidenum">
              <a:rPr lang="en-GB" smtClean="0">
                <a:latin typeface="Arial" charset="0"/>
                <a:cs typeface="Arial" charset="0"/>
              </a:rPr>
              <a:pPr/>
              <a:t>19</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rtl="1">
              <a:buFontTx/>
              <a:buNone/>
              <a:defRPr/>
            </a:pPr>
            <a:r>
              <a:rPr lang="ar-SA" sz="3600" b="1" dirty="0" smtClean="0">
                <a:solidFill>
                  <a:schemeClr val="accent6">
                    <a:lumMod val="75000"/>
                  </a:schemeClr>
                </a:solidFill>
              </a:rPr>
              <a:t>قال تعالى: </a:t>
            </a:r>
          </a:p>
          <a:p>
            <a:pPr algn="just" rtl="1">
              <a:buFontTx/>
              <a:buNone/>
              <a:defRPr/>
            </a:pPr>
            <a:endParaRPr lang="ar-SA" sz="3600" b="1" dirty="0" smtClean="0">
              <a:solidFill>
                <a:srgbClr val="FF0000"/>
              </a:solidFill>
            </a:endParaRPr>
          </a:p>
          <a:p>
            <a:pPr algn="just" rtl="1">
              <a:buFontTx/>
              <a:buNone/>
              <a:defRPr/>
            </a:pPr>
            <a:r>
              <a:rPr lang="ar-SA" sz="3600" b="1" dirty="0" smtClean="0">
                <a:solidFill>
                  <a:srgbClr val="FF0000"/>
                </a:solidFill>
              </a:rPr>
              <a:t>”ولاتقف ماليس لك به علم إن السمع والبصر والفؤاد كل اؤلئك كان عنه مسئولا“</a:t>
            </a:r>
          </a:p>
          <a:p>
            <a:pPr algn="just" rtl="1">
              <a:buFontTx/>
              <a:buNone/>
              <a:defRPr/>
            </a:pPr>
            <a:endParaRPr lang="ar-SA" sz="3600" b="1" dirty="0" smtClean="0">
              <a:solidFill>
                <a:srgbClr val="FF0000"/>
              </a:solidFill>
            </a:endParaRPr>
          </a:p>
          <a:p>
            <a:pPr algn="just" rtl="1">
              <a:buFontTx/>
              <a:buNone/>
              <a:defRPr/>
            </a:pPr>
            <a:r>
              <a:rPr lang="ar-SA" sz="3600" b="1" dirty="0" smtClean="0">
                <a:solidFill>
                  <a:srgbClr val="FF0000"/>
                </a:solidFill>
              </a:rPr>
              <a:t>” قل كل يعمل على شاكلته فربكم أعلم بمن هو أهدى سبيلاً“                           (</a:t>
            </a:r>
            <a:r>
              <a:rPr lang="ar-SA" b="1" dirty="0" smtClean="0"/>
              <a:t>الإسراء/آية 84</a:t>
            </a:r>
            <a:r>
              <a:rPr lang="ar-SA" b="1" dirty="0" smtClean="0">
                <a:solidFill>
                  <a:srgbClr val="FF0000"/>
                </a:solidFill>
              </a:rPr>
              <a:t>)</a:t>
            </a:r>
            <a:endParaRPr lang="ar-SA" sz="3600" b="1" dirty="0" smtClean="0">
              <a:solidFill>
                <a:srgbClr val="FF0000"/>
              </a:solidFill>
            </a:endParaRPr>
          </a:p>
        </p:txBody>
      </p:sp>
      <p:sp>
        <p:nvSpPr>
          <p:cNvPr id="3075" name="Date Placeholder 3"/>
          <p:cNvSpPr>
            <a:spLocks noGrp="1"/>
          </p:cNvSpPr>
          <p:nvPr>
            <p:ph type="dt" sz="half" idx="10"/>
          </p:nvPr>
        </p:nvSpPr>
        <p:spPr>
          <a:noFill/>
        </p:spPr>
        <p:txBody>
          <a:bodyPr/>
          <a:lstStyle/>
          <a:p>
            <a:fld id="{57410620-3AC5-4C8A-95C5-CFA70125D3ED}"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076"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077" name="Slide Number Placeholder 5"/>
          <p:cNvSpPr>
            <a:spLocks noGrp="1"/>
          </p:cNvSpPr>
          <p:nvPr>
            <p:ph type="sldNum" sz="quarter" idx="12"/>
          </p:nvPr>
        </p:nvSpPr>
        <p:spPr>
          <a:noFill/>
        </p:spPr>
        <p:txBody>
          <a:bodyPr/>
          <a:lstStyle/>
          <a:p>
            <a:fld id="{B4657679-A5AE-45DE-B7CA-8F6C0863A523}" type="slidenum">
              <a:rPr lang="en-GB" smtClean="0">
                <a:latin typeface="Arial" charset="0"/>
                <a:cs typeface="Arial" charset="0"/>
              </a:rPr>
              <a:pPr/>
              <a:t>2</a:t>
            </a:fld>
            <a:endParaRPr lang="en-GB" smtClean="0">
              <a:latin typeface="Arial" charset="0"/>
              <a:cs typeface="Arial" charset="0"/>
            </a:endParaRPr>
          </a:p>
        </p:txBody>
      </p:sp>
      <p:sp>
        <p:nvSpPr>
          <p:cNvPr id="7" name="Rectangle 6"/>
          <p:cNvSpPr/>
          <p:nvPr/>
        </p:nvSpPr>
        <p:spPr>
          <a:xfrm>
            <a:off x="2857488" y="428604"/>
            <a:ext cx="4126451" cy="923330"/>
          </a:xfrm>
          <a:prstGeom prst="rect">
            <a:avLst/>
          </a:prstGeom>
          <a:noFill/>
        </p:spPr>
        <p:txBody>
          <a:bodyPr wrap="none">
            <a:spAutoFit/>
          </a:bodyPr>
          <a:lstStyle/>
          <a:p>
            <a:pPr algn="ctr" rtl="1">
              <a:defRPr/>
            </a:pPr>
            <a:r>
              <a:rPr lang="ar-SA" sz="5400" b="1" dirty="0">
                <a:ln w="12700">
                  <a:solidFill>
                    <a:schemeClr val="tx2">
                      <a:satMod val="155000"/>
                    </a:schemeClr>
                  </a:solidFill>
                  <a:prstDash val="solid"/>
                </a:ln>
                <a:solidFill>
                  <a:schemeClr val="tx2">
                    <a:lumMod val="75000"/>
                    <a:lumOff val="25000"/>
                  </a:schemeClr>
                </a:solidFill>
                <a:effectLst>
                  <a:outerShdw blurRad="41275" dist="20320" dir="1800000" algn="tl" rotWithShape="0">
                    <a:srgbClr val="000000">
                      <a:alpha val="40000"/>
                    </a:srgbClr>
                  </a:outerShdw>
                </a:effectLst>
                <a:latin typeface="Arial" pitchFamily="34" charset="0"/>
                <a:cs typeface="Arial" pitchFamily="34" charset="0"/>
              </a:rPr>
              <a:t>1- مفهوم الإدراك</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SA" sz="4000" b="1"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4-.عوامل الانتقاء الإدراكي التي تخص الفرد..</a:t>
            </a:r>
            <a:endParaRPr lang="en-US" sz="4000" dirty="0"/>
          </a:p>
        </p:txBody>
      </p:sp>
      <p:sp>
        <p:nvSpPr>
          <p:cNvPr id="21507" name="Content Placeholder 2"/>
          <p:cNvSpPr>
            <a:spLocks noGrp="1"/>
          </p:cNvSpPr>
          <p:nvPr>
            <p:ph idx="1"/>
          </p:nvPr>
        </p:nvSpPr>
        <p:spPr/>
        <p:txBody>
          <a:bodyPr/>
          <a:lstStyle/>
          <a:p>
            <a:pPr algn="r" rtl="1" eaLnBrk="1" hangingPunct="1">
              <a:buFont typeface="Wingdings" pitchFamily="2" charset="2"/>
              <a:buChar char="q"/>
            </a:pPr>
            <a:r>
              <a:rPr lang="ar-SA" smtClean="0">
                <a:solidFill>
                  <a:schemeClr val="accent2"/>
                </a:solidFill>
              </a:rPr>
              <a:t>الاهتمامات ( خبرة الفرد + تعليمه + .....)،</a:t>
            </a:r>
          </a:p>
          <a:p>
            <a:pPr algn="r" rtl="1" eaLnBrk="1" hangingPunct="1">
              <a:buFont typeface="Wingdings" pitchFamily="2" charset="2"/>
              <a:buChar char="q"/>
            </a:pPr>
            <a:r>
              <a:rPr lang="ar-SA" smtClean="0">
                <a:solidFill>
                  <a:schemeClr val="accent2"/>
                </a:solidFill>
              </a:rPr>
              <a:t>التوقعات ( وفقاً لما يتوقعه الشخص من المثيرات الهامة )،</a:t>
            </a:r>
          </a:p>
          <a:p>
            <a:pPr algn="r" rtl="1" eaLnBrk="1" hangingPunct="1">
              <a:buFont typeface="Wingdings" pitchFamily="2" charset="2"/>
              <a:buChar char="q"/>
            </a:pPr>
            <a:r>
              <a:rPr lang="ar-SA" smtClean="0">
                <a:solidFill>
                  <a:schemeClr val="accent2"/>
                </a:solidFill>
              </a:rPr>
              <a:t>الرغبات ،</a:t>
            </a:r>
          </a:p>
          <a:p>
            <a:pPr algn="r" rtl="1" eaLnBrk="1" hangingPunct="1">
              <a:buFont typeface="Wingdings" pitchFamily="2" charset="2"/>
              <a:buChar char="q"/>
            </a:pPr>
            <a:r>
              <a:rPr lang="ar-SA" smtClean="0">
                <a:solidFill>
                  <a:schemeClr val="accent2"/>
                </a:solidFill>
              </a:rPr>
              <a:t>الدوافع ( توقع ترقية وتم تعيين غيره عليها وإدراكه يكون سلبي )،</a:t>
            </a:r>
            <a:r>
              <a:rPr lang="ar-SA" smtClean="0">
                <a:solidFill>
                  <a:schemeClr val="accent2"/>
                </a:solidFill>
                <a:latin typeface="Tahoma" pitchFamily="34" charset="0"/>
              </a:rPr>
              <a:t> </a:t>
            </a:r>
          </a:p>
          <a:p>
            <a:pPr algn="r" rtl="1" eaLnBrk="1" hangingPunct="1">
              <a:buFont typeface="Wingdings" pitchFamily="2" charset="2"/>
              <a:buChar char="q"/>
            </a:pPr>
            <a:r>
              <a:rPr lang="ar-SA" smtClean="0">
                <a:solidFill>
                  <a:schemeClr val="accent2"/>
                </a:solidFill>
                <a:latin typeface="Tahoma" pitchFamily="34" charset="0"/>
              </a:rPr>
              <a:t>الثقافة،  </a:t>
            </a:r>
          </a:p>
          <a:p>
            <a:pPr algn="r" rtl="1" eaLnBrk="1" hangingPunct="1">
              <a:buFont typeface="Wingdings" pitchFamily="2" charset="2"/>
              <a:buChar char="q"/>
            </a:pPr>
            <a:r>
              <a:rPr lang="ar-SA" smtClean="0">
                <a:solidFill>
                  <a:schemeClr val="accent2"/>
                </a:solidFill>
                <a:latin typeface="Tahoma" pitchFamily="34" charset="0"/>
              </a:rPr>
              <a:t>أثر الهالة</a:t>
            </a:r>
          </a:p>
          <a:p>
            <a:pPr algn="r" rtl="1" eaLnBrk="1" hangingPunct="1">
              <a:buFont typeface="Wingdings" pitchFamily="2" charset="2"/>
              <a:buChar char="q"/>
            </a:pPr>
            <a:r>
              <a:rPr lang="ar-SA" smtClean="0">
                <a:solidFill>
                  <a:schemeClr val="accent2"/>
                </a:solidFill>
                <a:latin typeface="Tahoma" pitchFamily="34" charset="0"/>
              </a:rPr>
              <a:t>القدرات الحسية.....</a:t>
            </a:r>
            <a:endParaRPr lang="ar-SA" smtClean="0"/>
          </a:p>
          <a:p>
            <a:pPr algn="r" rtl="1">
              <a:buFont typeface="Wingdings" pitchFamily="2" charset="2"/>
              <a:buChar char="q"/>
            </a:pPr>
            <a:endParaRPr lang="en-US" smtClean="0"/>
          </a:p>
        </p:txBody>
      </p:sp>
      <p:sp>
        <p:nvSpPr>
          <p:cNvPr id="21508" name="Date Placeholder 3"/>
          <p:cNvSpPr>
            <a:spLocks noGrp="1"/>
          </p:cNvSpPr>
          <p:nvPr>
            <p:ph type="dt" sz="half" idx="10"/>
          </p:nvPr>
        </p:nvSpPr>
        <p:spPr>
          <a:noFill/>
        </p:spPr>
        <p:txBody>
          <a:bodyPr/>
          <a:lstStyle/>
          <a:p>
            <a:fld id="{6055E7DB-51E8-4D10-BF49-9F15EF4D059A}"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1509"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1510" name="Slide Number Placeholder 5"/>
          <p:cNvSpPr>
            <a:spLocks noGrp="1"/>
          </p:cNvSpPr>
          <p:nvPr>
            <p:ph type="sldNum" sz="quarter" idx="12"/>
          </p:nvPr>
        </p:nvSpPr>
        <p:spPr>
          <a:noFill/>
        </p:spPr>
        <p:txBody>
          <a:bodyPr/>
          <a:lstStyle/>
          <a:p>
            <a:fld id="{A9606DC0-05F8-4C68-8815-D6EC06795637}" type="slidenum">
              <a:rPr lang="en-GB" smtClean="0">
                <a:latin typeface="Arial" charset="0"/>
                <a:cs typeface="Arial" charset="0"/>
              </a:rPr>
              <a:pPr/>
              <a:t>20</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pPr rtl="1">
              <a:defRPr/>
            </a:pPr>
            <a:r>
              <a:rPr lang="ar-SA" sz="4000" b="1" dirty="0" smtClean="0">
                <a:ln w="12700">
                  <a:solidFill>
                    <a:schemeClr val="tx2">
                      <a:satMod val="155000"/>
                    </a:schemeClr>
                  </a:solidFill>
                  <a:prstDash val="solid"/>
                </a:ln>
                <a:solidFill>
                  <a:srgbClr val="FF3399"/>
                </a:solidFill>
                <a:effectLst>
                  <a:outerShdw blurRad="41275" dist="20320" dir="1800000" algn="tl" rotWithShape="0">
                    <a:srgbClr val="000000">
                      <a:alpha val="40000"/>
                    </a:srgbClr>
                  </a:outerShdw>
                </a:effectLst>
              </a:rPr>
              <a:t>4-.عوامل الانتقاء الإدراكي التي تخص المثير..</a:t>
            </a:r>
            <a:endParaRPr lang="en-US" sz="4000" dirty="0"/>
          </a:p>
        </p:txBody>
      </p:sp>
      <p:sp>
        <p:nvSpPr>
          <p:cNvPr id="22530" name="Content Placeholder 2"/>
          <p:cNvSpPr>
            <a:spLocks noGrp="1"/>
          </p:cNvSpPr>
          <p:nvPr>
            <p:ph idx="1"/>
          </p:nvPr>
        </p:nvSpPr>
        <p:spPr/>
        <p:txBody>
          <a:bodyPr/>
          <a:lstStyle/>
          <a:p>
            <a:pPr algn="r" rtl="1">
              <a:buFont typeface="Wingdings" pitchFamily="2" charset="2"/>
              <a:buChar char="Ø"/>
            </a:pPr>
            <a:r>
              <a:rPr lang="ar-SA" smtClean="0">
                <a:solidFill>
                  <a:schemeClr val="accent2"/>
                </a:solidFill>
                <a:latin typeface="Tahoma" pitchFamily="34" charset="0"/>
              </a:rPr>
              <a:t>حجم المثير، </a:t>
            </a:r>
          </a:p>
          <a:p>
            <a:pPr algn="r" rtl="1">
              <a:buFont typeface="Wingdings" pitchFamily="2" charset="2"/>
              <a:buChar char="Ø"/>
            </a:pPr>
            <a:r>
              <a:rPr lang="ar-SA" smtClean="0">
                <a:solidFill>
                  <a:schemeClr val="accent2"/>
                </a:solidFill>
                <a:latin typeface="Tahoma" pitchFamily="34" charset="0"/>
              </a:rPr>
              <a:t>قوة وشدة المثير، </a:t>
            </a:r>
          </a:p>
          <a:p>
            <a:pPr algn="r" rtl="1">
              <a:buFont typeface="Wingdings" pitchFamily="2" charset="2"/>
              <a:buChar char="Ø"/>
            </a:pPr>
            <a:r>
              <a:rPr lang="ar-SA" smtClean="0">
                <a:solidFill>
                  <a:schemeClr val="accent2"/>
                </a:solidFill>
                <a:latin typeface="Tahoma" pitchFamily="34" charset="0"/>
              </a:rPr>
              <a:t>التباين، </a:t>
            </a:r>
          </a:p>
          <a:p>
            <a:pPr algn="r" rtl="1">
              <a:buFont typeface="Wingdings" pitchFamily="2" charset="2"/>
              <a:buChar char="Ø"/>
            </a:pPr>
            <a:r>
              <a:rPr lang="ar-SA" smtClean="0">
                <a:solidFill>
                  <a:schemeClr val="accent2"/>
                </a:solidFill>
                <a:latin typeface="Tahoma" pitchFamily="34" charset="0"/>
              </a:rPr>
              <a:t>التكرار، </a:t>
            </a:r>
          </a:p>
          <a:p>
            <a:pPr algn="r" rtl="1">
              <a:buFont typeface="Wingdings" pitchFamily="2" charset="2"/>
              <a:buChar char="Ø"/>
            </a:pPr>
            <a:r>
              <a:rPr lang="ar-SA" smtClean="0">
                <a:solidFill>
                  <a:schemeClr val="accent2"/>
                </a:solidFill>
                <a:latin typeface="Tahoma" pitchFamily="34" charset="0"/>
              </a:rPr>
              <a:t>الجدة والألفة،</a:t>
            </a:r>
            <a:r>
              <a:rPr lang="ar-SA" smtClean="0">
                <a:solidFill>
                  <a:schemeClr val="accent2"/>
                </a:solidFill>
              </a:rPr>
              <a:t> </a:t>
            </a:r>
          </a:p>
          <a:p>
            <a:pPr algn="r" rtl="1">
              <a:buFont typeface="Wingdings" pitchFamily="2" charset="2"/>
              <a:buChar char="Ø"/>
            </a:pPr>
            <a:r>
              <a:rPr lang="ar-SA" smtClean="0">
                <a:solidFill>
                  <a:schemeClr val="accent2"/>
                </a:solidFill>
              </a:rPr>
              <a:t>الحركة مثل الإعلانات المتحركة تلفت الانتباه .</a:t>
            </a:r>
          </a:p>
          <a:p>
            <a:pPr algn="r" rtl="1">
              <a:buFont typeface="Wingdings" pitchFamily="2" charset="2"/>
              <a:buChar char="Ø"/>
            </a:pPr>
            <a:r>
              <a:rPr lang="ar-SA" smtClean="0">
                <a:solidFill>
                  <a:schemeClr val="accent2"/>
                </a:solidFill>
              </a:rPr>
              <a:t>.....</a:t>
            </a:r>
          </a:p>
        </p:txBody>
      </p:sp>
      <p:sp>
        <p:nvSpPr>
          <p:cNvPr id="22531" name="Date Placeholder 3"/>
          <p:cNvSpPr>
            <a:spLocks noGrp="1"/>
          </p:cNvSpPr>
          <p:nvPr>
            <p:ph type="dt" sz="half" idx="10"/>
          </p:nvPr>
        </p:nvSpPr>
        <p:spPr>
          <a:noFill/>
        </p:spPr>
        <p:txBody>
          <a:bodyPr/>
          <a:lstStyle/>
          <a:p>
            <a:fld id="{FBB48742-C0E5-482E-8488-3AD5FBFFF899}"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2532"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2533" name="Slide Number Placeholder 5"/>
          <p:cNvSpPr>
            <a:spLocks noGrp="1"/>
          </p:cNvSpPr>
          <p:nvPr>
            <p:ph type="sldNum" sz="quarter" idx="12"/>
          </p:nvPr>
        </p:nvSpPr>
        <p:spPr>
          <a:noFill/>
        </p:spPr>
        <p:txBody>
          <a:bodyPr/>
          <a:lstStyle/>
          <a:p>
            <a:fld id="{BBF25CCF-B75A-4CA0-BA63-F6D945CD6537}" type="slidenum">
              <a:rPr lang="en-GB" smtClean="0">
                <a:latin typeface="Arial" charset="0"/>
                <a:cs typeface="Arial" charset="0"/>
              </a:rPr>
              <a:pPr/>
              <a:t>21</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pPr>
              <a:defRPr/>
            </a:pPr>
            <a:r>
              <a:rPr lang="ar-SA"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rPr>
              <a:t>5- النسق الإدراكي</a:t>
            </a:r>
            <a:endParaRPr lang="ar-SA" dirty="0"/>
          </a:p>
        </p:txBody>
      </p:sp>
      <p:sp>
        <p:nvSpPr>
          <p:cNvPr id="23554" name="Content Placeholder 2"/>
          <p:cNvSpPr>
            <a:spLocks noGrp="1"/>
          </p:cNvSpPr>
          <p:nvPr>
            <p:ph idx="1"/>
          </p:nvPr>
        </p:nvSpPr>
        <p:spPr/>
        <p:txBody>
          <a:bodyPr/>
          <a:lstStyle/>
          <a:p>
            <a:pPr algn="just" rtl="1"/>
            <a:r>
              <a:rPr lang="ar-SA" sz="4000" smtClean="0"/>
              <a:t>أن أحد السمات المميزة للإدراك هو ما يعرف بالنسق الإدراكي.</a:t>
            </a:r>
          </a:p>
          <a:p>
            <a:pPr algn="just" rtl="1"/>
            <a:r>
              <a:rPr lang="ar-SA" sz="4000" smtClean="0"/>
              <a:t> و يشير إلى أن ما يدركه الشخص من منبهات ومن خصائص لهذه المنبهات يتم استيعابه وتسجيله وفق نظام متكون من أنظمة جزئية ، وذلك على شكل نسق مترابط الأجزاء. </a:t>
            </a:r>
          </a:p>
          <a:p>
            <a:pPr algn="just" rtl="1"/>
            <a:endParaRPr lang="en-US" sz="4000" smtClean="0"/>
          </a:p>
        </p:txBody>
      </p:sp>
      <p:sp>
        <p:nvSpPr>
          <p:cNvPr id="23555" name="Date Placeholder 3"/>
          <p:cNvSpPr>
            <a:spLocks noGrp="1"/>
          </p:cNvSpPr>
          <p:nvPr>
            <p:ph type="dt" sz="half" idx="10"/>
          </p:nvPr>
        </p:nvSpPr>
        <p:spPr>
          <a:noFill/>
        </p:spPr>
        <p:txBody>
          <a:bodyPr/>
          <a:lstStyle/>
          <a:p>
            <a:fld id="{03091242-4C9F-4E3C-907F-04088CAC4D41}"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3556" name="Footer Placeholder 4"/>
          <p:cNvSpPr>
            <a:spLocks noGrp="1"/>
          </p:cNvSpPr>
          <p:nvPr>
            <p:ph type="ftr" sz="quarter" idx="11"/>
          </p:nvPr>
        </p:nvSpPr>
        <p:spPr>
          <a:xfrm>
            <a:off x="3124200" y="6310313"/>
            <a:ext cx="4233863" cy="476250"/>
          </a:xfrm>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3557" name="Slide Number Placeholder 5"/>
          <p:cNvSpPr>
            <a:spLocks noGrp="1"/>
          </p:cNvSpPr>
          <p:nvPr>
            <p:ph type="sldNum" sz="quarter" idx="12"/>
          </p:nvPr>
        </p:nvSpPr>
        <p:spPr>
          <a:noFill/>
        </p:spPr>
        <p:txBody>
          <a:bodyPr/>
          <a:lstStyle/>
          <a:p>
            <a:fld id="{8A0DD222-6534-472F-8737-A68F4F50FF20}" type="slidenum">
              <a:rPr lang="en-GB" smtClean="0">
                <a:latin typeface="Arial" charset="0"/>
                <a:cs typeface="Arial" charset="0"/>
              </a:rPr>
              <a:pPr/>
              <a:t>22</a:t>
            </a:fld>
            <a:endParaRPr lang="en-GB" smtClean="0">
              <a:latin typeface="Arial" charset="0"/>
              <a:cs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pPr>
              <a:defRPr/>
            </a:pPr>
            <a:r>
              <a:rPr lang="ar-SA"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rPr>
              <a:t>5- النسق الإدراكي..</a:t>
            </a:r>
            <a:endParaRPr lang="ar-SA" dirty="0"/>
          </a:p>
        </p:txBody>
      </p:sp>
      <p:sp>
        <p:nvSpPr>
          <p:cNvPr id="24578" name="Content Placeholder 2"/>
          <p:cNvSpPr>
            <a:spLocks noGrp="1"/>
          </p:cNvSpPr>
          <p:nvPr>
            <p:ph idx="1"/>
          </p:nvPr>
        </p:nvSpPr>
        <p:spPr/>
        <p:txBody>
          <a:bodyPr/>
          <a:lstStyle/>
          <a:p>
            <a:pPr algn="just" rtl="1"/>
            <a:r>
              <a:rPr lang="ar-SA" sz="4000" smtClean="0"/>
              <a:t>بمعنى أن الشخص يدرك الأشياء ككيان مترابط،</a:t>
            </a:r>
          </a:p>
          <a:p>
            <a:pPr algn="just" rtl="1"/>
            <a:r>
              <a:rPr lang="ar-SA" sz="4000" smtClean="0"/>
              <a:t> وهذا الربط والتنظيم الذي تتصف به العملية الإدراكية، وبالتالي المدركات هو الذي يجعل ما يدركه الشخص ذي معنى.</a:t>
            </a:r>
          </a:p>
          <a:p>
            <a:pPr algn="just" rtl="1"/>
            <a:r>
              <a:rPr lang="ar-SA" sz="4000" smtClean="0"/>
              <a:t>الفرد لا يدرك الأشياء في تفردها وتشتتها وإنما يدركها ككيان مترابط . </a:t>
            </a:r>
            <a:endParaRPr lang="en-US" sz="4000" smtClean="0"/>
          </a:p>
          <a:p>
            <a:pPr algn="just" rtl="1"/>
            <a:endParaRPr lang="ar-SA" sz="4000" smtClean="0"/>
          </a:p>
          <a:p>
            <a:pPr algn="just" rtl="1"/>
            <a:endParaRPr lang="en-US" sz="4000" smtClean="0"/>
          </a:p>
        </p:txBody>
      </p:sp>
      <p:sp>
        <p:nvSpPr>
          <p:cNvPr id="24579" name="Date Placeholder 3"/>
          <p:cNvSpPr>
            <a:spLocks noGrp="1"/>
          </p:cNvSpPr>
          <p:nvPr>
            <p:ph type="dt" sz="half" idx="10"/>
          </p:nvPr>
        </p:nvSpPr>
        <p:spPr>
          <a:noFill/>
        </p:spPr>
        <p:txBody>
          <a:bodyPr/>
          <a:lstStyle/>
          <a:p>
            <a:fld id="{9067FBD8-7277-4896-9A0D-05741DD05CD1}"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4580" name="Footer Placeholder 4"/>
          <p:cNvSpPr>
            <a:spLocks noGrp="1"/>
          </p:cNvSpPr>
          <p:nvPr>
            <p:ph type="ftr" sz="quarter" idx="11"/>
          </p:nvPr>
        </p:nvSpPr>
        <p:spPr>
          <a:xfrm>
            <a:off x="3124200" y="6310313"/>
            <a:ext cx="4162425" cy="476250"/>
          </a:xfrm>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4581" name="Slide Number Placeholder 5"/>
          <p:cNvSpPr>
            <a:spLocks noGrp="1"/>
          </p:cNvSpPr>
          <p:nvPr>
            <p:ph type="sldNum" sz="quarter" idx="12"/>
          </p:nvPr>
        </p:nvSpPr>
        <p:spPr>
          <a:noFill/>
        </p:spPr>
        <p:txBody>
          <a:bodyPr/>
          <a:lstStyle/>
          <a:p>
            <a:fld id="{DF05853C-9F06-4E44-9838-A18C48889EED}" type="slidenum">
              <a:rPr lang="en-GB" smtClean="0">
                <a:latin typeface="Arial" charset="0"/>
                <a:cs typeface="Arial" charset="0"/>
              </a:rPr>
              <a:pPr/>
              <a:t>23</a:t>
            </a:fld>
            <a:endParaRPr lang="en-GB" smtClean="0">
              <a:latin typeface="Arial" charset="0"/>
              <a:cs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600200"/>
            <a:ext cx="8229600" cy="4329113"/>
          </a:xfrm>
        </p:spPr>
        <p:txBody>
          <a:bodyPr>
            <a:noAutofit/>
          </a:bodyPr>
          <a:lstStyle/>
          <a:p>
            <a:pPr algn="just" rtl="1" eaLnBrk="1" hangingPunct="1">
              <a:buFontTx/>
              <a:buNone/>
              <a:defRPr/>
            </a:pPr>
            <a:r>
              <a:rPr lang="ar-SA" dirty="0" smtClean="0"/>
              <a:t>من خصائص العملية الإدراكية أن أي شيء يدرك في إطار نسق متكامل يتأثر بخصائص هذا النسق، لان صفات الأشياء المدركة تتأثر بخصائص التنظيم أو النسق الإدراكي الذي يحوي هذا الشيء.</a:t>
            </a:r>
            <a:endParaRPr lang="ar-SA" dirty="0" smtClean="0">
              <a:solidFill>
                <a:schemeClr val="accent2"/>
              </a:solidFill>
            </a:endParaRPr>
          </a:p>
          <a:p>
            <a:pPr algn="just" rtl="1" eaLnBrk="1" hangingPunct="1">
              <a:buFontTx/>
              <a:buNone/>
              <a:defRPr/>
            </a:pPr>
            <a:r>
              <a:rPr lang="ar-SA" dirty="0" smtClean="0">
                <a:solidFill>
                  <a:srgbClr val="C00000"/>
                </a:solidFill>
              </a:rPr>
              <a:t>فالانطباع الذي يتكون عن مجموعة من المثيرات (جماعة من الأفراد ) يؤثر على إدراك أي مثير جزئي منها ( فرد من الجماعة ) ،</a:t>
            </a:r>
            <a:r>
              <a:rPr lang="ar-SA" b="1" u="sng" dirty="0" smtClean="0">
                <a:solidFill>
                  <a:schemeClr val="accent2">
                    <a:lumMod val="50000"/>
                  </a:schemeClr>
                </a:solidFill>
              </a:rPr>
              <a:t>أي أن الحكم أو الإدراك لكيان عام يؤثر على إدراك الجزئيات التي تكوََن هذا الكيان العام .</a:t>
            </a:r>
          </a:p>
          <a:p>
            <a:pPr algn="r" rtl="1" eaLnBrk="1" hangingPunct="1">
              <a:buFontTx/>
              <a:buNone/>
              <a:defRPr/>
            </a:pPr>
            <a:endParaRPr lang="ar-SA" dirty="0" smtClean="0">
              <a:solidFill>
                <a:srgbClr val="FF3399"/>
              </a:solidFill>
            </a:endParaRPr>
          </a:p>
          <a:p>
            <a:pPr algn="r" rtl="1" eaLnBrk="1" hangingPunct="1">
              <a:buFontTx/>
              <a:buNone/>
              <a:defRPr/>
            </a:pPr>
            <a:r>
              <a:rPr lang="ar-SA" sz="3600" dirty="0" smtClean="0">
                <a:solidFill>
                  <a:schemeClr val="accent2"/>
                </a:solidFill>
              </a:rPr>
              <a:t> </a:t>
            </a:r>
            <a:endParaRPr lang="en-US" dirty="0" smtClean="0">
              <a:solidFill>
                <a:schemeClr val="accent2"/>
              </a:solidFill>
            </a:endParaRPr>
          </a:p>
        </p:txBody>
      </p:sp>
      <p:sp>
        <p:nvSpPr>
          <p:cNvPr id="25603" name="Date Placeholder 6"/>
          <p:cNvSpPr>
            <a:spLocks noGrp="1"/>
          </p:cNvSpPr>
          <p:nvPr>
            <p:ph type="dt" sz="half" idx="10"/>
          </p:nvPr>
        </p:nvSpPr>
        <p:spPr>
          <a:noFill/>
        </p:spPr>
        <p:txBody>
          <a:bodyPr/>
          <a:lstStyle/>
          <a:p>
            <a:fld id="{2D042437-502E-4CF2-9D06-7E18AE05A22C}"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5605" name="Footer Placeholder 8"/>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5604" name="Slide Number Placeholder 7"/>
          <p:cNvSpPr>
            <a:spLocks noGrp="1"/>
          </p:cNvSpPr>
          <p:nvPr>
            <p:ph type="sldNum" sz="quarter" idx="12"/>
          </p:nvPr>
        </p:nvSpPr>
        <p:spPr>
          <a:noFill/>
        </p:spPr>
        <p:txBody>
          <a:bodyPr/>
          <a:lstStyle/>
          <a:p>
            <a:fld id="{688AFB7F-AD8E-47A7-A69B-2A3A2BFA2D9E}" type="slidenum">
              <a:rPr lang="en-GB" smtClean="0">
                <a:latin typeface="Arial" charset="0"/>
                <a:cs typeface="Arial" charset="0"/>
              </a:rPr>
              <a:pPr/>
              <a:t>24</a:t>
            </a:fld>
            <a:endParaRPr lang="en-GB" smtClean="0">
              <a:latin typeface="Arial" charset="0"/>
              <a:cs typeface="Arial" charset="0"/>
            </a:endParaRPr>
          </a:p>
        </p:txBody>
      </p:sp>
      <p:sp>
        <p:nvSpPr>
          <p:cNvPr id="10" name="Rectangle 9"/>
          <p:cNvSpPr/>
          <p:nvPr/>
        </p:nvSpPr>
        <p:spPr>
          <a:xfrm>
            <a:off x="1285852" y="500042"/>
            <a:ext cx="5152373" cy="769441"/>
          </a:xfrm>
          <a:prstGeom prst="rect">
            <a:avLst/>
          </a:prstGeom>
          <a:noFill/>
        </p:spPr>
        <p:txBody>
          <a:bodyPr wrap="none">
            <a:spAutoFit/>
          </a:bodyPr>
          <a:lstStyle/>
          <a:p>
            <a:pPr algn="ctr">
              <a:defRPr/>
            </a:pPr>
            <a:r>
              <a:rPr lang="ar-SA" sz="4400"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latin typeface="+mj-lt"/>
                <a:ea typeface="+mj-ea"/>
                <a:cs typeface="+mj-cs"/>
              </a:rPr>
              <a:t>5- .. و</a:t>
            </a:r>
            <a:r>
              <a:rPr lang="ar-SA" sz="4400"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latin typeface="Arial" pitchFamily="34" charset="0"/>
                <a:cs typeface="+mn-cs"/>
              </a:rPr>
              <a:t>علاقة الجزء بالكل..</a:t>
            </a:r>
            <a:endParaRPr lang="ar-SA" sz="4400"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143108" y="357166"/>
            <a:ext cx="4586512" cy="769441"/>
          </a:xfrm>
        </p:spPr>
        <p:txBody>
          <a:bodyPr wrap="none">
            <a:spAutoFit/>
          </a:bodyPr>
          <a:lstStyle/>
          <a:p>
            <a:pPr rtl="1">
              <a:defRPr/>
            </a:pPr>
            <a:r>
              <a:rPr lang="ar-SA"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rPr>
              <a:t>5-0</a:t>
            </a:r>
            <a:r>
              <a:rPr lang="ar-SA"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cs typeface="+mn-cs"/>
              </a:rPr>
              <a:t>علاقة </a:t>
            </a:r>
            <a:r>
              <a:rPr lang="ar-SA"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cs typeface="+mn-cs"/>
              </a:rPr>
              <a:t>الجزء </a:t>
            </a:r>
            <a:r>
              <a:rPr lang="ar-SA"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cs typeface="+mn-cs"/>
              </a:rPr>
              <a:t>بالكل..</a:t>
            </a:r>
            <a:endParaRPr lang="ar-SA"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p:txBody>
          <a:bodyPr>
            <a:normAutofit fontScale="92500" lnSpcReduction="20000"/>
          </a:bodyPr>
          <a:lstStyle/>
          <a:p>
            <a:pPr algn="just" rtl="1" eaLnBrk="1" hangingPunct="1">
              <a:buFontTx/>
              <a:buNone/>
              <a:defRPr/>
            </a:pPr>
            <a:r>
              <a:rPr lang="ar-SA" sz="3600" b="1" dirty="0" smtClean="0">
                <a:solidFill>
                  <a:schemeClr val="accent2"/>
                </a:solidFill>
              </a:rPr>
              <a:t>الحالات التي تطبق فيها صفات الكل على الجزء:</a:t>
            </a:r>
          </a:p>
          <a:p>
            <a:pPr algn="just" rtl="1" eaLnBrk="1" hangingPunct="1">
              <a:defRPr/>
            </a:pPr>
            <a:r>
              <a:rPr lang="ar-SA" b="1" u="sng" dirty="0" smtClean="0">
                <a:solidFill>
                  <a:srgbClr val="FF0000"/>
                </a:solidFill>
              </a:rPr>
              <a:t>التماثل</a:t>
            </a:r>
            <a:r>
              <a:rPr lang="ar-SA" dirty="0" smtClean="0"/>
              <a:t>    أن الفرد يميل إلى إدراك هذه الأشياء باعتبارها متماثلة تماماً.</a:t>
            </a:r>
          </a:p>
          <a:p>
            <a:pPr algn="just" rtl="1" eaLnBrk="1" hangingPunct="1">
              <a:defRPr/>
            </a:pPr>
            <a:r>
              <a:rPr lang="ar-SA" b="1" u="sng" dirty="0" smtClean="0">
                <a:solidFill>
                  <a:srgbClr val="FF0000"/>
                </a:solidFill>
              </a:rPr>
              <a:t>الإطار المرجعي</a:t>
            </a:r>
            <a:r>
              <a:rPr lang="ar-SA" b="1" dirty="0" smtClean="0">
                <a:solidFill>
                  <a:srgbClr val="FF0000"/>
                </a:solidFill>
              </a:rPr>
              <a:t>  </a:t>
            </a:r>
            <a:r>
              <a:rPr lang="ar-SA" dirty="0" smtClean="0"/>
              <a:t>يتوقف الحكم على منبه معين ينتمي إلى مجموعة من المنبهات على الإطار العام الذي يضم هذه المجموعة ومجموعات أخرى، لان المعيار الذي يتم بناءا عليه التقسيم إلى مجموعات يحدد خصائص كل مجموعة، ويحدد بالتالي خصائص المفردات التي تنتمي لكل مجموعة.</a:t>
            </a:r>
            <a:endParaRPr lang="ar-SA" dirty="0" smtClean="0">
              <a:solidFill>
                <a:schemeClr val="accent2"/>
              </a:solidFill>
            </a:endParaRPr>
          </a:p>
          <a:p>
            <a:pPr algn="just" rtl="1" eaLnBrk="1" hangingPunct="1">
              <a:defRPr/>
            </a:pPr>
            <a:r>
              <a:rPr lang="ar-SA" b="1" u="sng" dirty="0" smtClean="0">
                <a:solidFill>
                  <a:srgbClr val="FF0000"/>
                </a:solidFill>
              </a:rPr>
              <a:t>المستوى المتوسط الذي يتم القياس عليه</a:t>
            </a:r>
            <a:r>
              <a:rPr lang="ar-SA" b="1" dirty="0" smtClean="0">
                <a:solidFill>
                  <a:srgbClr val="FF0000"/>
                </a:solidFill>
              </a:rPr>
              <a:t>   </a:t>
            </a:r>
            <a:r>
              <a:rPr lang="ar-SA" dirty="0" smtClean="0"/>
              <a:t>إن حكم الشخص على المنبهات يتأثر بالمستوى المتوسط الذي يتخذه الفرد أساسا للحكم أو المقارنة</a:t>
            </a:r>
            <a:r>
              <a:rPr lang="ar-SA" dirty="0" smtClean="0">
                <a:solidFill>
                  <a:schemeClr val="accent2"/>
                </a:solidFill>
              </a:rPr>
              <a:t>.</a:t>
            </a:r>
            <a:endParaRPr lang="en-US" dirty="0" smtClean="0">
              <a:solidFill>
                <a:schemeClr val="accent2"/>
              </a:solidFill>
            </a:endParaRPr>
          </a:p>
          <a:p>
            <a:pPr algn="just">
              <a:defRPr/>
            </a:pPr>
            <a:endParaRPr lang="ar-SA" dirty="0"/>
          </a:p>
        </p:txBody>
      </p:sp>
      <p:sp>
        <p:nvSpPr>
          <p:cNvPr id="26627" name="Date Placeholder 3"/>
          <p:cNvSpPr>
            <a:spLocks noGrp="1"/>
          </p:cNvSpPr>
          <p:nvPr>
            <p:ph type="dt" sz="half" idx="10"/>
          </p:nvPr>
        </p:nvSpPr>
        <p:spPr>
          <a:noFill/>
        </p:spPr>
        <p:txBody>
          <a:bodyPr/>
          <a:lstStyle/>
          <a:p>
            <a:fld id="{EDCDA181-1A7E-4A97-9C0F-8E10A440638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6628"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6629" name="Slide Number Placeholder 5"/>
          <p:cNvSpPr>
            <a:spLocks noGrp="1"/>
          </p:cNvSpPr>
          <p:nvPr>
            <p:ph type="sldNum" sz="quarter" idx="12"/>
          </p:nvPr>
        </p:nvSpPr>
        <p:spPr>
          <a:noFill/>
        </p:spPr>
        <p:txBody>
          <a:bodyPr/>
          <a:lstStyle/>
          <a:p>
            <a:fld id="{918D0364-7D53-43EF-ACEC-E77B89B5A196}" type="slidenum">
              <a:rPr lang="en-GB" smtClean="0">
                <a:latin typeface="Arial" charset="0"/>
                <a:cs typeface="Arial" charset="0"/>
              </a:rPr>
              <a:pPr/>
              <a:t>25</a:t>
            </a:fld>
            <a:endParaRPr lang="en-GB" smtClean="0">
              <a:latin typeface="Arial" charset="0"/>
              <a:cs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sz="half" idx="1"/>
          </p:nvPr>
        </p:nvSpPr>
        <p:spPr>
          <a:xfrm>
            <a:off x="457200" y="1905000"/>
            <a:ext cx="8362950" cy="1023938"/>
          </a:xfrm>
        </p:spPr>
        <p:txBody>
          <a:bodyPr/>
          <a:lstStyle/>
          <a:p>
            <a:pPr algn="ctr" rtl="1" eaLnBrk="1" hangingPunct="1">
              <a:buFontTx/>
              <a:buNone/>
            </a:pPr>
            <a:r>
              <a:rPr lang="ar-SA" sz="2400" b="1" smtClean="0">
                <a:solidFill>
                  <a:schemeClr val="accent2"/>
                </a:solidFill>
              </a:rPr>
              <a:t>الأنساق الإدراكية لاتبقى في حالة ثبات مطلق وإنما تتغير بتغير خبرات الفرد.أي أن </a:t>
            </a:r>
            <a:r>
              <a:rPr lang="en-US" sz="2400" b="1" smtClean="0">
                <a:solidFill>
                  <a:srgbClr val="FFFF00"/>
                </a:solidFill>
              </a:rPr>
              <a:t> </a:t>
            </a:r>
          </a:p>
          <a:p>
            <a:pPr algn="r" rtl="1" eaLnBrk="1" hangingPunct="1">
              <a:buFontTx/>
              <a:buNone/>
            </a:pPr>
            <a:r>
              <a:rPr lang="en-US" sz="2400" smtClean="0">
                <a:solidFill>
                  <a:schemeClr val="accent2"/>
                </a:solidFill>
              </a:rPr>
              <a:t> </a:t>
            </a:r>
            <a:r>
              <a:rPr lang="ar-SA" sz="2400" smtClean="0">
                <a:solidFill>
                  <a:schemeClr val="accent2"/>
                </a:solidFill>
              </a:rPr>
              <a:t> </a:t>
            </a:r>
            <a:r>
              <a:rPr lang="ar-SA" sz="2400" b="1" smtClean="0">
                <a:solidFill>
                  <a:schemeClr val="accent2"/>
                </a:solidFill>
              </a:rPr>
              <a:t>تغير النسق الإدراكي يتوقف على :</a:t>
            </a:r>
            <a:r>
              <a:rPr lang="ar-SA" sz="2000" b="1" smtClean="0">
                <a:solidFill>
                  <a:schemeClr val="accent2"/>
                </a:solidFill>
              </a:rPr>
              <a:t> </a:t>
            </a:r>
            <a:endParaRPr lang="en-US" sz="2000" b="1" smtClean="0">
              <a:solidFill>
                <a:schemeClr val="accent2"/>
              </a:solidFill>
            </a:endParaRPr>
          </a:p>
        </p:txBody>
      </p:sp>
      <p:graphicFrame>
        <p:nvGraphicFramePr>
          <p:cNvPr id="14340" name="Group 4"/>
          <p:cNvGraphicFramePr>
            <a:graphicFrameLocks noGrp="1"/>
          </p:cNvGraphicFramePr>
          <p:nvPr>
            <p:ph sz="half" idx="2"/>
          </p:nvPr>
        </p:nvGraphicFramePr>
        <p:xfrm>
          <a:off x="571500" y="2928938"/>
          <a:ext cx="8147050" cy="3214687"/>
        </p:xfrm>
        <a:graphic>
          <a:graphicData uri="http://schemas.openxmlformats.org/drawingml/2006/table">
            <a:tbl>
              <a:tblPr rtl="1"/>
              <a:tblGrid>
                <a:gridCol w="2890837"/>
                <a:gridCol w="5256213"/>
              </a:tblGrid>
              <a:tr h="601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dirty="0" smtClean="0">
                          <a:ln>
                            <a:noFill/>
                          </a:ln>
                          <a:solidFill>
                            <a:srgbClr val="FF0000"/>
                          </a:solidFill>
                          <a:effectLst/>
                          <a:latin typeface="Arial" pitchFamily="34" charset="0"/>
                          <a:cs typeface="Arial" pitchFamily="34" charset="0"/>
                        </a:rPr>
                        <a:t> </a:t>
                      </a:r>
                      <a:r>
                        <a:rPr kumimoji="0" lang="ar-SA" sz="2800" b="1" i="0" u="none" strike="noStrike" cap="none" normalizeH="0" baseline="0" dirty="0" smtClean="0">
                          <a:ln>
                            <a:noFill/>
                          </a:ln>
                          <a:solidFill>
                            <a:srgbClr val="FF0000"/>
                          </a:solidFill>
                          <a:effectLst/>
                          <a:latin typeface="Arial" pitchFamily="34" charset="0"/>
                          <a:cs typeface="Arial" pitchFamily="34" charset="0"/>
                        </a:rPr>
                        <a:t>خصائص الفرد </a:t>
                      </a:r>
                      <a:endParaRPr kumimoji="0" lang="en-US" sz="2800" b="1" i="0" u="none" strike="noStrike" cap="none" normalizeH="0" baseline="0" dirty="0" smtClean="0">
                        <a:ln>
                          <a:noFill/>
                        </a:ln>
                        <a:solidFill>
                          <a:srgbClr val="FF0000"/>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1" i="0" u="none" strike="noStrike" cap="none" normalizeH="0" baseline="0" dirty="0" smtClean="0">
                          <a:ln>
                            <a:noFill/>
                          </a:ln>
                          <a:solidFill>
                            <a:srgbClr val="C00000"/>
                          </a:solidFill>
                          <a:effectLst/>
                          <a:latin typeface="Arial" pitchFamily="34" charset="0"/>
                          <a:cs typeface="Arial" pitchFamily="34" charset="0"/>
                        </a:rPr>
                        <a:t>النسق نفسه</a:t>
                      </a:r>
                      <a:r>
                        <a:rPr kumimoji="0" lang="ar-SA" sz="2800" b="0" i="0" u="none" strike="noStrike" cap="none" normalizeH="0" baseline="0" dirty="0" smtClean="0">
                          <a:ln>
                            <a:noFill/>
                          </a:ln>
                          <a:solidFill>
                            <a:srgbClr val="C00000"/>
                          </a:solidFill>
                          <a:effectLst/>
                          <a:latin typeface="Arial" pitchFamily="34" charset="0"/>
                          <a:cs typeface="Arial" pitchFamily="34" charset="0"/>
                        </a:rPr>
                        <a:t> </a:t>
                      </a: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r>
              <a:tr h="95458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accent2"/>
                          </a:solidFill>
                          <a:effectLst/>
                          <a:latin typeface="Arial" pitchFamily="34" charset="0"/>
                          <a:cs typeface="Arial" pitchFamily="34" charset="0"/>
                        </a:rPr>
                        <a:t>1) حاجات ودوافع الفرد</a:t>
                      </a:r>
                      <a:r>
                        <a:rPr kumimoji="0" lang="ar-SA" sz="2800" b="0" i="0" u="none" strike="noStrike" cap="none" normalizeH="0" baseline="0" smtClean="0">
                          <a:ln>
                            <a:noFill/>
                          </a:ln>
                          <a:solidFill>
                            <a:schemeClr val="accent2"/>
                          </a:solidFill>
                          <a:effectLst/>
                          <a:latin typeface="Arial" pitchFamily="34" charset="0"/>
                          <a:cs typeface="Arial" pitchFamily="34" charset="0"/>
                        </a:rPr>
                        <a:t> </a:t>
                      </a:r>
                      <a:endParaRPr kumimoji="0" lang="en-US" sz="2800" b="0" i="0" u="none" strike="noStrike" cap="none" normalizeH="0" baseline="0" smtClean="0">
                        <a:ln>
                          <a:noFill/>
                        </a:ln>
                        <a:solidFill>
                          <a:schemeClr val="accent2"/>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smtClean="0">
                          <a:ln>
                            <a:noFill/>
                          </a:ln>
                          <a:solidFill>
                            <a:schemeClr val="accent2"/>
                          </a:solidFill>
                          <a:effectLst/>
                          <a:latin typeface="Arial" pitchFamily="34" charset="0"/>
                          <a:cs typeface="Arial" pitchFamily="34" charset="0"/>
                        </a:rPr>
                        <a:t>درجة التعقيد والبساطة</a:t>
                      </a:r>
                      <a:r>
                        <a:rPr kumimoji="0" lang="en-US" sz="2400" b="0" i="0" u="none" strike="noStrike" cap="none" normalizeH="0" baseline="0" dirty="0" smtClean="0">
                          <a:ln>
                            <a:noFill/>
                          </a:ln>
                          <a:solidFill>
                            <a:schemeClr val="accent2"/>
                          </a:solidFill>
                          <a:effectLst/>
                          <a:latin typeface="Arial" pitchFamily="34" charset="0"/>
                          <a:cs typeface="Arial" pitchFamily="34" charset="0"/>
                        </a:rPr>
                        <a:t>:</a:t>
                      </a:r>
                      <a:r>
                        <a:rPr kumimoji="0" lang="ar-SA" sz="2400" b="0" i="0" u="none" strike="noStrike" cap="none" normalizeH="0" baseline="0" dirty="0" smtClean="0">
                          <a:ln>
                            <a:noFill/>
                          </a:ln>
                          <a:solidFill>
                            <a:schemeClr val="accent2"/>
                          </a:solidFill>
                          <a:effectLst/>
                          <a:latin typeface="Arial" pitchFamily="34" charset="0"/>
                          <a:cs typeface="Arial" pitchFamily="34" charset="0"/>
                        </a:rPr>
                        <a:t> إذا كان النسق معقد من الصعب تغيره أما إذا كان بسيط نستطيع تغيره </a:t>
                      </a:r>
                      <a:endParaRPr kumimoji="0" lang="en-US" sz="2400" b="0" i="0" u="none" strike="noStrike" cap="none" normalizeH="0" baseline="0" dirty="0" smtClean="0">
                        <a:ln>
                          <a:noFill/>
                        </a:ln>
                        <a:solidFill>
                          <a:schemeClr val="accent2"/>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r>
              <a:tr h="82862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smtClean="0">
                          <a:ln>
                            <a:noFill/>
                          </a:ln>
                          <a:solidFill>
                            <a:schemeClr val="accent2"/>
                          </a:solidFill>
                          <a:effectLst/>
                          <a:latin typeface="Arial" pitchFamily="34" charset="0"/>
                          <a:cs typeface="Arial" pitchFamily="34" charset="0"/>
                        </a:rPr>
                        <a:t>2) السمات الفردية</a:t>
                      </a:r>
                      <a:r>
                        <a:rPr kumimoji="0" lang="ar-SA" sz="2800" b="0" i="0" u="none" strike="noStrike" cap="none" normalizeH="0" baseline="0" dirty="0" smtClean="0">
                          <a:ln>
                            <a:noFill/>
                          </a:ln>
                          <a:solidFill>
                            <a:schemeClr val="accent2"/>
                          </a:solidFill>
                          <a:effectLst/>
                          <a:latin typeface="Arial" pitchFamily="34" charset="0"/>
                          <a:cs typeface="Arial" pitchFamily="34" charset="0"/>
                        </a:rPr>
                        <a:t> </a:t>
                      </a:r>
                      <a:endParaRPr kumimoji="0" lang="en-US" sz="2800" b="0" i="0" u="none" strike="noStrike" cap="none" normalizeH="0" baseline="0" dirty="0" smtClean="0">
                        <a:ln>
                          <a:noFill/>
                        </a:ln>
                        <a:solidFill>
                          <a:schemeClr val="accent2"/>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accent2"/>
                          </a:solidFill>
                          <a:effectLst/>
                          <a:latin typeface="Arial" pitchFamily="34" charset="0"/>
                          <a:cs typeface="Arial" pitchFamily="34" charset="0"/>
                        </a:rPr>
                        <a:t> </a:t>
                      </a:r>
                      <a:r>
                        <a:rPr kumimoji="0" lang="ar-SA" sz="2400" b="0" i="0" u="none" strike="noStrike" cap="none" normalizeH="0" baseline="0" smtClean="0">
                          <a:ln>
                            <a:noFill/>
                          </a:ln>
                          <a:solidFill>
                            <a:schemeClr val="accent2"/>
                          </a:solidFill>
                          <a:effectLst/>
                          <a:latin typeface="Arial" pitchFamily="34" charset="0"/>
                          <a:cs typeface="Arial" pitchFamily="34" charset="0"/>
                        </a:rPr>
                        <a:t>الترابط بين أجزاء النسق</a:t>
                      </a:r>
                      <a:r>
                        <a:rPr kumimoji="0" lang="ar-SA" sz="2800" b="0" i="0" u="none" strike="noStrike" cap="none" normalizeH="0" baseline="0" smtClean="0">
                          <a:ln>
                            <a:noFill/>
                          </a:ln>
                          <a:solidFill>
                            <a:schemeClr val="accent2"/>
                          </a:solidFill>
                          <a:effectLst/>
                          <a:latin typeface="Arial" pitchFamily="34" charset="0"/>
                          <a:cs typeface="Arial" pitchFamily="34" charset="0"/>
                        </a:rPr>
                        <a:t> </a:t>
                      </a:r>
                      <a:endParaRPr kumimoji="0" lang="en-US" sz="2800" b="0" i="0" u="none" strike="noStrike" cap="none" normalizeH="0" baseline="0" smtClean="0">
                        <a:ln>
                          <a:noFill/>
                        </a:ln>
                        <a:solidFill>
                          <a:schemeClr val="accent2"/>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r>
              <a:tr h="83047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accent2"/>
                          </a:solidFill>
                          <a:effectLst/>
                          <a:latin typeface="Arial" pitchFamily="34" charset="0"/>
                          <a:cs typeface="Arial" pitchFamily="34" charset="0"/>
                        </a:rPr>
                        <a:t> 3)  خصائص نفسية </a:t>
                      </a:r>
                      <a:endParaRPr kumimoji="0" lang="en-US" sz="2400" b="0" i="0" u="none" strike="noStrike" cap="none" normalizeH="0" baseline="0" smtClean="0">
                        <a:ln>
                          <a:noFill/>
                        </a:ln>
                        <a:solidFill>
                          <a:schemeClr val="accent2"/>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dirty="0" smtClean="0">
                          <a:ln>
                            <a:noFill/>
                          </a:ln>
                          <a:solidFill>
                            <a:schemeClr val="accent2"/>
                          </a:solidFill>
                          <a:effectLst/>
                          <a:latin typeface="Arial" pitchFamily="34" charset="0"/>
                          <a:cs typeface="Arial" pitchFamily="34" charset="0"/>
                        </a:rPr>
                        <a:t> </a:t>
                      </a:r>
                      <a:r>
                        <a:rPr kumimoji="0" lang="ar-SA" sz="2400" b="0" i="0" u="none" strike="noStrike" cap="none" normalizeH="0" baseline="0" dirty="0" smtClean="0">
                          <a:ln>
                            <a:noFill/>
                          </a:ln>
                          <a:solidFill>
                            <a:schemeClr val="accent2"/>
                          </a:solidFill>
                          <a:effectLst/>
                          <a:latin typeface="Arial" pitchFamily="34" charset="0"/>
                          <a:cs typeface="Arial" pitchFamily="34" charset="0"/>
                        </a:rPr>
                        <a:t>الاتصال الداخلي بين عناصر النسق </a:t>
                      </a:r>
                      <a:endParaRPr kumimoji="0" lang="en-US" sz="2800" b="0" i="0" u="none" strike="noStrike" cap="none" normalizeH="0" baseline="0" dirty="0" smtClean="0">
                        <a:ln>
                          <a:noFill/>
                        </a:ln>
                        <a:solidFill>
                          <a:schemeClr val="accent2"/>
                        </a:solidFill>
                        <a:effectLst/>
                        <a:latin typeface="Arial" pitchFamily="34" charset="0"/>
                        <a:cs typeface="Arial" pitchFamily="34" charset="0"/>
                      </a:endParaRPr>
                    </a:p>
                  </a:txBody>
                  <a:tcPr horzOverflow="overflow">
                    <a:lnL w="28575" cap="flat" cmpd="sng" algn="ctr">
                      <a:solidFill>
                        <a:schemeClr val="hlink"/>
                      </a:solidFill>
                      <a:prstDash val="solid"/>
                      <a:round/>
                      <a:headEnd type="none" w="med" len="med"/>
                      <a:tailEnd type="none" w="med" len="med"/>
                    </a:lnL>
                    <a:lnR w="28575" cap="flat" cmpd="sng" algn="ctr">
                      <a:solidFill>
                        <a:schemeClr val="hlink"/>
                      </a:solidFill>
                      <a:prstDash val="solid"/>
                      <a:round/>
                      <a:headEnd type="none" w="med" len="med"/>
                      <a:tailEnd type="none" w="med" len="med"/>
                    </a:lnR>
                    <a:lnT w="28575" cap="flat" cmpd="sng" algn="ctr">
                      <a:solidFill>
                        <a:schemeClr val="hlink"/>
                      </a:solidFill>
                      <a:prstDash val="solid"/>
                      <a:round/>
                      <a:headEnd type="none" w="med" len="med"/>
                      <a:tailEnd type="none" w="med" len="med"/>
                    </a:lnT>
                    <a:lnB w="28575" cap="flat" cmpd="sng" algn="ctr">
                      <a:solidFill>
                        <a:schemeClr val="hlink"/>
                      </a:solidFill>
                      <a:prstDash val="solid"/>
                      <a:round/>
                      <a:headEnd type="none" w="med" len="med"/>
                      <a:tailEnd type="none" w="med" len="med"/>
                    </a:lnB>
                    <a:lnTlToBr>
                      <a:noFill/>
                    </a:lnTlToBr>
                    <a:lnBlToTr>
                      <a:noFill/>
                    </a:lnBlToTr>
                    <a:noFill/>
                  </a:tcPr>
                </a:tc>
              </a:tr>
            </a:tbl>
          </a:graphicData>
        </a:graphic>
      </p:graphicFrame>
      <p:sp>
        <p:nvSpPr>
          <p:cNvPr id="27668" name="Date Placeholder 5"/>
          <p:cNvSpPr>
            <a:spLocks noGrp="1"/>
          </p:cNvSpPr>
          <p:nvPr>
            <p:ph type="dt" sz="half" idx="10"/>
          </p:nvPr>
        </p:nvSpPr>
        <p:spPr>
          <a:noFill/>
        </p:spPr>
        <p:txBody>
          <a:bodyPr/>
          <a:lstStyle/>
          <a:p>
            <a:fld id="{56BDE41E-F90D-4308-BB24-C0F3AE76F10B}"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7670" name="Footer Placeholder 7"/>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7669" name="Slide Number Placeholder 6"/>
          <p:cNvSpPr>
            <a:spLocks noGrp="1"/>
          </p:cNvSpPr>
          <p:nvPr>
            <p:ph type="sldNum" sz="quarter" idx="12"/>
          </p:nvPr>
        </p:nvSpPr>
        <p:spPr>
          <a:noFill/>
        </p:spPr>
        <p:txBody>
          <a:bodyPr/>
          <a:lstStyle/>
          <a:p>
            <a:fld id="{B7A8C161-9992-45FC-B089-6399DBDCD5CE}" type="slidenum">
              <a:rPr lang="en-GB" smtClean="0">
                <a:latin typeface="Arial" charset="0"/>
                <a:cs typeface="Arial" charset="0"/>
              </a:rPr>
              <a:pPr/>
              <a:t>26</a:t>
            </a:fld>
            <a:endParaRPr lang="en-GB" smtClean="0">
              <a:latin typeface="Arial" charset="0"/>
              <a:cs typeface="Arial" charset="0"/>
            </a:endParaRPr>
          </a:p>
        </p:txBody>
      </p:sp>
      <p:sp>
        <p:nvSpPr>
          <p:cNvPr id="9" name="Rectangle 8"/>
          <p:cNvSpPr/>
          <p:nvPr/>
        </p:nvSpPr>
        <p:spPr>
          <a:xfrm>
            <a:off x="2857488" y="571480"/>
            <a:ext cx="4251485" cy="923330"/>
          </a:xfrm>
          <a:prstGeom prst="rect">
            <a:avLst/>
          </a:prstGeom>
          <a:noFill/>
        </p:spPr>
        <p:txBody>
          <a:bodyPr wrap="none">
            <a:spAutoFit/>
          </a:bodyPr>
          <a:lstStyle/>
          <a:p>
            <a:pPr algn="ctr" rtl="1">
              <a:defRPr/>
            </a:pPr>
            <a:r>
              <a:rPr lang="ar-SA" sz="5400"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latin typeface="Arial" pitchFamily="34" charset="0"/>
                <a:cs typeface="+mn-cs"/>
              </a:rPr>
              <a:t>6- التغير الإدراكي</a:t>
            </a:r>
            <a:endParaRPr lang="ar-SA" sz="5400" b="1" dirty="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260350"/>
            <a:ext cx="8229600" cy="1152525"/>
          </a:xfrm>
        </p:spPr>
        <p:txBody>
          <a:bodyPr/>
          <a:lstStyle/>
          <a:p>
            <a:pPr eaLnBrk="1" hangingPunct="1">
              <a:defRPr/>
            </a:pPr>
            <a:r>
              <a:rPr lang="ar-SA" sz="54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الخلاصة</a:t>
            </a:r>
            <a:endParaRPr lang="en-US" sz="5400" dirty="0" smtClean="0">
              <a:solidFill>
                <a:srgbClr val="7030A0"/>
              </a:solidFill>
              <a:cs typeface="+mn-cs"/>
            </a:endParaRPr>
          </a:p>
        </p:txBody>
      </p:sp>
      <p:sp>
        <p:nvSpPr>
          <p:cNvPr id="16387" name="Rectangle 3"/>
          <p:cNvSpPr>
            <a:spLocks noGrp="1" noChangeArrowheads="1"/>
          </p:cNvSpPr>
          <p:nvPr>
            <p:ph idx="1"/>
          </p:nvPr>
        </p:nvSpPr>
        <p:spPr>
          <a:xfrm>
            <a:off x="457200" y="1412875"/>
            <a:ext cx="8229600" cy="5111750"/>
          </a:xfrm>
        </p:spPr>
        <p:txBody>
          <a:bodyPr/>
          <a:lstStyle/>
          <a:p>
            <a:pPr algn="r" rtl="1" eaLnBrk="1" hangingPunct="1">
              <a:defRPr/>
            </a:pPr>
            <a:r>
              <a:rPr lang="ar-SA" dirty="0" smtClean="0">
                <a:solidFill>
                  <a:schemeClr val="accent2">
                    <a:lumMod val="75000"/>
                  </a:schemeClr>
                </a:solidFill>
              </a:rPr>
              <a:t>ليس كل ما يراه الفرد يثير اهتمامه </a:t>
            </a:r>
          </a:p>
          <a:p>
            <a:pPr algn="r" rtl="1" eaLnBrk="1" hangingPunct="1">
              <a:defRPr/>
            </a:pPr>
            <a:r>
              <a:rPr lang="ar-SA" dirty="0" smtClean="0">
                <a:solidFill>
                  <a:schemeClr val="accent2"/>
                </a:solidFill>
              </a:rPr>
              <a:t>عوامل الانتقاء الإدراكي:</a:t>
            </a:r>
          </a:p>
          <a:p>
            <a:pPr algn="r" rtl="1" eaLnBrk="1" hangingPunct="1">
              <a:buFontTx/>
              <a:buNone/>
              <a:defRPr/>
            </a:pPr>
            <a:r>
              <a:rPr lang="ar-SA" dirty="0" smtClean="0">
                <a:solidFill>
                  <a:schemeClr val="accent2"/>
                </a:solidFill>
              </a:rPr>
              <a:t> أ. تخص الفرد وهي : الاهتمامات + التوقعات + الرغبات والدوافع + الخبرة السابقة + الثقافة + أثر الهالة . </a:t>
            </a:r>
          </a:p>
        </p:txBody>
      </p:sp>
      <p:sp>
        <p:nvSpPr>
          <p:cNvPr id="28676" name="Date Placeholder 3"/>
          <p:cNvSpPr>
            <a:spLocks noGrp="1"/>
          </p:cNvSpPr>
          <p:nvPr>
            <p:ph type="dt" sz="half" idx="10"/>
          </p:nvPr>
        </p:nvSpPr>
        <p:spPr>
          <a:noFill/>
        </p:spPr>
        <p:txBody>
          <a:bodyPr/>
          <a:lstStyle/>
          <a:p>
            <a:fld id="{B1F77F22-BF68-4B39-89EE-CF2AA2BFB537}"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8678"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8677" name="Slide Number Placeholder 4"/>
          <p:cNvSpPr>
            <a:spLocks noGrp="1"/>
          </p:cNvSpPr>
          <p:nvPr>
            <p:ph type="sldNum" sz="quarter" idx="12"/>
          </p:nvPr>
        </p:nvSpPr>
        <p:spPr>
          <a:noFill/>
        </p:spPr>
        <p:txBody>
          <a:bodyPr/>
          <a:lstStyle/>
          <a:p>
            <a:fld id="{4A3A1F78-3ECE-48DF-AB4B-6F2D5687F205}" type="slidenum">
              <a:rPr lang="en-GB" smtClean="0">
                <a:latin typeface="Arial" charset="0"/>
                <a:cs typeface="Arial" charset="0"/>
              </a:rPr>
              <a:pPr/>
              <a:t>27</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260350"/>
            <a:ext cx="8229600" cy="1152525"/>
          </a:xfrm>
        </p:spPr>
        <p:txBody>
          <a:bodyPr/>
          <a:lstStyle/>
          <a:p>
            <a:pPr eaLnBrk="1" hangingPunct="1">
              <a:defRPr/>
            </a:pPr>
            <a:r>
              <a:rPr lang="ar-SA" sz="54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الخلاصة</a:t>
            </a:r>
            <a:endParaRPr lang="en-US" sz="5400" dirty="0" smtClean="0">
              <a:solidFill>
                <a:srgbClr val="7030A0"/>
              </a:solidFill>
              <a:cs typeface="+mn-cs"/>
            </a:endParaRPr>
          </a:p>
        </p:txBody>
      </p:sp>
      <p:sp>
        <p:nvSpPr>
          <p:cNvPr id="29699" name="Rectangle 3"/>
          <p:cNvSpPr>
            <a:spLocks noGrp="1" noChangeArrowheads="1"/>
          </p:cNvSpPr>
          <p:nvPr>
            <p:ph idx="1"/>
          </p:nvPr>
        </p:nvSpPr>
        <p:spPr>
          <a:xfrm>
            <a:off x="457200" y="1412875"/>
            <a:ext cx="8229600" cy="5111750"/>
          </a:xfrm>
        </p:spPr>
        <p:txBody>
          <a:bodyPr/>
          <a:lstStyle/>
          <a:p>
            <a:pPr algn="r" rtl="1" eaLnBrk="1" hangingPunct="1">
              <a:buFontTx/>
              <a:buNone/>
            </a:pPr>
            <a:r>
              <a:rPr lang="ar-SA" smtClean="0">
                <a:solidFill>
                  <a:schemeClr val="accent2"/>
                </a:solidFill>
              </a:rPr>
              <a:t> ب. تخص المثير وهي : قوة المثير + الحجم + التباين + التكرار + الألفة والجدة + الحركة . </a:t>
            </a:r>
          </a:p>
          <a:p>
            <a:pPr algn="r" rtl="1" eaLnBrk="1" hangingPunct="1"/>
            <a:r>
              <a:rPr lang="ar-SA" smtClean="0">
                <a:solidFill>
                  <a:schemeClr val="accent2"/>
                </a:solidFill>
              </a:rPr>
              <a:t>عوامل النسق الإدراكي:</a:t>
            </a:r>
          </a:p>
          <a:p>
            <a:pPr algn="r" rtl="1" eaLnBrk="1" hangingPunct="1">
              <a:buFontTx/>
              <a:buNone/>
            </a:pPr>
            <a:r>
              <a:rPr lang="ar-SA" smtClean="0">
                <a:solidFill>
                  <a:schemeClr val="accent2"/>
                </a:solidFill>
              </a:rPr>
              <a:t> أ. عوامل تتعلق بخصائص المثير هي : التشابه + التقارب الزماني والمكاني + سد الثغرات في المعلومات + الأطر .</a:t>
            </a:r>
          </a:p>
          <a:p>
            <a:pPr algn="r" rtl="1" eaLnBrk="1" hangingPunct="1">
              <a:buFontTx/>
              <a:buNone/>
            </a:pPr>
            <a:r>
              <a:rPr lang="ar-SA" smtClean="0">
                <a:solidFill>
                  <a:schemeClr val="accent2"/>
                </a:solidFill>
              </a:rPr>
              <a:t> ب. عوامل تتعلق بخصائص الفرد هي : الخبرات السابقة + الثقافة والمفاهيم الاجتماعية + الأطر الإدراكية التي تقدم بها المعلومات</a:t>
            </a:r>
            <a:r>
              <a:rPr lang="ar-SA" sz="3600" smtClean="0">
                <a:solidFill>
                  <a:schemeClr val="accent2"/>
                </a:solidFill>
              </a:rPr>
              <a:t> .</a:t>
            </a:r>
            <a:endParaRPr lang="en-US" sz="3600" smtClean="0">
              <a:solidFill>
                <a:schemeClr val="accent2"/>
              </a:solidFill>
            </a:endParaRPr>
          </a:p>
        </p:txBody>
      </p:sp>
      <p:sp>
        <p:nvSpPr>
          <p:cNvPr id="29700" name="Date Placeholder 3"/>
          <p:cNvSpPr>
            <a:spLocks noGrp="1"/>
          </p:cNvSpPr>
          <p:nvPr>
            <p:ph type="dt" sz="half" idx="10"/>
          </p:nvPr>
        </p:nvSpPr>
        <p:spPr>
          <a:noFill/>
        </p:spPr>
        <p:txBody>
          <a:bodyPr/>
          <a:lstStyle/>
          <a:p>
            <a:fld id="{8163D53C-B512-4EBB-BE93-38FF5CCDF872}"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9702"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29701" name="Slide Number Placeholder 4"/>
          <p:cNvSpPr>
            <a:spLocks noGrp="1"/>
          </p:cNvSpPr>
          <p:nvPr>
            <p:ph type="sldNum" sz="quarter" idx="12"/>
          </p:nvPr>
        </p:nvSpPr>
        <p:spPr>
          <a:noFill/>
        </p:spPr>
        <p:txBody>
          <a:bodyPr/>
          <a:lstStyle/>
          <a:p>
            <a:fld id="{6ED8F845-BD41-4D6C-B9C6-3D2A1832EE01}" type="slidenum">
              <a:rPr lang="en-GB" smtClean="0">
                <a:latin typeface="Arial" charset="0"/>
                <a:cs typeface="Arial" charset="0"/>
              </a:rPr>
              <a:pPr/>
              <a:t>28</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الخلاصة</a:t>
            </a:r>
            <a:endParaRPr lang="ar-SA" dirty="0"/>
          </a:p>
        </p:txBody>
      </p:sp>
      <p:sp>
        <p:nvSpPr>
          <p:cNvPr id="3" name="Content Placeholder 2"/>
          <p:cNvSpPr>
            <a:spLocks noGrp="1"/>
          </p:cNvSpPr>
          <p:nvPr>
            <p:ph idx="1"/>
          </p:nvPr>
        </p:nvSpPr>
        <p:spPr/>
        <p:txBody>
          <a:bodyPr/>
          <a:lstStyle/>
          <a:p>
            <a:pPr algn="just" rtl="1">
              <a:defRPr/>
            </a:pPr>
            <a:r>
              <a:rPr lang="ar-SA" dirty="0" smtClean="0">
                <a:solidFill>
                  <a:srgbClr val="FF0000"/>
                </a:solidFill>
              </a:rPr>
              <a:t>إن سلوك الأداء وسلوك الرضا للفرد ينطلق من إدراكه لعمله وعناصر البيئة التنظيمية التي تحيط بهم.</a:t>
            </a:r>
            <a:r>
              <a:rPr lang="ar-SA" b="1" dirty="0" smtClean="0">
                <a:solidFill>
                  <a:schemeClr val="accent6">
                    <a:lumMod val="75000"/>
                  </a:schemeClr>
                </a:solidFill>
              </a:rPr>
              <a:t> </a:t>
            </a:r>
          </a:p>
          <a:p>
            <a:pPr algn="just" rtl="1">
              <a:defRPr/>
            </a:pPr>
            <a:r>
              <a:rPr lang="ar-SA" dirty="0" smtClean="0"/>
              <a:t>الإدراك هو العملية الذهنية التي من خلالها يترجم الفرد ويفسرالمعلومات  التي يتلقاها.</a:t>
            </a:r>
            <a:r>
              <a:rPr lang="ar-SA" b="1" u="sng" dirty="0" smtClean="0"/>
              <a:t> </a:t>
            </a:r>
          </a:p>
          <a:p>
            <a:pPr algn="just" rtl="1">
              <a:defRPr/>
            </a:pPr>
            <a:r>
              <a:rPr lang="ar-SA" dirty="0" smtClean="0"/>
              <a:t>الهدف من الإدراك هو تفسير المثيرات التي يتعلق بها الفرد إذا فسرت أو أدركت أو لم تدرك .</a:t>
            </a:r>
          </a:p>
          <a:p>
            <a:pPr algn="just" rtl="1">
              <a:defRPr/>
            </a:pPr>
            <a:r>
              <a:rPr lang="ar-SA" dirty="0" smtClean="0">
                <a:solidFill>
                  <a:srgbClr val="FF0000"/>
                </a:solidFill>
              </a:rPr>
              <a:t>إن عملية الإدراك وبالتالي الفهم للواقع والأحداث من حولنا تأخذ شكلين وهما: المجرد والحسي.</a:t>
            </a:r>
            <a:endParaRPr lang="en-US" dirty="0" smtClean="0">
              <a:solidFill>
                <a:srgbClr val="FF0000"/>
              </a:solidFill>
            </a:endParaRPr>
          </a:p>
          <a:p>
            <a:pPr algn="just" rtl="1">
              <a:defRPr/>
            </a:pPr>
            <a:endParaRPr lang="ar-SA" dirty="0" smtClean="0">
              <a:solidFill>
                <a:srgbClr val="FF0000"/>
              </a:solidFill>
            </a:endParaRPr>
          </a:p>
          <a:p>
            <a:pPr algn="just" rtl="1">
              <a:defRPr/>
            </a:pPr>
            <a:endParaRPr lang="ar-SA" dirty="0" smtClean="0">
              <a:solidFill>
                <a:srgbClr val="FF0000"/>
              </a:solidFill>
            </a:endParaRPr>
          </a:p>
          <a:p>
            <a:pPr algn="just" rtl="1">
              <a:defRPr/>
            </a:pPr>
            <a:endParaRPr lang="ar-SA" dirty="0" smtClean="0">
              <a:solidFill>
                <a:srgbClr val="FF0000"/>
              </a:solidFill>
            </a:endParaRPr>
          </a:p>
          <a:p>
            <a:pPr algn="just" rtl="1">
              <a:defRPr/>
            </a:pPr>
            <a:endParaRPr lang="ar-SA" dirty="0"/>
          </a:p>
        </p:txBody>
      </p:sp>
      <p:sp>
        <p:nvSpPr>
          <p:cNvPr id="30724" name="Date Placeholder 3"/>
          <p:cNvSpPr>
            <a:spLocks noGrp="1"/>
          </p:cNvSpPr>
          <p:nvPr>
            <p:ph type="dt" sz="half" idx="10"/>
          </p:nvPr>
        </p:nvSpPr>
        <p:spPr>
          <a:noFill/>
        </p:spPr>
        <p:txBody>
          <a:bodyPr/>
          <a:lstStyle/>
          <a:p>
            <a:fld id="{B9C2D9D8-AF75-4B37-B6E9-FC7BF2FD9E73}"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0725"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0726" name="Slide Number Placeholder 5"/>
          <p:cNvSpPr>
            <a:spLocks noGrp="1"/>
          </p:cNvSpPr>
          <p:nvPr>
            <p:ph type="sldNum" sz="quarter" idx="12"/>
          </p:nvPr>
        </p:nvSpPr>
        <p:spPr>
          <a:noFill/>
        </p:spPr>
        <p:txBody>
          <a:bodyPr/>
          <a:lstStyle/>
          <a:p>
            <a:fld id="{B7E98FCA-03D8-4176-9C86-BC31CFA63DBD}" type="slidenum">
              <a:rPr lang="en-GB" smtClean="0">
                <a:latin typeface="Arial" charset="0"/>
                <a:cs typeface="Arial" charset="0"/>
              </a:rPr>
              <a:pPr/>
              <a:t>29</a:t>
            </a:fld>
            <a:endParaRPr lang="en-GB" smtClean="0">
              <a:latin typeface="Arial"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p:txBody>
          <a:bodyPr>
            <a:normAutofit fontScale="92500" lnSpcReduction="10000"/>
          </a:bodyPr>
          <a:lstStyle/>
          <a:p>
            <a:pPr algn="just" rtl="1">
              <a:buFontTx/>
              <a:buNone/>
            </a:pPr>
            <a:r>
              <a:rPr lang="ar-SA" sz="3600" b="1" smtClean="0">
                <a:solidFill>
                  <a:srgbClr val="FF0000"/>
                </a:solidFill>
              </a:rPr>
              <a:t>السؤال الرئيس: </a:t>
            </a:r>
          </a:p>
          <a:p>
            <a:pPr algn="just" rtl="1">
              <a:buFontTx/>
              <a:buNone/>
            </a:pPr>
            <a:r>
              <a:rPr lang="ar-SA" sz="3600" smtClean="0"/>
              <a:t>هل يتشابه الافراد فيما بينهم في إدراك المعلومات والأحداث والوقائع  التي يمرون بها؟</a:t>
            </a:r>
          </a:p>
          <a:p>
            <a:pPr algn="just" rtl="1">
              <a:buFontTx/>
              <a:buNone/>
            </a:pPr>
            <a:r>
              <a:rPr lang="ar-SA" sz="3600" smtClean="0"/>
              <a:t>ما هو الإدراك؟ </a:t>
            </a:r>
          </a:p>
          <a:p>
            <a:pPr algn="just" rtl="1">
              <a:buFontTx/>
              <a:buNone/>
            </a:pPr>
            <a:r>
              <a:rPr lang="ar-SA" sz="3600" smtClean="0"/>
              <a:t>هل الإدراك هو الذكاء؟ </a:t>
            </a:r>
          </a:p>
          <a:p>
            <a:pPr algn="just" rtl="1">
              <a:buFontTx/>
              <a:buNone/>
            </a:pPr>
            <a:r>
              <a:rPr lang="ar-SA" sz="3600" smtClean="0"/>
              <a:t>هل الإدراك هو الفهم أم الإحساس؟ </a:t>
            </a:r>
          </a:p>
          <a:p>
            <a:pPr algn="just" rtl="1">
              <a:buFontTx/>
              <a:buNone/>
            </a:pPr>
            <a:r>
              <a:rPr lang="ar-SA" sz="3600" smtClean="0"/>
              <a:t>كيف ندرك أن محمد صديق؟</a:t>
            </a:r>
            <a:endParaRPr lang="en-US" sz="3600" smtClean="0"/>
          </a:p>
          <a:p>
            <a:pPr algn="just" rtl="1" eaLnBrk="1" hangingPunct="1">
              <a:buFontTx/>
              <a:buNone/>
            </a:pPr>
            <a:endParaRPr lang="ar-SA" sz="3600" smtClean="0">
              <a:solidFill>
                <a:srgbClr val="FF0000"/>
              </a:solidFill>
            </a:endParaRPr>
          </a:p>
        </p:txBody>
      </p:sp>
      <p:sp>
        <p:nvSpPr>
          <p:cNvPr id="4099" name="Date Placeholder 3"/>
          <p:cNvSpPr>
            <a:spLocks noGrp="1"/>
          </p:cNvSpPr>
          <p:nvPr>
            <p:ph type="dt" sz="half" idx="10"/>
          </p:nvPr>
        </p:nvSpPr>
        <p:spPr>
          <a:noFill/>
        </p:spPr>
        <p:txBody>
          <a:bodyPr/>
          <a:lstStyle/>
          <a:p>
            <a:fld id="{B6294301-2091-4C87-A68A-F31093FFB62C}"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100"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4101" name="Slide Number Placeholder 5"/>
          <p:cNvSpPr>
            <a:spLocks noGrp="1"/>
          </p:cNvSpPr>
          <p:nvPr>
            <p:ph type="sldNum" sz="quarter" idx="12"/>
          </p:nvPr>
        </p:nvSpPr>
        <p:spPr>
          <a:noFill/>
        </p:spPr>
        <p:txBody>
          <a:bodyPr/>
          <a:lstStyle/>
          <a:p>
            <a:fld id="{0EE3D7FD-E981-4D12-8428-DB528F5E3B3E}" type="slidenum">
              <a:rPr lang="en-GB" smtClean="0">
                <a:latin typeface="Arial" charset="0"/>
                <a:cs typeface="Arial" charset="0"/>
              </a:rPr>
              <a:pPr/>
              <a:t>3</a:t>
            </a:fld>
            <a:endParaRPr lang="en-GB" smtClean="0">
              <a:latin typeface="Arial" charset="0"/>
              <a:cs typeface="Arial" charset="0"/>
            </a:endParaRPr>
          </a:p>
        </p:txBody>
      </p:sp>
      <p:sp>
        <p:nvSpPr>
          <p:cNvPr id="7" name="Rectangle 6"/>
          <p:cNvSpPr/>
          <p:nvPr/>
        </p:nvSpPr>
        <p:spPr>
          <a:xfrm>
            <a:off x="3071802" y="428604"/>
            <a:ext cx="4318811" cy="923330"/>
          </a:xfrm>
          <a:prstGeom prst="rect">
            <a:avLst/>
          </a:prstGeom>
          <a:noFill/>
        </p:spPr>
        <p:txBody>
          <a:bodyPr wrap="none">
            <a:spAutoFit/>
          </a:bodyPr>
          <a:lstStyle/>
          <a:p>
            <a:pPr algn="ctr" rtl="1">
              <a:defRPr/>
            </a:pPr>
            <a:r>
              <a:rPr lang="ar-SA" sz="5400" b="1" dirty="0">
                <a:ln w="12700">
                  <a:solidFill>
                    <a:schemeClr val="tx2">
                      <a:satMod val="155000"/>
                    </a:schemeClr>
                  </a:solidFill>
                  <a:prstDash val="solid"/>
                </a:ln>
                <a:solidFill>
                  <a:schemeClr val="tx2">
                    <a:lumMod val="75000"/>
                    <a:lumOff val="25000"/>
                  </a:schemeClr>
                </a:solidFill>
                <a:effectLst>
                  <a:outerShdw blurRad="41275" dist="20320" dir="1800000" algn="tl" rotWithShape="0">
                    <a:srgbClr val="000000">
                      <a:alpha val="40000"/>
                    </a:srgbClr>
                  </a:outerShdw>
                </a:effectLst>
                <a:latin typeface="Arial" pitchFamily="34" charset="0"/>
                <a:cs typeface="Arial" pitchFamily="34" charset="0"/>
              </a:rPr>
              <a:t>1- مفهوم الإدراك.</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defRPr/>
            </a:pPr>
            <a:r>
              <a:rPr lang="ar-SA" sz="54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الخلاصة</a:t>
            </a:r>
            <a:endParaRPr lang="ar-SA" sz="54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p:txBody>
      </p:sp>
      <p:sp>
        <p:nvSpPr>
          <p:cNvPr id="31747" name="Rectangle 3"/>
          <p:cNvSpPr>
            <a:spLocks noGrp="1" noChangeArrowheads="1"/>
          </p:cNvSpPr>
          <p:nvPr>
            <p:ph idx="1"/>
          </p:nvPr>
        </p:nvSpPr>
        <p:spPr/>
        <p:txBody>
          <a:bodyPr/>
          <a:lstStyle/>
          <a:p>
            <a:pPr algn="just" rtl="1" eaLnBrk="1" hangingPunct="1"/>
            <a:r>
              <a:rPr lang="ar-SA" sz="2800" smtClean="0">
                <a:solidFill>
                  <a:schemeClr val="accent2"/>
                </a:solidFill>
              </a:rPr>
              <a:t>تغييرالنسق الإدراكي يتوقف على عاملين هما :</a:t>
            </a:r>
          </a:p>
          <a:p>
            <a:pPr algn="just" rtl="1" eaLnBrk="1" hangingPunct="1">
              <a:buFontTx/>
              <a:buNone/>
            </a:pPr>
            <a:r>
              <a:rPr lang="ar-SA" sz="2800" smtClean="0">
                <a:solidFill>
                  <a:schemeClr val="accent2"/>
                </a:solidFill>
              </a:rPr>
              <a:t> أ) خصائص الفرد من حاجات ودوافع الفرد + السمات الفردية + خصائص نفسية .</a:t>
            </a:r>
          </a:p>
          <a:p>
            <a:pPr algn="just" rtl="1" eaLnBrk="1" hangingPunct="1">
              <a:buFontTx/>
              <a:buNone/>
            </a:pPr>
            <a:r>
              <a:rPr lang="ar-SA" sz="2800" smtClean="0">
                <a:solidFill>
                  <a:schemeClr val="accent2"/>
                </a:solidFill>
              </a:rPr>
              <a:t> ب) خصائص النسق نفسه من درجة التعقيد والبساطة + الترابط بين أجزاء النسق + الاتصال الداخلي بين عناصر النسق .</a:t>
            </a:r>
          </a:p>
          <a:p>
            <a:pPr algn="just" rtl="1" eaLnBrk="1" hangingPunct="1"/>
            <a:r>
              <a:rPr lang="ar-SA" sz="2800" smtClean="0">
                <a:solidFill>
                  <a:schemeClr val="accent2"/>
                </a:solidFill>
              </a:rPr>
              <a:t>الحالات التي تطبق فيها صفات الكل على الجزء في النسق الإدراكي هي: التماثل + الأطر المرجعية + المستوى المتوسط الذي يتم القياس عليه .</a:t>
            </a:r>
            <a:endParaRPr lang="en-US" sz="2800" smtClean="0">
              <a:solidFill>
                <a:schemeClr val="accent2"/>
              </a:solidFill>
            </a:endParaRPr>
          </a:p>
        </p:txBody>
      </p:sp>
      <p:sp>
        <p:nvSpPr>
          <p:cNvPr id="31748" name="Date Placeholder 3"/>
          <p:cNvSpPr>
            <a:spLocks noGrp="1"/>
          </p:cNvSpPr>
          <p:nvPr>
            <p:ph type="dt" sz="half" idx="10"/>
          </p:nvPr>
        </p:nvSpPr>
        <p:spPr>
          <a:noFill/>
        </p:spPr>
        <p:txBody>
          <a:bodyPr/>
          <a:lstStyle/>
          <a:p>
            <a:fld id="{D3980B5F-E0C5-4D1B-8D61-9447D7B63C3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1750"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1749" name="Slide Number Placeholder 4"/>
          <p:cNvSpPr>
            <a:spLocks noGrp="1"/>
          </p:cNvSpPr>
          <p:nvPr>
            <p:ph type="sldNum" sz="quarter" idx="12"/>
          </p:nvPr>
        </p:nvSpPr>
        <p:spPr>
          <a:noFill/>
        </p:spPr>
        <p:txBody>
          <a:bodyPr/>
          <a:lstStyle/>
          <a:p>
            <a:fld id="{4FECEEA1-E1B5-447B-8817-850FF531E9AB}" type="slidenum">
              <a:rPr lang="en-GB" smtClean="0">
                <a:latin typeface="Arial" charset="0"/>
                <a:cs typeface="Arial" charset="0"/>
              </a:rPr>
              <a:pPr/>
              <a:t>30</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p:txBody>
          <a:bodyPr/>
          <a:lstStyle/>
          <a:p>
            <a:pPr algn="r" rtl="1">
              <a:buFontTx/>
              <a:buNone/>
            </a:pPr>
            <a:r>
              <a:rPr lang="ar-SA" sz="1600" b="1" smtClean="0">
                <a:solidFill>
                  <a:schemeClr val="accent2"/>
                </a:solidFill>
              </a:rPr>
              <a:t>أولا: ضع  إشار  ( </a:t>
            </a:r>
            <a:r>
              <a:rPr lang="en-US" sz="1600" b="1" smtClean="0">
                <a:solidFill>
                  <a:schemeClr val="accent2"/>
                </a:solidFill>
                <a:sym typeface="Wingdings" pitchFamily="2" charset="2"/>
              </a:rPr>
              <a:t></a:t>
            </a:r>
            <a:r>
              <a:rPr lang="ar-SA" sz="1600" b="1" smtClean="0">
                <a:solidFill>
                  <a:schemeClr val="accent2"/>
                </a:solidFill>
              </a:rPr>
              <a:t> ) امام العبارة الصحيحة وإشارة ( </a:t>
            </a:r>
            <a:r>
              <a:rPr lang="en-US" sz="1600" b="1" smtClean="0">
                <a:solidFill>
                  <a:schemeClr val="accent2"/>
                </a:solidFill>
                <a:sym typeface="Wingdings" pitchFamily="2" charset="2"/>
              </a:rPr>
              <a:t></a:t>
            </a:r>
            <a:r>
              <a:rPr lang="ar-SA" sz="1600" b="1" smtClean="0">
                <a:solidFill>
                  <a:schemeClr val="accent2"/>
                </a:solidFill>
              </a:rPr>
              <a:t> ) أمام العبارة الخاطئة: </a:t>
            </a:r>
            <a:endParaRPr lang="en-GB" sz="1600" b="1" smtClean="0">
              <a:solidFill>
                <a:schemeClr val="accent2"/>
              </a:solidFill>
              <a:sym typeface="Wingdings" pitchFamily="2" charset="2"/>
            </a:endParaRPr>
          </a:p>
          <a:p>
            <a:pPr algn="r" rtl="1"/>
            <a:r>
              <a:rPr lang="ar-SA" sz="1600" smtClean="0">
                <a:solidFill>
                  <a:schemeClr val="accent2"/>
                </a:solidFill>
                <a:sym typeface="Wingdings" pitchFamily="2" charset="2"/>
              </a:rPr>
              <a:t> إن ما يتلقاه الفرد من المعلومات يمثل مخرجات يقوم بالانتقاء بينها وتفسيرها وتنظيمها ( </a:t>
            </a:r>
            <a:r>
              <a:rPr lang="en-US" sz="1600" smtClean="0">
                <a:solidFill>
                  <a:schemeClr val="accent2"/>
                </a:solidFill>
                <a:sym typeface="Wingdings" pitchFamily="2" charset="2"/>
              </a:rPr>
              <a:t></a:t>
            </a:r>
            <a:r>
              <a:rPr lang="ar-SA" sz="1600" smtClean="0">
                <a:solidFill>
                  <a:schemeClr val="accent2"/>
                </a:solidFill>
              </a:rPr>
              <a:t> )</a:t>
            </a:r>
            <a:r>
              <a:rPr lang="ar-SA" sz="1600" smtClean="0">
                <a:solidFill>
                  <a:schemeClr val="accent2"/>
                </a:solidFill>
                <a:sym typeface="Wingdings" pitchFamily="2" charset="2"/>
              </a:rPr>
              <a:t> (مدخلات) </a:t>
            </a:r>
            <a:endParaRPr lang="en-GB" sz="1600" smtClean="0">
              <a:solidFill>
                <a:schemeClr val="accent2"/>
              </a:solidFill>
              <a:sym typeface="Wingdings" pitchFamily="2" charset="2"/>
            </a:endParaRPr>
          </a:p>
          <a:p>
            <a:pPr algn="r" rtl="1"/>
            <a:r>
              <a:rPr lang="ar-SA" sz="1600" smtClean="0">
                <a:solidFill>
                  <a:schemeClr val="accent2"/>
                </a:solidFill>
                <a:sym typeface="Wingdings" pitchFamily="2" charset="2"/>
              </a:rPr>
              <a:t>رغم تشابه الواقع الذي يتعامل معه عدد من الأفراد فإننا نجد أن إدراك كل منهم لهذا الواقع يكون مختلفاً اختلافاً بيناً ( </a:t>
            </a:r>
            <a:r>
              <a:rPr lang="en-US" sz="1600" smtClean="0">
                <a:solidFill>
                  <a:schemeClr val="accent2"/>
                </a:solidFill>
                <a:sym typeface="Wingdings" pitchFamily="2" charset="2"/>
              </a:rPr>
              <a:t></a:t>
            </a:r>
            <a:r>
              <a:rPr lang="ar-SA" sz="1600" smtClean="0">
                <a:solidFill>
                  <a:schemeClr val="accent2"/>
                </a:solidFill>
              </a:rPr>
              <a:t>) </a:t>
            </a:r>
            <a:endParaRPr lang="en-GB" sz="1600" smtClean="0">
              <a:solidFill>
                <a:schemeClr val="accent2"/>
              </a:solidFill>
              <a:sym typeface="Wingdings" pitchFamily="2" charset="2"/>
            </a:endParaRPr>
          </a:p>
          <a:p>
            <a:pPr algn="r" rtl="1"/>
            <a:r>
              <a:rPr lang="ar-SA" sz="1600" smtClean="0">
                <a:solidFill>
                  <a:schemeClr val="accent2"/>
                </a:solidFill>
                <a:sym typeface="Wingdings" pitchFamily="2" charset="2"/>
              </a:rPr>
              <a:t>السلوك الذي يمارسه الفرد سواء كان مستتراًً أو ظاهراً يتأثر بفهم وتعلم الفرد للظروف التي تحيط به وما تحتويه من مثيرات   ( </a:t>
            </a:r>
            <a:r>
              <a:rPr lang="en-US" sz="1600" smtClean="0">
                <a:solidFill>
                  <a:schemeClr val="accent2"/>
                </a:solidFill>
                <a:sym typeface="Wingdings" pitchFamily="2" charset="2"/>
              </a:rPr>
              <a:t></a:t>
            </a:r>
            <a:r>
              <a:rPr lang="ar-SA" sz="1600" smtClean="0">
                <a:solidFill>
                  <a:schemeClr val="accent2"/>
                </a:solidFill>
              </a:rPr>
              <a:t> ) </a:t>
            </a:r>
            <a:endParaRPr lang="en-GB" sz="1600" smtClean="0">
              <a:solidFill>
                <a:schemeClr val="accent2"/>
              </a:solidFill>
              <a:sym typeface="Wingdings" pitchFamily="2" charset="2"/>
            </a:endParaRPr>
          </a:p>
          <a:p>
            <a:pPr algn="r" rtl="1"/>
            <a:r>
              <a:rPr lang="ar-SA" sz="1600" smtClean="0">
                <a:solidFill>
                  <a:schemeClr val="accent2"/>
                </a:solidFill>
                <a:sym typeface="Wingdings" pitchFamily="2" charset="2"/>
              </a:rPr>
              <a:t>المعنى الذي يعطيه الأفراد لنظام الأجر والمكافآت يتوقف على مدى استجاباتهم وتصرفاتهم تجاه أنظمة المنظمة ( </a:t>
            </a:r>
            <a:r>
              <a:rPr lang="en-US" sz="1600" smtClean="0">
                <a:solidFill>
                  <a:schemeClr val="accent2"/>
                </a:solidFill>
                <a:sym typeface="Wingdings" pitchFamily="2" charset="2"/>
              </a:rPr>
              <a:t></a:t>
            </a:r>
            <a:r>
              <a:rPr lang="ar-SA" sz="1600" smtClean="0">
                <a:solidFill>
                  <a:schemeClr val="accent2"/>
                </a:solidFill>
              </a:rPr>
              <a:t> ) </a:t>
            </a:r>
            <a:endParaRPr lang="en-GB" sz="1600" smtClean="0">
              <a:solidFill>
                <a:schemeClr val="accent2"/>
              </a:solidFill>
              <a:sym typeface="Wingdings" pitchFamily="2" charset="2"/>
            </a:endParaRPr>
          </a:p>
          <a:p>
            <a:pPr algn="r" rtl="1"/>
            <a:r>
              <a:rPr lang="ar-SA" sz="1600" smtClean="0">
                <a:solidFill>
                  <a:schemeClr val="accent2"/>
                </a:solidFill>
                <a:sym typeface="Wingdings" pitchFamily="2" charset="2"/>
              </a:rPr>
              <a:t>إن العمليات الإدراكية طابعها عضلي وهي التي تحدد في النهاية ما يتكون لدى الفرد من معايير وانطباعات لما تتلقاه حواسه من المعلومات ( </a:t>
            </a:r>
            <a:r>
              <a:rPr lang="en-US" sz="1600" smtClean="0">
                <a:solidFill>
                  <a:schemeClr val="accent2"/>
                </a:solidFill>
                <a:sym typeface="Wingdings" pitchFamily="2" charset="2"/>
              </a:rPr>
              <a:t></a:t>
            </a:r>
            <a:r>
              <a:rPr lang="ar-SA" sz="1600" smtClean="0">
                <a:solidFill>
                  <a:schemeClr val="accent2"/>
                </a:solidFill>
              </a:rPr>
              <a:t> ) (ذهني) </a:t>
            </a:r>
            <a:endParaRPr lang="en-GB" sz="1600" smtClean="0">
              <a:solidFill>
                <a:schemeClr val="accent2"/>
              </a:solidFill>
              <a:sym typeface="Wingdings" pitchFamily="2" charset="2"/>
            </a:endParaRPr>
          </a:p>
          <a:p>
            <a:pPr algn="r" rtl="1"/>
            <a:r>
              <a:rPr lang="ar-SA" sz="1600" smtClean="0">
                <a:solidFill>
                  <a:schemeClr val="accent2"/>
                </a:solidFill>
                <a:sym typeface="Wingdings" pitchFamily="2" charset="2"/>
              </a:rPr>
              <a:t>المراحل التي يتم وفقها الإدراك أكثر تعقيداً من العمليات الحواسية ( </a:t>
            </a:r>
            <a:r>
              <a:rPr lang="en-US" sz="1600" smtClean="0">
                <a:solidFill>
                  <a:schemeClr val="accent2"/>
                </a:solidFill>
                <a:sym typeface="Wingdings" pitchFamily="2" charset="2"/>
              </a:rPr>
              <a:t></a:t>
            </a:r>
            <a:r>
              <a:rPr lang="ar-SA" sz="1600" smtClean="0">
                <a:solidFill>
                  <a:schemeClr val="accent2"/>
                </a:solidFill>
              </a:rPr>
              <a:t> ) </a:t>
            </a:r>
            <a:endParaRPr lang="en-GB" sz="1600" smtClean="0">
              <a:solidFill>
                <a:schemeClr val="accent2"/>
              </a:solidFill>
              <a:sym typeface="Wingdings" pitchFamily="2" charset="2"/>
            </a:endParaRPr>
          </a:p>
          <a:p>
            <a:pPr algn="r" rtl="1"/>
            <a:r>
              <a:rPr lang="ar-SA" sz="1600" smtClean="0">
                <a:solidFill>
                  <a:schemeClr val="accent2"/>
                </a:solidFill>
                <a:sym typeface="Wingdings" pitchFamily="2" charset="2"/>
              </a:rPr>
              <a:t>مرحلة التعرض لمثيرات تمثل العمليات التي يتم بمقتضاها استقبال المعلومات من خلال الحواس والأعصاب ( </a:t>
            </a:r>
            <a:r>
              <a:rPr lang="en-US" sz="1600" smtClean="0">
                <a:solidFill>
                  <a:schemeClr val="accent2"/>
                </a:solidFill>
                <a:sym typeface="Wingdings" pitchFamily="2" charset="2"/>
              </a:rPr>
              <a:t></a:t>
            </a:r>
            <a:r>
              <a:rPr lang="ar-SA" sz="1600" smtClean="0">
                <a:solidFill>
                  <a:schemeClr val="accent2"/>
                </a:solidFill>
              </a:rPr>
              <a:t> ) (استقبال وتسجيل المعلومات )</a:t>
            </a:r>
            <a:endParaRPr lang="en-GB" sz="1600" smtClean="0">
              <a:solidFill>
                <a:schemeClr val="accent2"/>
              </a:solidFill>
              <a:sym typeface="Wingdings" pitchFamily="2" charset="2"/>
            </a:endParaRPr>
          </a:p>
          <a:p>
            <a:pPr algn="r" rtl="1"/>
            <a:r>
              <a:rPr lang="ar-SA" sz="1600" smtClean="0">
                <a:solidFill>
                  <a:schemeClr val="accent2"/>
                </a:solidFill>
                <a:sym typeface="Wingdings" pitchFamily="2" charset="2"/>
              </a:rPr>
              <a:t>تعتبر مرحلة استقبال المعلومات جوهر العملية الإدراكية حيث يتحدد المعنى الذي تأخذه المعلومات المستقبلة والانطباعات التي تتكون بناء عليها ( </a:t>
            </a:r>
            <a:r>
              <a:rPr lang="en-US" sz="1600" smtClean="0">
                <a:solidFill>
                  <a:schemeClr val="accent2"/>
                </a:solidFill>
                <a:sym typeface="Wingdings" pitchFamily="2" charset="2"/>
              </a:rPr>
              <a:t></a:t>
            </a:r>
            <a:r>
              <a:rPr lang="ar-SA" sz="1600" smtClean="0">
                <a:solidFill>
                  <a:schemeClr val="accent2"/>
                </a:solidFill>
              </a:rPr>
              <a:t> )</a:t>
            </a:r>
            <a:r>
              <a:rPr lang="ar-SA" sz="1600" smtClean="0">
                <a:solidFill>
                  <a:schemeClr val="accent2"/>
                </a:solidFill>
                <a:sym typeface="Wingdings" pitchFamily="2" charset="2"/>
              </a:rPr>
              <a:t>    ( التفسير) </a:t>
            </a:r>
            <a:endParaRPr lang="en-GB" sz="1600" smtClean="0">
              <a:solidFill>
                <a:schemeClr val="accent2"/>
              </a:solidFill>
              <a:sym typeface="Wingdings" pitchFamily="2" charset="2"/>
            </a:endParaRPr>
          </a:p>
          <a:p>
            <a:endParaRPr lang="ar-SA" sz="1600" smtClean="0"/>
          </a:p>
        </p:txBody>
      </p:sp>
      <p:sp>
        <p:nvSpPr>
          <p:cNvPr id="32771" name="Date Placeholder 3"/>
          <p:cNvSpPr>
            <a:spLocks noGrp="1"/>
          </p:cNvSpPr>
          <p:nvPr>
            <p:ph type="dt" sz="half" idx="10"/>
          </p:nvPr>
        </p:nvSpPr>
        <p:spPr>
          <a:noFill/>
        </p:spPr>
        <p:txBody>
          <a:bodyPr/>
          <a:lstStyle/>
          <a:p>
            <a:fld id="{5F7B1169-BDF7-4D64-AEDD-F176D2E0A2FA}"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2772"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2773" name="Slide Number Placeholder 5"/>
          <p:cNvSpPr>
            <a:spLocks noGrp="1"/>
          </p:cNvSpPr>
          <p:nvPr>
            <p:ph type="sldNum" sz="quarter" idx="12"/>
          </p:nvPr>
        </p:nvSpPr>
        <p:spPr>
          <a:noFill/>
        </p:spPr>
        <p:txBody>
          <a:bodyPr/>
          <a:lstStyle/>
          <a:p>
            <a:fld id="{596BA292-FA61-4FC9-997D-0D0DE793365C}" type="slidenum">
              <a:rPr lang="en-GB" smtClean="0">
                <a:latin typeface="Arial" charset="0"/>
                <a:cs typeface="Arial" charset="0"/>
              </a:rPr>
              <a:pPr/>
              <a:t>31</a:t>
            </a:fld>
            <a:endParaRPr lang="en-GB" smtClean="0">
              <a:latin typeface="Arial" charset="0"/>
              <a:cs typeface="Arial" charset="0"/>
            </a:endParaRPr>
          </a:p>
        </p:txBody>
      </p:sp>
      <p:sp>
        <p:nvSpPr>
          <p:cNvPr id="7" name="Rectangle 6"/>
          <p:cNvSpPr/>
          <p:nvPr/>
        </p:nvSpPr>
        <p:spPr>
          <a:xfrm>
            <a:off x="3857620" y="571480"/>
            <a:ext cx="1729961" cy="923330"/>
          </a:xfrm>
          <a:prstGeom prst="rect">
            <a:avLst/>
          </a:prstGeom>
          <a:noFill/>
        </p:spPr>
        <p:txBody>
          <a:bodyPr wrap="none">
            <a:spAutoFit/>
          </a:bodyPr>
          <a:lstStyle/>
          <a:p>
            <a:pPr algn="ctr">
              <a:defRPr/>
            </a:pPr>
            <a:r>
              <a:rPr lang="ar-SA" sz="5400" b="1"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Arial" pitchFamily="34" charset="0"/>
                <a:cs typeface="Arial" pitchFamily="34" charset="0"/>
              </a:rPr>
              <a:t>الأسئلة</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الأسئلة</a:t>
            </a:r>
            <a:endParaRPr lang="ar-SA" b="1"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endParaRPr>
          </a:p>
        </p:txBody>
      </p:sp>
      <p:sp>
        <p:nvSpPr>
          <p:cNvPr id="24579" name="Content Placeholder 2"/>
          <p:cNvSpPr>
            <a:spLocks noGrp="1"/>
          </p:cNvSpPr>
          <p:nvPr>
            <p:ph idx="1"/>
          </p:nvPr>
        </p:nvSpPr>
        <p:spPr/>
        <p:txBody>
          <a:bodyPr>
            <a:normAutofit fontScale="92500"/>
          </a:bodyPr>
          <a:lstStyle/>
          <a:p>
            <a:pPr algn="r" rtl="1">
              <a:defRPr/>
            </a:pPr>
            <a:r>
              <a:rPr lang="ar-SA" sz="1800" dirty="0" smtClean="0">
                <a:solidFill>
                  <a:schemeClr val="accent2"/>
                </a:solidFill>
                <a:sym typeface="Wingdings" pitchFamily="2" charset="2"/>
              </a:rPr>
              <a:t>الانتقاء يعني أن ليس كل ما يراه الفرد يثير انتباهه ( </a:t>
            </a:r>
            <a:r>
              <a:rPr lang="en-US" sz="1800" dirty="0" smtClean="0">
                <a:solidFill>
                  <a:schemeClr val="accent2"/>
                </a:solidFill>
                <a:sym typeface="Wingdings" pitchFamily="2" charset="2"/>
              </a:rPr>
              <a:t></a:t>
            </a:r>
            <a:r>
              <a:rPr lang="ar-SA" sz="1800" dirty="0" smtClean="0">
                <a:solidFill>
                  <a:schemeClr val="accent2"/>
                </a:solidFill>
              </a:rPr>
              <a:t> )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قوة أو شدة المـثير كلما كان المثير قوياً كلما كان احتمـال إدراكه أصغر ( </a:t>
            </a:r>
            <a:r>
              <a:rPr lang="en-US" sz="1800" dirty="0" smtClean="0">
                <a:solidFill>
                  <a:schemeClr val="accent2"/>
                </a:solidFill>
                <a:sym typeface="Wingdings" pitchFamily="2" charset="2"/>
              </a:rPr>
              <a:t></a:t>
            </a:r>
            <a:r>
              <a:rPr lang="ar-SA" sz="1800" dirty="0" smtClean="0">
                <a:solidFill>
                  <a:schemeClr val="accent2"/>
                </a:solidFill>
              </a:rPr>
              <a:t> ) ( أكبر )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كلما كان الشيء محل الإدراك أكبر حجماً كلما كانت قدرته على جذب الانتباه أكبر ( </a:t>
            </a:r>
            <a:r>
              <a:rPr lang="en-US" sz="1800" dirty="0" smtClean="0">
                <a:solidFill>
                  <a:schemeClr val="accent2"/>
                </a:solidFill>
                <a:sym typeface="Wingdings" pitchFamily="2" charset="2"/>
              </a:rPr>
              <a:t></a:t>
            </a:r>
            <a:r>
              <a:rPr lang="ar-SA" sz="1800" dirty="0" smtClean="0">
                <a:solidFill>
                  <a:schemeClr val="accent2"/>
                </a:solidFill>
              </a:rPr>
              <a:t> )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كلما زاد تكـرار حدوث الحملات الإعلانية  كلما زادت فرصـته في أن يجـذب الانتباه ( </a:t>
            </a:r>
            <a:r>
              <a:rPr lang="en-US" sz="1800" dirty="0" smtClean="0">
                <a:solidFill>
                  <a:schemeClr val="accent2"/>
                </a:solidFill>
                <a:sym typeface="Wingdings" pitchFamily="2" charset="2"/>
              </a:rPr>
              <a:t></a:t>
            </a:r>
            <a:r>
              <a:rPr lang="ar-SA" sz="1800" dirty="0" smtClean="0">
                <a:solidFill>
                  <a:schemeClr val="accent2"/>
                </a:solidFill>
              </a:rPr>
              <a:t> ) </a:t>
            </a:r>
          </a:p>
          <a:p>
            <a:pPr algn="r" rtl="1">
              <a:defRPr/>
            </a:pPr>
            <a:r>
              <a:rPr lang="ar-SA" sz="1800" dirty="0" smtClean="0">
                <a:solidFill>
                  <a:schemeClr val="accent2"/>
                </a:solidFill>
                <a:sym typeface="Wingdings" pitchFamily="2" charset="2"/>
              </a:rPr>
              <a:t>يعتبر المثير الساكن أكثر جذباً لانتباه الفرد عن المثير المتحرك ( </a:t>
            </a:r>
            <a:r>
              <a:rPr lang="en-US" sz="1800" dirty="0" smtClean="0">
                <a:solidFill>
                  <a:schemeClr val="accent2"/>
                </a:solidFill>
                <a:sym typeface="Wingdings" pitchFamily="2" charset="2"/>
              </a:rPr>
              <a:t></a:t>
            </a:r>
            <a:r>
              <a:rPr lang="ar-SA" sz="1800" dirty="0" smtClean="0">
                <a:solidFill>
                  <a:schemeClr val="accent2"/>
                </a:solidFill>
              </a:rPr>
              <a:t> ) (العكس صحيح )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يؤثر التعلم لسابق والخبرات الماضية للفرد على ما يمكن أن يدركه وعلى تفسيره لخصائص المثيرات محل الإدراك ( </a:t>
            </a:r>
            <a:r>
              <a:rPr lang="en-US" sz="1800" dirty="0" smtClean="0">
                <a:solidFill>
                  <a:schemeClr val="accent2"/>
                </a:solidFill>
                <a:sym typeface="Wingdings" pitchFamily="2" charset="2"/>
              </a:rPr>
              <a:t></a:t>
            </a:r>
            <a:r>
              <a:rPr lang="ar-SA" sz="1800" dirty="0" smtClean="0">
                <a:solidFill>
                  <a:schemeClr val="accent2"/>
                </a:solidFill>
              </a:rPr>
              <a:t>)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إن ما يدركه الفرد من مثيرات ومن خصائص لهذه المثيرات يتم استيعابه في نظام أو نسق مترابط الأجزاء ( </a:t>
            </a:r>
            <a:r>
              <a:rPr lang="en-US" sz="1800" dirty="0" smtClean="0">
                <a:solidFill>
                  <a:schemeClr val="accent2"/>
                </a:solidFill>
                <a:sym typeface="Wingdings" pitchFamily="2" charset="2"/>
              </a:rPr>
              <a:t></a:t>
            </a:r>
            <a:r>
              <a:rPr lang="ar-SA" sz="1800" dirty="0" smtClean="0">
                <a:solidFill>
                  <a:schemeClr val="accent2"/>
                </a:solidFill>
              </a:rPr>
              <a:t> )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الانتقاء الإدراكي يمثل ما يدركه الفرد من مثيرات وخصائص ( </a:t>
            </a:r>
            <a:r>
              <a:rPr lang="en-US" sz="1800" dirty="0" smtClean="0">
                <a:solidFill>
                  <a:schemeClr val="accent2"/>
                </a:solidFill>
                <a:sym typeface="Wingdings" pitchFamily="2" charset="2"/>
              </a:rPr>
              <a:t></a:t>
            </a:r>
            <a:r>
              <a:rPr lang="ar-SA" sz="1800" dirty="0" smtClean="0">
                <a:solidFill>
                  <a:schemeClr val="accent2"/>
                </a:solidFill>
              </a:rPr>
              <a:t> )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يتأثر الفرد بالمثيرات المتباعدة زمنياً أي تحدث في أوقات مختلفة وترتبط في ذهن الفرد المدرك ببعضها ( </a:t>
            </a:r>
            <a:r>
              <a:rPr lang="en-US" sz="1800" dirty="0" smtClean="0">
                <a:solidFill>
                  <a:schemeClr val="accent2"/>
                </a:solidFill>
                <a:sym typeface="Wingdings" pitchFamily="2" charset="2"/>
              </a:rPr>
              <a:t></a:t>
            </a:r>
            <a:r>
              <a:rPr lang="ar-SA" sz="1800" dirty="0" smtClean="0">
                <a:solidFill>
                  <a:schemeClr val="accent2"/>
                </a:solidFill>
              </a:rPr>
              <a:t> ) (المتقاربة زمنياً ) </a:t>
            </a:r>
          </a:p>
          <a:p>
            <a:pPr algn="r" rtl="1">
              <a:defRPr/>
            </a:pPr>
            <a:r>
              <a:rPr lang="ar-SA" sz="1800" dirty="0" smtClean="0">
                <a:solidFill>
                  <a:schemeClr val="accent2"/>
                </a:solidFill>
              </a:rPr>
              <a:t>تصنيف المعلومات وتجميعها لإعطائها تفسيراً وإضفاء معنى عليها كمجموعة يتوقف على الإطار الذي تقدم فيه ( </a:t>
            </a:r>
            <a:r>
              <a:rPr lang="en-US" sz="1800" dirty="0" smtClean="0">
                <a:solidFill>
                  <a:schemeClr val="accent2"/>
                </a:solidFill>
                <a:sym typeface="Wingdings" pitchFamily="2" charset="2"/>
              </a:rPr>
              <a:t></a:t>
            </a:r>
            <a:r>
              <a:rPr lang="ar-SA" sz="1800" dirty="0" smtClean="0">
                <a:solidFill>
                  <a:schemeClr val="accent2"/>
                </a:solidFill>
              </a:rPr>
              <a:t> ) </a:t>
            </a:r>
            <a:endParaRPr lang="en-GB" sz="1800" dirty="0" smtClean="0">
              <a:solidFill>
                <a:schemeClr val="accent2"/>
              </a:solidFill>
              <a:sym typeface="Wingdings" pitchFamily="2" charset="2"/>
            </a:endParaRPr>
          </a:p>
          <a:p>
            <a:pPr algn="r" rtl="1">
              <a:defRPr/>
            </a:pPr>
            <a:r>
              <a:rPr lang="ar-SA" sz="1800" dirty="0" smtClean="0">
                <a:solidFill>
                  <a:schemeClr val="accent2"/>
                </a:solidFill>
                <a:sym typeface="Wingdings" pitchFamily="2" charset="2"/>
              </a:rPr>
              <a:t>الكثير مما نستخدمه في إدراكنا يكوّن مفاهيمنا واعتقاداتنا وأنساقنا الإدراكية يجيء لنا من المجتمع الذي نعيش فيه ( </a:t>
            </a:r>
            <a:r>
              <a:rPr lang="en-US" sz="1800" dirty="0" smtClean="0">
                <a:solidFill>
                  <a:schemeClr val="accent2"/>
                </a:solidFill>
                <a:sym typeface="Wingdings" pitchFamily="2" charset="2"/>
              </a:rPr>
              <a:t></a:t>
            </a:r>
            <a:r>
              <a:rPr lang="ar-SA" sz="1800" dirty="0" smtClean="0">
                <a:solidFill>
                  <a:schemeClr val="accent2"/>
                </a:solidFill>
              </a:rPr>
              <a:t> ) </a:t>
            </a:r>
            <a:endParaRPr lang="en-GB" sz="1800" dirty="0" smtClean="0">
              <a:solidFill>
                <a:schemeClr val="accent2"/>
              </a:solidFill>
              <a:sym typeface="Wingdings" pitchFamily="2" charset="2"/>
            </a:endParaRPr>
          </a:p>
          <a:p>
            <a:pPr algn="r" rtl="1">
              <a:defRPr/>
            </a:pPr>
            <a:endParaRPr lang="ar-SA" sz="1800" dirty="0" smtClean="0">
              <a:solidFill>
                <a:schemeClr val="accent2"/>
              </a:solidFill>
            </a:endParaRPr>
          </a:p>
          <a:p>
            <a:pPr algn="r" rtl="1">
              <a:defRPr/>
            </a:pPr>
            <a:endParaRPr lang="en-GB" sz="1800" dirty="0" smtClean="0">
              <a:solidFill>
                <a:schemeClr val="accent2"/>
              </a:solidFill>
              <a:sym typeface="Wingdings" pitchFamily="2" charset="2"/>
            </a:endParaRPr>
          </a:p>
          <a:p>
            <a:pPr>
              <a:defRPr/>
            </a:pPr>
            <a:endParaRPr lang="ar-SA" sz="1800" dirty="0" smtClean="0"/>
          </a:p>
        </p:txBody>
      </p:sp>
      <p:sp>
        <p:nvSpPr>
          <p:cNvPr id="33796" name="Date Placeholder 3"/>
          <p:cNvSpPr>
            <a:spLocks noGrp="1"/>
          </p:cNvSpPr>
          <p:nvPr>
            <p:ph type="dt" sz="half" idx="10"/>
          </p:nvPr>
        </p:nvSpPr>
        <p:spPr>
          <a:noFill/>
        </p:spPr>
        <p:txBody>
          <a:bodyPr/>
          <a:lstStyle/>
          <a:p>
            <a:fld id="{D7F515AB-D072-415E-A908-EEF1C390B966}"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3797"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3798" name="Slide Number Placeholder 5"/>
          <p:cNvSpPr>
            <a:spLocks noGrp="1"/>
          </p:cNvSpPr>
          <p:nvPr>
            <p:ph type="sldNum" sz="quarter" idx="12"/>
          </p:nvPr>
        </p:nvSpPr>
        <p:spPr>
          <a:noFill/>
        </p:spPr>
        <p:txBody>
          <a:bodyPr/>
          <a:lstStyle/>
          <a:p>
            <a:fld id="{460A1404-7639-467F-86AA-52F23D8B3359}" type="slidenum">
              <a:rPr lang="en-GB" smtClean="0">
                <a:latin typeface="Arial" charset="0"/>
                <a:cs typeface="Arial" charset="0"/>
              </a:rPr>
              <a:pPr/>
              <a:t>32</a:t>
            </a:fld>
            <a:endParaRPr lang="en-GB" smtClean="0">
              <a:latin typeface="Arial" charset="0"/>
              <a:cs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الأسئلة</a:t>
            </a:r>
            <a:endParaRPr lang="ar-SA" b="1"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p:txBody>
          <a:bodyPr>
            <a:normAutofit fontScale="62500" lnSpcReduction="20000"/>
          </a:bodyPr>
          <a:lstStyle/>
          <a:p>
            <a:pPr algn="r" rtl="1">
              <a:buFont typeface="Arial" pitchFamily="34" charset="0"/>
              <a:buChar char="•"/>
              <a:defRPr/>
            </a:pPr>
            <a:r>
              <a:rPr lang="ar-SA" dirty="0" smtClean="0">
                <a:solidFill>
                  <a:schemeClr val="accent2"/>
                </a:solidFill>
                <a:sym typeface="Wingdings" pitchFamily="2" charset="2"/>
              </a:rPr>
              <a:t>الفرد يميل إلى إدراك الأشياء باعتبارها متماثلة تماماً ( </a:t>
            </a:r>
            <a:r>
              <a:rPr lang="en-US" dirty="0" smtClean="0">
                <a:solidFill>
                  <a:schemeClr val="accent2"/>
                </a:solidFill>
                <a:sym typeface="Wingdings" pitchFamily="2" charset="2"/>
              </a:rPr>
              <a:t></a:t>
            </a:r>
            <a:r>
              <a:rPr lang="ar-SA" dirty="0" smtClean="0">
                <a:solidFill>
                  <a:schemeClr val="accent2"/>
                </a:solidFill>
              </a:rPr>
              <a:t> )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الأنساق الإدراكية التي تتكون لدى الفرد تتصف بالثبات المطلق ( </a:t>
            </a:r>
            <a:r>
              <a:rPr lang="en-US" dirty="0" smtClean="0">
                <a:solidFill>
                  <a:schemeClr val="accent2"/>
                </a:solidFill>
                <a:sym typeface="Wingdings" pitchFamily="2" charset="2"/>
              </a:rPr>
              <a:t></a:t>
            </a:r>
            <a:r>
              <a:rPr lang="ar-SA" dirty="0" smtClean="0">
                <a:solidFill>
                  <a:schemeClr val="accent2"/>
                </a:solidFill>
              </a:rPr>
              <a:t> ) ( الثبات النسبي )</a:t>
            </a:r>
            <a:r>
              <a:rPr lang="ar-SA" dirty="0" smtClean="0">
                <a:solidFill>
                  <a:schemeClr val="accent2"/>
                </a:solidFill>
                <a:sym typeface="Wingdings" pitchFamily="2" charset="2"/>
              </a:rPr>
              <a:t>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إن التغير في حاجات الفرد يؤدي إلى تغير في المعلومات التي يستقبلها ويدركها ( </a:t>
            </a:r>
            <a:r>
              <a:rPr lang="en-US" dirty="0" smtClean="0">
                <a:solidFill>
                  <a:schemeClr val="accent2"/>
                </a:solidFill>
                <a:sym typeface="Wingdings" pitchFamily="2" charset="2"/>
              </a:rPr>
              <a:t></a:t>
            </a:r>
            <a:r>
              <a:rPr lang="ar-SA" dirty="0" smtClean="0">
                <a:solidFill>
                  <a:schemeClr val="accent2"/>
                </a:solidFill>
              </a:rPr>
              <a:t> )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تتحدد قابلية مدركات الفرد للتغير واستيعاب معلومات جديدة ببعض سماته الشخصية ( </a:t>
            </a:r>
            <a:r>
              <a:rPr lang="en-US" dirty="0" smtClean="0">
                <a:solidFill>
                  <a:schemeClr val="accent2"/>
                </a:solidFill>
                <a:sym typeface="Wingdings" pitchFamily="2" charset="2"/>
              </a:rPr>
              <a:t></a:t>
            </a:r>
            <a:r>
              <a:rPr lang="ar-SA" dirty="0" smtClean="0">
                <a:solidFill>
                  <a:schemeClr val="accent2"/>
                </a:solidFill>
              </a:rPr>
              <a:t> )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النسق غير مترابط العناصر يكون استقباله لمعلومات جديدة لا يؤدي بالضرورة إلى تغييرات جوهرية في المفاهيم الكلية للفرد    ( </a:t>
            </a:r>
            <a:r>
              <a:rPr lang="en-US" dirty="0" smtClean="0">
                <a:solidFill>
                  <a:schemeClr val="accent2"/>
                </a:solidFill>
                <a:sym typeface="Wingdings" pitchFamily="2" charset="2"/>
              </a:rPr>
              <a:t></a:t>
            </a:r>
            <a:r>
              <a:rPr lang="ar-SA" dirty="0" smtClean="0">
                <a:solidFill>
                  <a:schemeClr val="accent2"/>
                </a:solidFill>
              </a:rPr>
              <a:t> )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الإدراك هو يتضمن عمليات ذهنية تحتوي على الانتقاء من بين المعلومات وتنظيمها وتفسيرها وإعطائها معنى وتكوين انطباعات ومدركات عنها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التعرض لمثيرات هو مواجهة الفرد لمجموعة من المثيرات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استقبال وتسجيل المعلومات هو العمليات التي يتم بمقتضاها استقبال المعلومات من خلال الحواس والأعصاب .</a:t>
            </a:r>
            <a:endParaRPr lang="en-GB" dirty="0" smtClean="0">
              <a:solidFill>
                <a:schemeClr val="accent2"/>
              </a:solidFill>
              <a:sym typeface="Wingdings" pitchFamily="2" charset="2"/>
            </a:endParaRPr>
          </a:p>
          <a:p>
            <a:pPr algn="r" rtl="1">
              <a:buFont typeface="Arial" pitchFamily="34" charset="0"/>
              <a:buChar char="•"/>
              <a:defRPr/>
            </a:pPr>
            <a:r>
              <a:rPr lang="ar-SA" dirty="0" smtClean="0">
                <a:solidFill>
                  <a:schemeClr val="accent2"/>
                </a:solidFill>
                <a:sym typeface="Wingdings" pitchFamily="2" charset="2"/>
              </a:rPr>
              <a:t>التفسير هو مجموعة من العمليات التي يتم بمقتضاها الانتقاء بين المعلومات المستقبلة في الجهاز العصبي وإعطائها معنى ودلالة يمكن استيعابها في بناء المدركات أو تأثيرها عليها . </a:t>
            </a:r>
            <a:endParaRPr lang="en-GB" dirty="0" smtClean="0">
              <a:solidFill>
                <a:schemeClr val="accent2"/>
              </a:solidFill>
              <a:sym typeface="Wingdings" pitchFamily="2" charset="2"/>
            </a:endParaRPr>
          </a:p>
          <a:p>
            <a:pPr>
              <a:defRPr/>
            </a:pPr>
            <a:endParaRPr lang="ar-SA" dirty="0"/>
          </a:p>
        </p:txBody>
      </p:sp>
      <p:sp>
        <p:nvSpPr>
          <p:cNvPr id="34820" name="Date Placeholder 3"/>
          <p:cNvSpPr>
            <a:spLocks noGrp="1"/>
          </p:cNvSpPr>
          <p:nvPr>
            <p:ph type="dt" sz="half" idx="10"/>
          </p:nvPr>
        </p:nvSpPr>
        <p:spPr>
          <a:noFill/>
        </p:spPr>
        <p:txBody>
          <a:bodyPr/>
          <a:lstStyle/>
          <a:p>
            <a:fld id="{D31A051B-FFC2-46FC-A935-BE3EA6953677}"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4821"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4822" name="Slide Number Placeholder 5"/>
          <p:cNvSpPr>
            <a:spLocks noGrp="1"/>
          </p:cNvSpPr>
          <p:nvPr>
            <p:ph type="sldNum" sz="quarter" idx="12"/>
          </p:nvPr>
        </p:nvSpPr>
        <p:spPr>
          <a:noFill/>
        </p:spPr>
        <p:txBody>
          <a:bodyPr/>
          <a:lstStyle/>
          <a:p>
            <a:fld id="{5E8D1867-CE32-4D69-826A-0B9133D67272}" type="slidenum">
              <a:rPr lang="en-GB" smtClean="0">
                <a:latin typeface="Arial" charset="0"/>
                <a:cs typeface="Arial" charset="0"/>
              </a:rPr>
              <a:pPr/>
              <a:t>33</a:t>
            </a:fld>
            <a:endParaRPr lang="en-GB" smtClean="0">
              <a:latin typeface="Arial" charset="0"/>
              <a:cs typeface="Arial"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الأسئلة</a:t>
            </a:r>
            <a:endParaRPr lang="ar-SA" b="1"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p:txBody>
          <a:bodyPr>
            <a:normAutofit fontScale="92500" lnSpcReduction="20000"/>
          </a:bodyPr>
          <a:lstStyle/>
          <a:p>
            <a:pPr algn="r" rtl="1">
              <a:buFontTx/>
              <a:buNone/>
              <a:defRPr/>
            </a:pPr>
            <a:r>
              <a:rPr lang="ar-SA" sz="1600" b="1" dirty="0" smtClean="0">
                <a:solidFill>
                  <a:schemeClr val="accent2"/>
                </a:solidFill>
                <a:sym typeface="Wingdings" pitchFamily="2" charset="2"/>
              </a:rPr>
              <a:t>ثانيا:اختار الإجابة الصحيحة :</a:t>
            </a:r>
            <a:endParaRPr lang="en-GB" sz="1600" b="1" dirty="0" smtClean="0">
              <a:solidFill>
                <a:schemeClr val="accent2"/>
              </a:solidFill>
              <a:sym typeface="Wingdings" pitchFamily="2" charset="2"/>
            </a:endParaRPr>
          </a:p>
          <a:p>
            <a:pPr algn="r" rtl="1">
              <a:buFontTx/>
              <a:buNone/>
              <a:defRPr/>
            </a:pPr>
            <a:r>
              <a:rPr lang="ar-SA" sz="1600" dirty="0" smtClean="0">
                <a:solidFill>
                  <a:schemeClr val="accent2"/>
                </a:solidFill>
                <a:sym typeface="Wingdings" pitchFamily="2" charset="2"/>
              </a:rPr>
              <a:t>1. العوامل التي تؤثر على الانتقاء الإدراكي والتي تخص الفرد :</a:t>
            </a:r>
            <a:endParaRPr lang="en-GB" sz="1600" dirty="0" smtClean="0">
              <a:solidFill>
                <a:schemeClr val="accent2"/>
              </a:solidFill>
              <a:sym typeface="Wingdings" pitchFamily="2" charset="2"/>
            </a:endParaRPr>
          </a:p>
          <a:p>
            <a:pPr algn="r" rtl="1">
              <a:buFontTx/>
              <a:buNone/>
              <a:defRPr/>
            </a:pPr>
            <a:r>
              <a:rPr lang="ar-SA" sz="1600" dirty="0" smtClean="0">
                <a:solidFill>
                  <a:schemeClr val="accent2"/>
                </a:solidFill>
                <a:sym typeface="Wingdings" pitchFamily="2" charset="2"/>
              </a:rPr>
              <a:t>أ. التباين                                    ج. التوقعات</a:t>
            </a:r>
            <a:endParaRPr lang="en-GB" sz="1600" dirty="0" smtClean="0">
              <a:solidFill>
                <a:schemeClr val="accent2"/>
              </a:solidFill>
              <a:sym typeface="Wingdings" pitchFamily="2" charset="2"/>
            </a:endParaRPr>
          </a:p>
          <a:p>
            <a:pPr algn="r" rtl="1">
              <a:buFontTx/>
              <a:buNone/>
              <a:defRPr/>
            </a:pPr>
            <a:r>
              <a:rPr lang="ar-SA" sz="1600" dirty="0" smtClean="0">
                <a:solidFill>
                  <a:schemeClr val="accent2"/>
                </a:solidFill>
                <a:sym typeface="Wingdings" pitchFamily="2" charset="2"/>
              </a:rPr>
              <a:t>ب. التشابه	د. الأطر الإدراكية </a:t>
            </a:r>
            <a:endParaRPr lang="en-GB" sz="1600" dirty="0" smtClean="0">
              <a:solidFill>
                <a:schemeClr val="accent2"/>
              </a:solidFill>
              <a:sym typeface="Wingdings" pitchFamily="2" charset="2"/>
            </a:endParaRPr>
          </a:p>
          <a:p>
            <a:pPr algn="r" rtl="1">
              <a:buFontTx/>
              <a:buNone/>
              <a:defRPr/>
            </a:pPr>
            <a:r>
              <a:rPr lang="ar-SA" sz="1600" dirty="0" smtClean="0">
                <a:solidFill>
                  <a:schemeClr val="accent2"/>
                </a:solidFill>
                <a:sym typeface="Wingdings" pitchFamily="2" charset="2"/>
              </a:rPr>
              <a:t>2. العوامل التي تؤثر على النسق الإدراكي والتي تتعلق بخصائص المثير :</a:t>
            </a:r>
            <a:endParaRPr lang="en-GB" sz="1600" dirty="0" smtClean="0">
              <a:solidFill>
                <a:schemeClr val="accent2"/>
              </a:solidFill>
              <a:sym typeface="Wingdings" pitchFamily="2" charset="2"/>
            </a:endParaRPr>
          </a:p>
          <a:p>
            <a:pPr algn="r" rtl="1">
              <a:buFontTx/>
              <a:buNone/>
              <a:defRPr/>
            </a:pPr>
            <a:r>
              <a:rPr lang="ar-SA" sz="1600" dirty="0" smtClean="0">
                <a:solidFill>
                  <a:schemeClr val="accent2"/>
                </a:solidFill>
                <a:sym typeface="Wingdings" pitchFamily="2" charset="2"/>
              </a:rPr>
              <a:t>أ. التكرار 	                    ج. قوة المثير</a:t>
            </a:r>
            <a:endParaRPr lang="en-GB" sz="1600" dirty="0" smtClean="0">
              <a:solidFill>
                <a:schemeClr val="accent2"/>
              </a:solidFill>
              <a:sym typeface="Wingdings" pitchFamily="2" charset="2"/>
            </a:endParaRPr>
          </a:p>
          <a:p>
            <a:pPr algn="r" rtl="1">
              <a:buFontTx/>
              <a:buNone/>
              <a:defRPr/>
            </a:pPr>
            <a:r>
              <a:rPr lang="ar-SA" sz="1600" dirty="0" smtClean="0">
                <a:solidFill>
                  <a:schemeClr val="accent2"/>
                </a:solidFill>
                <a:sym typeface="Wingdings" pitchFamily="2" charset="2"/>
              </a:rPr>
              <a:t>ب. الحجم                         د. التقارب الزماني والمكاني</a:t>
            </a:r>
          </a:p>
          <a:p>
            <a:pPr algn="r" rtl="1">
              <a:buFontTx/>
              <a:buNone/>
              <a:defRPr/>
            </a:pPr>
            <a:r>
              <a:rPr lang="ar-SA" sz="1600" b="1" dirty="0" smtClean="0">
                <a:solidFill>
                  <a:schemeClr val="accent2"/>
                </a:solidFill>
              </a:rPr>
              <a:t>3. تغير النسق الإدراكي يتوقف على جميع الخصائص التي تخص الفرد ماعدا :</a:t>
            </a:r>
            <a:endParaRPr lang="en-GB" sz="1600" dirty="0" smtClean="0">
              <a:solidFill>
                <a:schemeClr val="accent2"/>
              </a:solidFill>
            </a:endParaRPr>
          </a:p>
          <a:p>
            <a:pPr algn="r" rtl="1">
              <a:buFontTx/>
              <a:buNone/>
              <a:defRPr/>
            </a:pPr>
            <a:r>
              <a:rPr lang="ar-SA" sz="1600" b="1" dirty="0" smtClean="0">
                <a:solidFill>
                  <a:schemeClr val="accent2"/>
                </a:solidFill>
              </a:rPr>
              <a:t>أ. الثقافة                                    </a:t>
            </a:r>
            <a:r>
              <a:rPr lang="ar-SA" sz="1600" dirty="0" smtClean="0">
                <a:solidFill>
                  <a:schemeClr val="accent2"/>
                </a:solidFill>
              </a:rPr>
              <a:t>ج. السمات الفردية</a:t>
            </a:r>
            <a:r>
              <a:rPr lang="ar-SA" sz="1600" b="1" dirty="0" smtClean="0">
                <a:solidFill>
                  <a:schemeClr val="accent2"/>
                </a:solidFill>
              </a:rPr>
              <a:t>	</a:t>
            </a:r>
            <a:endParaRPr lang="en-GB" sz="1600" dirty="0" smtClean="0">
              <a:solidFill>
                <a:schemeClr val="accent2"/>
              </a:solidFill>
            </a:endParaRPr>
          </a:p>
          <a:p>
            <a:pPr algn="r" rtl="1">
              <a:buFontTx/>
              <a:buNone/>
              <a:defRPr/>
            </a:pPr>
            <a:r>
              <a:rPr lang="ar-SA" sz="1600" dirty="0" smtClean="0">
                <a:solidFill>
                  <a:schemeClr val="accent2"/>
                </a:solidFill>
              </a:rPr>
              <a:t>ب. حاجات ودوافع الفرد                     د. خصائص نفسية</a:t>
            </a:r>
            <a:endParaRPr lang="en-GB" sz="1600" dirty="0" smtClean="0">
              <a:solidFill>
                <a:schemeClr val="accent2"/>
              </a:solidFill>
            </a:endParaRPr>
          </a:p>
          <a:p>
            <a:pPr algn="r" rtl="1">
              <a:buFontTx/>
              <a:buNone/>
              <a:defRPr/>
            </a:pPr>
            <a:r>
              <a:rPr lang="ar-SA" sz="1600" b="1" dirty="0" smtClean="0">
                <a:solidFill>
                  <a:schemeClr val="accent2"/>
                </a:solidFill>
              </a:rPr>
              <a:t>4. مراحل الإدراك :</a:t>
            </a:r>
            <a:endParaRPr lang="en-GB" sz="1600" dirty="0" smtClean="0">
              <a:solidFill>
                <a:schemeClr val="accent2"/>
              </a:solidFill>
            </a:endParaRPr>
          </a:p>
          <a:p>
            <a:pPr algn="r" rtl="1">
              <a:buFontTx/>
              <a:buNone/>
              <a:defRPr/>
            </a:pPr>
            <a:r>
              <a:rPr lang="ar-SA" sz="1600" dirty="0" smtClean="0">
                <a:solidFill>
                  <a:schemeClr val="accent2"/>
                </a:solidFill>
              </a:rPr>
              <a:t>أ. انتقاء المثيرات + التعرض للمثيرات + الاستجابة </a:t>
            </a:r>
            <a:endParaRPr lang="en-GB" sz="1600" dirty="0" smtClean="0">
              <a:solidFill>
                <a:schemeClr val="accent2"/>
              </a:solidFill>
            </a:endParaRPr>
          </a:p>
          <a:p>
            <a:pPr algn="r" rtl="1">
              <a:buFontTx/>
              <a:buNone/>
              <a:defRPr/>
            </a:pPr>
            <a:r>
              <a:rPr lang="ar-SA" sz="1600" b="1" dirty="0" smtClean="0">
                <a:solidFill>
                  <a:schemeClr val="accent2"/>
                </a:solidFill>
              </a:rPr>
              <a:t>ب. التعرض للمثيرات + انتقاء المثيرات + الترجمة والتفسير + الاستجابة</a:t>
            </a:r>
            <a:endParaRPr lang="en-GB" sz="1600" dirty="0" smtClean="0">
              <a:solidFill>
                <a:schemeClr val="accent2"/>
              </a:solidFill>
            </a:endParaRPr>
          </a:p>
          <a:p>
            <a:pPr algn="r" rtl="1">
              <a:buFontTx/>
              <a:buNone/>
              <a:defRPr/>
            </a:pPr>
            <a:r>
              <a:rPr lang="ar-SA" sz="1600" dirty="0" smtClean="0">
                <a:solidFill>
                  <a:schemeClr val="accent2"/>
                </a:solidFill>
              </a:rPr>
              <a:t>ج. الترجمة و التفسير + انتقاء المثيرات + التعرض للمثيرات + الاستجابة</a:t>
            </a:r>
            <a:endParaRPr lang="en-GB" sz="1600" dirty="0" smtClean="0">
              <a:solidFill>
                <a:schemeClr val="accent2"/>
              </a:solidFill>
            </a:endParaRPr>
          </a:p>
          <a:p>
            <a:pPr algn="r" rtl="1">
              <a:buFontTx/>
              <a:buNone/>
              <a:defRPr/>
            </a:pPr>
            <a:r>
              <a:rPr lang="ar-SA" sz="1600" dirty="0" smtClean="0">
                <a:solidFill>
                  <a:schemeClr val="accent2"/>
                </a:solidFill>
              </a:rPr>
              <a:t>د. لا شيء مما سبق </a:t>
            </a:r>
            <a:endParaRPr lang="en-GB" sz="1600" dirty="0" smtClean="0">
              <a:solidFill>
                <a:schemeClr val="accent2"/>
              </a:solidFill>
            </a:endParaRPr>
          </a:p>
          <a:p>
            <a:pPr algn="r" rtl="1">
              <a:buFontTx/>
              <a:buNone/>
              <a:defRPr/>
            </a:pPr>
            <a:r>
              <a:rPr lang="ar-SA" sz="1600" b="1" dirty="0" smtClean="0">
                <a:solidFill>
                  <a:schemeClr val="accent2"/>
                </a:solidFill>
              </a:rPr>
              <a:t>5. عندما يتلقى الإنسان المعلومات يسمى :</a:t>
            </a:r>
            <a:endParaRPr lang="en-GB" sz="1600" dirty="0" smtClean="0">
              <a:solidFill>
                <a:schemeClr val="accent2"/>
              </a:solidFill>
            </a:endParaRPr>
          </a:p>
          <a:p>
            <a:pPr algn="r" rtl="1">
              <a:buFontTx/>
              <a:buNone/>
              <a:defRPr/>
            </a:pPr>
            <a:r>
              <a:rPr lang="ar-SA" sz="1600" dirty="0" smtClean="0">
                <a:solidFill>
                  <a:schemeClr val="accent2"/>
                </a:solidFill>
              </a:rPr>
              <a:t>أ. النسق الإدراكي                           ج. تغير النسق الإدراكي </a:t>
            </a:r>
            <a:endParaRPr lang="en-GB" sz="1600" dirty="0" smtClean="0">
              <a:solidFill>
                <a:schemeClr val="accent2"/>
              </a:solidFill>
            </a:endParaRPr>
          </a:p>
          <a:p>
            <a:pPr algn="r" rtl="1">
              <a:buFontTx/>
              <a:buNone/>
              <a:defRPr/>
            </a:pPr>
            <a:r>
              <a:rPr lang="ar-SA" sz="1600" b="1" dirty="0" smtClean="0">
                <a:solidFill>
                  <a:schemeClr val="accent2"/>
                </a:solidFill>
              </a:rPr>
              <a:t>ب. انتقاء إدراكي                            </a:t>
            </a:r>
            <a:r>
              <a:rPr lang="ar-SA" sz="1600" dirty="0" smtClean="0">
                <a:solidFill>
                  <a:schemeClr val="accent2"/>
                </a:solidFill>
              </a:rPr>
              <a:t>د. ب  وَ ج</a:t>
            </a:r>
            <a:endParaRPr lang="en-GB" sz="1600" dirty="0" smtClean="0">
              <a:solidFill>
                <a:schemeClr val="accent2"/>
              </a:solidFill>
            </a:endParaRPr>
          </a:p>
          <a:p>
            <a:pPr algn="r" rtl="1">
              <a:buFontTx/>
              <a:buNone/>
              <a:defRPr/>
            </a:pPr>
            <a:endParaRPr lang="ar-SA" sz="1600" dirty="0"/>
          </a:p>
        </p:txBody>
      </p:sp>
      <p:sp>
        <p:nvSpPr>
          <p:cNvPr id="35844" name="Date Placeholder 3"/>
          <p:cNvSpPr>
            <a:spLocks noGrp="1"/>
          </p:cNvSpPr>
          <p:nvPr>
            <p:ph type="dt" sz="half" idx="10"/>
          </p:nvPr>
        </p:nvSpPr>
        <p:spPr>
          <a:noFill/>
        </p:spPr>
        <p:txBody>
          <a:bodyPr/>
          <a:lstStyle/>
          <a:p>
            <a:fld id="{62BB6965-D156-40DE-A2CA-2835B2BF1322}"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5845"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5846" name="Slide Number Placeholder 5"/>
          <p:cNvSpPr>
            <a:spLocks noGrp="1"/>
          </p:cNvSpPr>
          <p:nvPr>
            <p:ph type="sldNum" sz="quarter" idx="12"/>
          </p:nvPr>
        </p:nvSpPr>
        <p:spPr>
          <a:noFill/>
        </p:spPr>
        <p:txBody>
          <a:bodyPr/>
          <a:lstStyle/>
          <a:p>
            <a:fld id="{C2441CDB-9D7B-41B7-89E0-0C1B5D36D422}" type="slidenum">
              <a:rPr lang="en-GB" smtClean="0">
                <a:latin typeface="Arial" charset="0"/>
                <a:cs typeface="Arial" charset="0"/>
              </a:rPr>
              <a:pPr/>
              <a:t>34</a:t>
            </a:fld>
            <a:endParaRPr lang="en-GB" smtClean="0">
              <a:latin typeface="Arial" charset="0"/>
              <a:cs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b="1"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rPr>
              <a:t>الأسئلة</a:t>
            </a:r>
            <a:endParaRPr lang="ar-SA" b="1"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endParaRPr>
          </a:p>
        </p:txBody>
      </p:sp>
      <p:sp>
        <p:nvSpPr>
          <p:cNvPr id="36870" name="Rectangle 4"/>
          <p:cNvSpPr>
            <a:spLocks noGrp="1" noChangeArrowheads="1"/>
          </p:cNvSpPr>
          <p:nvPr>
            <p:ph idx="1"/>
          </p:nvPr>
        </p:nvSpPr>
        <p:spPr>
          <a:xfrm>
            <a:off x="457200" y="1600200"/>
            <a:ext cx="8229600" cy="3957638"/>
          </a:xfrm>
        </p:spPr>
        <p:txBody>
          <a:bodyPr>
            <a:spAutoFit/>
          </a:bodyPr>
          <a:lstStyle/>
          <a:p>
            <a:pPr algn="r" rtl="1">
              <a:buFontTx/>
              <a:buNone/>
            </a:pPr>
            <a:r>
              <a:rPr lang="ar-SA" sz="1600" b="1" smtClean="0">
                <a:solidFill>
                  <a:schemeClr val="accent2"/>
                </a:solidFill>
              </a:rPr>
              <a:t>6. العامل المشترك بين خصائص الفرد في كل من الانتقاء الإدراكي وَ النسق الإدراكي : </a:t>
            </a:r>
            <a:endParaRPr lang="en-GB" sz="1600" smtClean="0">
              <a:solidFill>
                <a:schemeClr val="accent2"/>
              </a:solidFill>
            </a:endParaRPr>
          </a:p>
          <a:p>
            <a:pPr algn="r" rtl="1">
              <a:buFontTx/>
              <a:buNone/>
            </a:pPr>
            <a:r>
              <a:rPr lang="ar-SA" sz="1600" smtClean="0">
                <a:solidFill>
                  <a:schemeClr val="accent2"/>
                </a:solidFill>
              </a:rPr>
              <a:t>أ. الأطر الإدراكية                          </a:t>
            </a:r>
            <a:r>
              <a:rPr lang="ar-SA" sz="1600" b="1" smtClean="0">
                <a:solidFill>
                  <a:schemeClr val="accent2"/>
                </a:solidFill>
              </a:rPr>
              <a:t>ج. الخبرة السابقة</a:t>
            </a:r>
            <a:endParaRPr lang="en-GB" sz="1600" smtClean="0">
              <a:solidFill>
                <a:schemeClr val="accent2"/>
              </a:solidFill>
            </a:endParaRPr>
          </a:p>
          <a:p>
            <a:pPr algn="r" rtl="1">
              <a:buFontTx/>
              <a:buNone/>
            </a:pPr>
            <a:r>
              <a:rPr lang="ar-SA" sz="1600" smtClean="0">
                <a:solidFill>
                  <a:schemeClr val="accent2"/>
                </a:solidFill>
              </a:rPr>
              <a:t>ب. أثر الهالة                               د. كُل ما سبق</a:t>
            </a:r>
            <a:endParaRPr lang="en-GB" sz="1600" smtClean="0">
              <a:solidFill>
                <a:schemeClr val="accent2"/>
              </a:solidFill>
            </a:endParaRPr>
          </a:p>
          <a:p>
            <a:pPr algn="r" rtl="1">
              <a:buFontTx/>
              <a:buNone/>
            </a:pPr>
            <a:r>
              <a:rPr lang="ar-SA" sz="1600" b="1" smtClean="0">
                <a:solidFill>
                  <a:schemeClr val="accent2"/>
                </a:solidFill>
              </a:rPr>
              <a:t>7. من الحالات التي تطبق فيها صفات الكل على الجزء :</a:t>
            </a:r>
            <a:endParaRPr lang="en-GB" sz="1600" smtClean="0">
              <a:solidFill>
                <a:schemeClr val="accent2"/>
              </a:solidFill>
            </a:endParaRPr>
          </a:p>
          <a:p>
            <a:pPr algn="r" rtl="1">
              <a:buFontTx/>
              <a:buNone/>
            </a:pPr>
            <a:r>
              <a:rPr lang="ar-SA" sz="1600" smtClean="0">
                <a:solidFill>
                  <a:schemeClr val="accent2"/>
                </a:solidFill>
              </a:rPr>
              <a:t>أ. التماثل                                   </a:t>
            </a:r>
            <a:r>
              <a:rPr lang="ar-SA" sz="1600" b="1" smtClean="0">
                <a:solidFill>
                  <a:schemeClr val="accent2"/>
                </a:solidFill>
              </a:rPr>
              <a:t>ج. أ وَ ب </a:t>
            </a:r>
            <a:endParaRPr lang="en-GB" sz="1600" smtClean="0">
              <a:solidFill>
                <a:schemeClr val="accent2"/>
              </a:solidFill>
            </a:endParaRPr>
          </a:p>
          <a:p>
            <a:pPr algn="r" rtl="1">
              <a:buFontTx/>
              <a:buNone/>
            </a:pPr>
            <a:r>
              <a:rPr lang="ar-SA" sz="1600" smtClean="0">
                <a:solidFill>
                  <a:schemeClr val="accent2"/>
                </a:solidFill>
              </a:rPr>
              <a:t>ب. الأطر المرجعية                         د. التكرار</a:t>
            </a:r>
            <a:endParaRPr lang="en-GB" sz="1600" smtClean="0">
              <a:solidFill>
                <a:schemeClr val="accent2"/>
              </a:solidFill>
            </a:endParaRPr>
          </a:p>
          <a:p>
            <a:pPr algn="r" rtl="1">
              <a:buFontTx/>
              <a:buNone/>
            </a:pPr>
            <a:r>
              <a:rPr lang="ar-SA" sz="1600" b="1" smtClean="0">
                <a:solidFill>
                  <a:schemeClr val="accent2"/>
                </a:solidFill>
              </a:rPr>
              <a:t>8. لا نستطيع تغيير .............. ولكن يمكن زيادة فعاليته :</a:t>
            </a:r>
            <a:endParaRPr lang="en-GB" sz="1600" smtClean="0">
              <a:solidFill>
                <a:schemeClr val="accent2"/>
              </a:solidFill>
            </a:endParaRPr>
          </a:p>
          <a:p>
            <a:pPr algn="r" rtl="1">
              <a:buFontTx/>
              <a:buNone/>
            </a:pPr>
            <a:r>
              <a:rPr lang="ar-SA" sz="1600" b="1" smtClean="0">
                <a:solidFill>
                  <a:schemeClr val="accent2"/>
                </a:solidFill>
              </a:rPr>
              <a:t>أ. الانتقاء الإدراكي                         </a:t>
            </a:r>
            <a:r>
              <a:rPr lang="ar-SA" sz="1600" smtClean="0">
                <a:solidFill>
                  <a:schemeClr val="accent2"/>
                </a:solidFill>
              </a:rPr>
              <a:t>ج. تغير النسق الإدراكي </a:t>
            </a:r>
            <a:endParaRPr lang="en-GB" sz="1600" smtClean="0">
              <a:solidFill>
                <a:schemeClr val="accent2"/>
              </a:solidFill>
            </a:endParaRPr>
          </a:p>
          <a:p>
            <a:pPr algn="r" rtl="1">
              <a:buFontTx/>
              <a:buNone/>
            </a:pPr>
            <a:r>
              <a:rPr lang="ar-SA" sz="1600" smtClean="0">
                <a:solidFill>
                  <a:schemeClr val="accent2"/>
                </a:solidFill>
              </a:rPr>
              <a:t>ب. النسق الإدراكي                         د. لا شيء مما سبق </a:t>
            </a:r>
            <a:endParaRPr lang="en-GB" sz="1600" smtClean="0">
              <a:solidFill>
                <a:schemeClr val="accent2"/>
              </a:solidFill>
            </a:endParaRPr>
          </a:p>
          <a:p>
            <a:pPr algn="r" rtl="1">
              <a:buFontTx/>
              <a:buNone/>
            </a:pPr>
            <a:r>
              <a:rPr lang="ar-SA" sz="1600" b="1" smtClean="0">
                <a:solidFill>
                  <a:schemeClr val="accent2"/>
                </a:solidFill>
              </a:rPr>
              <a:t>9. علاقة التباين بالإدراك تأخذ الشكل التالي:</a:t>
            </a:r>
            <a:endParaRPr lang="en-GB" sz="1600" smtClean="0">
              <a:solidFill>
                <a:schemeClr val="accent2"/>
              </a:solidFill>
            </a:endParaRPr>
          </a:p>
          <a:p>
            <a:pPr algn="r" rtl="1">
              <a:buFontTx/>
              <a:buNone/>
            </a:pPr>
            <a:r>
              <a:rPr lang="ar-SA" sz="1600" smtClean="0">
                <a:solidFill>
                  <a:schemeClr val="accent2"/>
                </a:solidFill>
              </a:rPr>
              <a:t>أ.    </a:t>
            </a:r>
            <a:r>
              <a:rPr lang="en-US" sz="1600" smtClean="0">
                <a:solidFill>
                  <a:schemeClr val="accent2"/>
                </a:solidFill>
              </a:rPr>
              <a:t> </a:t>
            </a:r>
            <a:r>
              <a:rPr lang="ar-SA" sz="1600" smtClean="0">
                <a:solidFill>
                  <a:schemeClr val="accent2"/>
                </a:solidFill>
              </a:rPr>
              <a:t>كلما ازداد التباين</a:t>
            </a:r>
            <a:r>
              <a:rPr lang="en-US" sz="1600" smtClean="0">
                <a:solidFill>
                  <a:schemeClr val="accent2"/>
                </a:solidFill>
              </a:rPr>
              <a:t> </a:t>
            </a:r>
            <a:r>
              <a:rPr lang="ar-SA" sz="1600" smtClean="0">
                <a:solidFill>
                  <a:schemeClr val="accent2"/>
                </a:solidFill>
              </a:rPr>
              <a:t> ازداد الإدراك                  ج.  </a:t>
            </a:r>
            <a:r>
              <a:rPr lang="en-US" sz="1600" smtClean="0">
                <a:solidFill>
                  <a:schemeClr val="accent2"/>
                </a:solidFill>
              </a:rPr>
              <a:t> </a:t>
            </a:r>
            <a:r>
              <a:rPr lang="ar-SA" sz="1600" smtClean="0">
                <a:solidFill>
                  <a:schemeClr val="accent2"/>
                </a:solidFill>
              </a:rPr>
              <a:t>اكلما ازداد التباين انخفض الإدراك </a:t>
            </a:r>
          </a:p>
          <a:p>
            <a:pPr algn="r" rtl="1">
              <a:buFontTx/>
              <a:buNone/>
            </a:pPr>
            <a:r>
              <a:rPr lang="ar-SA" sz="1600" smtClean="0">
                <a:solidFill>
                  <a:schemeClr val="accent2"/>
                </a:solidFill>
              </a:rPr>
              <a:t>ب</a:t>
            </a:r>
            <a:r>
              <a:rPr lang="en-US" sz="1600" smtClean="0">
                <a:solidFill>
                  <a:schemeClr val="accent2"/>
                </a:solidFill>
              </a:rPr>
              <a:t>    </a:t>
            </a:r>
            <a:r>
              <a:rPr lang="ar-SA" sz="1600" smtClean="0">
                <a:solidFill>
                  <a:schemeClr val="accent2"/>
                </a:solidFill>
              </a:rPr>
              <a:t>كلما انخفض التباين</a:t>
            </a:r>
            <a:r>
              <a:rPr lang="en-US" sz="1600" smtClean="0">
                <a:solidFill>
                  <a:schemeClr val="accent2"/>
                </a:solidFill>
              </a:rPr>
              <a:t> </a:t>
            </a:r>
            <a:r>
              <a:rPr lang="ar-SA" sz="1600" smtClean="0">
                <a:solidFill>
                  <a:schemeClr val="accent2"/>
                </a:solidFill>
              </a:rPr>
              <a:t>انخفض الإدراك</a:t>
            </a:r>
            <a:r>
              <a:rPr lang="en-US" sz="1600" smtClean="0">
                <a:solidFill>
                  <a:schemeClr val="accent2"/>
                </a:solidFill>
              </a:rPr>
              <a:t>                  </a:t>
            </a:r>
            <a:r>
              <a:rPr lang="ar-SA" sz="1600" smtClean="0">
                <a:solidFill>
                  <a:schemeClr val="accent2"/>
                </a:solidFill>
              </a:rPr>
              <a:t>د. كل ما سبق</a:t>
            </a:r>
            <a:r>
              <a:rPr lang="en-GB" sz="1600" smtClean="0">
                <a:solidFill>
                  <a:schemeClr val="accent2"/>
                </a:solidFill>
              </a:rPr>
              <a:t> </a:t>
            </a:r>
          </a:p>
          <a:p>
            <a:pPr algn="r" rtl="1">
              <a:spcBef>
                <a:spcPct val="50000"/>
              </a:spcBef>
            </a:pPr>
            <a:endParaRPr lang="en-GB" sz="1600" smtClean="0">
              <a:solidFill>
                <a:schemeClr val="accent2"/>
              </a:solidFill>
              <a:cs typeface="Andalus" pitchFamily="2" charset="-78"/>
            </a:endParaRPr>
          </a:p>
        </p:txBody>
      </p:sp>
      <p:sp>
        <p:nvSpPr>
          <p:cNvPr id="36867" name="Date Placeholder 3"/>
          <p:cNvSpPr>
            <a:spLocks noGrp="1"/>
          </p:cNvSpPr>
          <p:nvPr>
            <p:ph type="dt" sz="half" idx="10"/>
          </p:nvPr>
        </p:nvSpPr>
        <p:spPr>
          <a:noFill/>
        </p:spPr>
        <p:txBody>
          <a:bodyPr/>
          <a:lstStyle/>
          <a:p>
            <a:fld id="{5F9345B9-FD3C-4651-99EB-8E0106CF2601}"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6868"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6869" name="Slide Number Placeholder 5"/>
          <p:cNvSpPr>
            <a:spLocks noGrp="1"/>
          </p:cNvSpPr>
          <p:nvPr>
            <p:ph type="sldNum" sz="quarter" idx="12"/>
          </p:nvPr>
        </p:nvSpPr>
        <p:spPr>
          <a:noFill/>
        </p:spPr>
        <p:txBody>
          <a:bodyPr/>
          <a:lstStyle/>
          <a:p>
            <a:fld id="{14F96256-CF6D-449D-8CF0-ABBC5DFE4CC1}" type="slidenum">
              <a:rPr lang="en-GB" smtClean="0">
                <a:latin typeface="Arial" charset="0"/>
                <a:cs typeface="Arial" charset="0"/>
              </a:rPr>
              <a:pPr/>
              <a:t>35</a:t>
            </a:fld>
            <a:endParaRPr lang="en-GB" smtClean="0">
              <a:latin typeface="Arial" charset="0"/>
              <a:cs typeface="Arial"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SA" b="1" dirty="0" smtClean="0">
                <a:ln w="12700">
                  <a:solidFill>
                    <a:schemeClr val="tx2">
                      <a:satMod val="155000"/>
                    </a:schemeClr>
                  </a:solidFill>
                  <a:prstDash val="solid"/>
                </a:ln>
                <a:solidFill>
                  <a:schemeClr val="accent6">
                    <a:lumMod val="60000"/>
                    <a:lumOff val="40000"/>
                  </a:schemeClr>
                </a:solidFill>
                <a:effectLst>
                  <a:outerShdw blurRad="41275" dist="20320" dir="1800000" algn="tl" rotWithShape="0">
                    <a:srgbClr val="000000">
                      <a:alpha val="40000"/>
                    </a:srgbClr>
                  </a:outerShdw>
                </a:effectLst>
              </a:rPr>
              <a:t>5-.عوامل النسق الإدراكي.</a:t>
            </a:r>
            <a:endParaRPr lang="ar-SA" dirty="0"/>
          </a:p>
        </p:txBody>
      </p:sp>
      <p:sp>
        <p:nvSpPr>
          <p:cNvPr id="37891" name="Text Placeholder 2"/>
          <p:cNvSpPr>
            <a:spLocks noGrp="1"/>
          </p:cNvSpPr>
          <p:nvPr>
            <p:ph type="body" idx="1"/>
          </p:nvPr>
        </p:nvSpPr>
        <p:spPr/>
        <p:txBody>
          <a:bodyPr/>
          <a:lstStyle/>
          <a:p>
            <a:pPr algn="ctr" rtl="1"/>
            <a:r>
              <a:rPr lang="ar-SA" smtClean="0">
                <a:solidFill>
                  <a:schemeClr val="accent2"/>
                </a:solidFill>
              </a:rPr>
              <a:t>عوامل تخص الفرد </a:t>
            </a:r>
            <a:endParaRPr lang="en-US" smtClean="0">
              <a:solidFill>
                <a:schemeClr val="accent2"/>
              </a:solidFill>
            </a:endParaRPr>
          </a:p>
        </p:txBody>
      </p:sp>
      <p:sp>
        <p:nvSpPr>
          <p:cNvPr id="37893" name="Text Placeholder 4"/>
          <p:cNvSpPr>
            <a:spLocks noGrp="1"/>
          </p:cNvSpPr>
          <p:nvPr>
            <p:ph type="body" sz="half" idx="3"/>
          </p:nvPr>
        </p:nvSpPr>
        <p:spPr/>
        <p:txBody>
          <a:bodyPr/>
          <a:lstStyle/>
          <a:p>
            <a:pPr algn="ctr" rtl="1"/>
            <a:r>
              <a:rPr lang="ar-SA" smtClean="0">
                <a:solidFill>
                  <a:schemeClr val="accent2"/>
                </a:solidFill>
              </a:rPr>
              <a:t>عوامل تخص المثير </a:t>
            </a:r>
            <a:endParaRPr lang="en-US" smtClean="0">
              <a:solidFill>
                <a:schemeClr val="accent2"/>
              </a:solidFill>
            </a:endParaRPr>
          </a:p>
        </p:txBody>
      </p:sp>
      <p:sp>
        <p:nvSpPr>
          <p:cNvPr id="4" name="Content Placeholder 3"/>
          <p:cNvSpPr>
            <a:spLocks noGrp="1"/>
          </p:cNvSpPr>
          <p:nvPr>
            <p:ph sz="quarter" idx="2"/>
          </p:nvPr>
        </p:nvSpPr>
        <p:spPr/>
        <p:txBody>
          <a:bodyPr/>
          <a:lstStyle/>
          <a:p>
            <a:pPr marL="0" indent="0" algn="r" rtl="1" eaLnBrk="1" hangingPunct="1">
              <a:buFontTx/>
              <a:buNone/>
              <a:defRPr/>
            </a:pPr>
            <a:r>
              <a:rPr lang="ar-SA" dirty="0" smtClean="0">
                <a:solidFill>
                  <a:schemeClr val="accent2"/>
                </a:solidFill>
              </a:rPr>
              <a:t>1) الخبرات السابقة .</a:t>
            </a:r>
          </a:p>
          <a:p>
            <a:pPr marL="0" indent="0" algn="r" rtl="1" eaLnBrk="1" hangingPunct="1">
              <a:buFontTx/>
              <a:buNone/>
              <a:defRPr/>
            </a:pPr>
            <a:r>
              <a:rPr lang="ar-SA" dirty="0" smtClean="0">
                <a:solidFill>
                  <a:schemeClr val="accent2"/>
                </a:solidFill>
              </a:rPr>
              <a:t>2) الثقافة والمفاهيم الاجتماعية .</a:t>
            </a:r>
          </a:p>
          <a:p>
            <a:pPr marL="0" indent="0" algn="r" rtl="1" eaLnBrk="1" hangingPunct="1">
              <a:buFontTx/>
              <a:buNone/>
              <a:defRPr/>
            </a:pPr>
            <a:r>
              <a:rPr lang="ar-SA" dirty="0" smtClean="0">
                <a:solidFill>
                  <a:schemeClr val="accent2"/>
                </a:solidFill>
              </a:rPr>
              <a:t>3) شبكة دوافع الفرد.</a:t>
            </a:r>
          </a:p>
          <a:p>
            <a:pPr marL="0" indent="0" algn="r" rtl="1" eaLnBrk="1" hangingPunct="1">
              <a:buFontTx/>
              <a:buNone/>
              <a:defRPr/>
            </a:pPr>
            <a:r>
              <a:rPr lang="ar-SA" dirty="0" smtClean="0">
                <a:solidFill>
                  <a:schemeClr val="accent2"/>
                </a:solidFill>
              </a:rPr>
              <a:t>4) المصافي الحسية.</a:t>
            </a:r>
          </a:p>
          <a:p>
            <a:pPr marL="0" indent="0" algn="r" rtl="1" eaLnBrk="1" hangingPunct="1">
              <a:buFontTx/>
              <a:buNone/>
              <a:defRPr/>
            </a:pPr>
            <a:r>
              <a:rPr lang="ar-SA" dirty="0" smtClean="0">
                <a:solidFill>
                  <a:schemeClr val="accent2"/>
                </a:solidFill>
              </a:rPr>
              <a:t>5) الأطر الإدراكية التي تقدم بها المعلومات . </a:t>
            </a:r>
            <a:endParaRPr lang="en-US" dirty="0" smtClean="0">
              <a:solidFill>
                <a:schemeClr val="accent2"/>
              </a:solidFill>
            </a:endParaRPr>
          </a:p>
          <a:p>
            <a:pPr>
              <a:defRPr/>
            </a:pPr>
            <a:endParaRPr lang="ar-SA" dirty="0"/>
          </a:p>
        </p:txBody>
      </p:sp>
      <p:sp>
        <p:nvSpPr>
          <p:cNvPr id="6" name="Content Placeholder 5"/>
          <p:cNvSpPr>
            <a:spLocks noGrp="1"/>
          </p:cNvSpPr>
          <p:nvPr>
            <p:ph sz="quarter" idx="4"/>
          </p:nvPr>
        </p:nvSpPr>
        <p:spPr/>
        <p:txBody>
          <a:bodyPr/>
          <a:lstStyle/>
          <a:p>
            <a:pPr marL="0" indent="0" algn="r" rtl="1" eaLnBrk="1" hangingPunct="1">
              <a:buFontTx/>
              <a:buNone/>
              <a:defRPr/>
            </a:pPr>
            <a:r>
              <a:rPr lang="ar-SA" dirty="0" smtClean="0">
                <a:solidFill>
                  <a:schemeClr val="accent2"/>
                </a:solidFill>
              </a:rPr>
              <a:t>1) التشابه: كلما كانت متشابهة كلما تم إدراكها كمجموعة واحدة.</a:t>
            </a:r>
          </a:p>
          <a:p>
            <a:pPr marL="0" indent="0" algn="r" rtl="1" eaLnBrk="1" hangingPunct="1">
              <a:buFontTx/>
              <a:buNone/>
              <a:defRPr/>
            </a:pPr>
            <a:r>
              <a:rPr lang="ar-SA" dirty="0" smtClean="0">
                <a:solidFill>
                  <a:schemeClr val="accent2"/>
                </a:solidFill>
              </a:rPr>
              <a:t> 2) التقارب الزمني والمكاني إذا وجدت في نفس الزمن والمكان فإنها ترتبط ذهنياً ببعضهما .</a:t>
            </a:r>
          </a:p>
          <a:p>
            <a:pPr marL="0" indent="0" algn="r" rtl="1" eaLnBrk="1" hangingPunct="1">
              <a:buFontTx/>
              <a:buNone/>
              <a:defRPr/>
            </a:pPr>
            <a:r>
              <a:rPr lang="ar-SA" dirty="0" smtClean="0">
                <a:solidFill>
                  <a:schemeClr val="accent2"/>
                </a:solidFill>
              </a:rPr>
              <a:t> 3) سد الثغرات في المعلومات إذا كانت المعلومات تحتوي على نقص فالفرد يستكملها ذهنياً ليدركها كنسق متكامل .</a:t>
            </a:r>
          </a:p>
          <a:p>
            <a:pPr marL="0" indent="0" algn="r" rtl="1" eaLnBrk="1" hangingPunct="1">
              <a:buFontTx/>
              <a:buNone/>
              <a:defRPr/>
            </a:pPr>
            <a:r>
              <a:rPr lang="ar-SA" dirty="0" smtClean="0">
                <a:solidFill>
                  <a:schemeClr val="accent2"/>
                </a:solidFill>
              </a:rPr>
              <a:t> 4) الأطر تتوقف على الإطار الذي يقوم فيه والخلفية التي تظهر فيها .</a:t>
            </a:r>
            <a:endParaRPr lang="en-US" dirty="0" smtClean="0">
              <a:solidFill>
                <a:schemeClr val="accent2"/>
              </a:solidFill>
            </a:endParaRPr>
          </a:p>
          <a:p>
            <a:pPr>
              <a:defRPr/>
            </a:pPr>
            <a:endParaRPr lang="ar-SA" dirty="0"/>
          </a:p>
        </p:txBody>
      </p:sp>
      <p:sp>
        <p:nvSpPr>
          <p:cNvPr id="37895" name="Date Placeholder 6"/>
          <p:cNvSpPr>
            <a:spLocks noGrp="1"/>
          </p:cNvSpPr>
          <p:nvPr>
            <p:ph type="dt" sz="half" idx="10"/>
          </p:nvPr>
        </p:nvSpPr>
        <p:spPr>
          <a:noFill/>
        </p:spPr>
        <p:txBody>
          <a:bodyPr/>
          <a:lstStyle/>
          <a:p>
            <a:fld id="{3127685A-225F-44B8-9D86-C2024B44A2E8}"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7896" name="Footer Placeholder 7"/>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37897" name="Slide Number Placeholder 8"/>
          <p:cNvSpPr>
            <a:spLocks noGrp="1"/>
          </p:cNvSpPr>
          <p:nvPr>
            <p:ph type="sldNum" sz="quarter" idx="12"/>
          </p:nvPr>
        </p:nvSpPr>
        <p:spPr>
          <a:noFill/>
        </p:spPr>
        <p:txBody>
          <a:bodyPr/>
          <a:lstStyle/>
          <a:p>
            <a:fld id="{5A54AE1D-2C0F-40EB-9464-89620D988D86}" type="slidenum">
              <a:rPr lang="en-GB" smtClean="0">
                <a:latin typeface="Arial" charset="0"/>
                <a:cs typeface="Arial" charset="0"/>
              </a:rPr>
              <a:pPr/>
              <a:t>36</a:t>
            </a:fld>
            <a:endParaRPr lang="en-GB" smtClean="0">
              <a:latin typeface="Arial"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SA"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1- مفهوم الإدراك</a:t>
            </a:r>
            <a:r>
              <a:rPr lang="ar-SA" b="1" dirty="0" smtClean="0">
                <a:ln w="12700">
                  <a:solidFill>
                    <a:schemeClr val="tx2">
                      <a:satMod val="155000"/>
                    </a:schemeClr>
                  </a:solidFill>
                  <a:prstDash val="solid"/>
                </a:ln>
                <a:solidFill>
                  <a:srgbClr val="002060"/>
                </a:solidFill>
              </a:rPr>
              <a:t>..</a:t>
            </a:r>
            <a:endParaRPr lang="ar-SA" b="1" dirty="0">
              <a:ln w="12700">
                <a:solidFill>
                  <a:schemeClr val="tx2">
                    <a:satMod val="155000"/>
                  </a:schemeClr>
                </a:solidFill>
                <a:prstDash val="solid"/>
              </a:ln>
              <a:solidFill>
                <a:srgbClr val="002060"/>
              </a:solidFill>
            </a:endParaRPr>
          </a:p>
        </p:txBody>
      </p:sp>
      <p:sp>
        <p:nvSpPr>
          <p:cNvPr id="5123" name="Content Placeholder 2"/>
          <p:cNvSpPr>
            <a:spLocks noGrp="1"/>
          </p:cNvSpPr>
          <p:nvPr>
            <p:ph idx="1"/>
          </p:nvPr>
        </p:nvSpPr>
        <p:spPr/>
        <p:txBody>
          <a:bodyPr/>
          <a:lstStyle/>
          <a:p>
            <a:pPr algn="just" rtl="1" eaLnBrk="1" hangingPunct="1">
              <a:buFontTx/>
              <a:buNone/>
            </a:pPr>
            <a:r>
              <a:rPr lang="ar-SA" sz="2400" b="1" u="sng" smtClean="0">
                <a:solidFill>
                  <a:srgbClr val="FF0000"/>
                </a:solidFill>
              </a:rPr>
              <a:t>أن الإدراك </a:t>
            </a:r>
            <a:r>
              <a:rPr lang="ar-SA" smtClean="0"/>
              <a:t>هو العملية الذهنية التي من خلالها يترجم الفرد ويفسرالمعلومات  التي يتلقاها والوقائع والأحداث التي يمر بها. </a:t>
            </a:r>
          </a:p>
          <a:p>
            <a:pPr algn="r" rtl="1" eaLnBrk="1" hangingPunct="1"/>
            <a:r>
              <a:rPr lang="ar-SA" smtClean="0"/>
              <a:t>وفي هذه العملية الذهنية يستخدم الفرد:</a:t>
            </a:r>
          </a:p>
          <a:p>
            <a:pPr algn="r" rtl="1" eaLnBrk="1" hangingPunct="1">
              <a:buFontTx/>
              <a:buChar char="-"/>
            </a:pPr>
            <a:r>
              <a:rPr lang="ar-SA" smtClean="0"/>
              <a:t>حواسه، </a:t>
            </a:r>
          </a:p>
          <a:p>
            <a:pPr algn="r" rtl="1" eaLnBrk="1" hangingPunct="1">
              <a:buFontTx/>
              <a:buChar char="-"/>
            </a:pPr>
            <a:r>
              <a:rPr lang="ar-SA" smtClean="0"/>
              <a:t>وخبراته السابقة، </a:t>
            </a:r>
          </a:p>
          <a:p>
            <a:pPr algn="r" rtl="1" eaLnBrk="1" hangingPunct="1">
              <a:buFontTx/>
              <a:buChar char="-"/>
            </a:pPr>
            <a:r>
              <a:rPr lang="ar-SA" smtClean="0"/>
              <a:t>وحاجاته الحالية، </a:t>
            </a:r>
          </a:p>
          <a:p>
            <a:pPr algn="r" rtl="1" eaLnBrk="1" hangingPunct="1">
              <a:buFontTx/>
              <a:buChar char="-"/>
            </a:pPr>
            <a:r>
              <a:rPr lang="ar-SA" smtClean="0"/>
              <a:t>وطموحاته، </a:t>
            </a:r>
          </a:p>
        </p:txBody>
      </p:sp>
      <p:sp>
        <p:nvSpPr>
          <p:cNvPr id="5124" name="Date Placeholder 3"/>
          <p:cNvSpPr>
            <a:spLocks noGrp="1"/>
          </p:cNvSpPr>
          <p:nvPr>
            <p:ph type="dt" sz="half" idx="10"/>
          </p:nvPr>
        </p:nvSpPr>
        <p:spPr>
          <a:noFill/>
        </p:spPr>
        <p:txBody>
          <a:bodyPr/>
          <a:lstStyle/>
          <a:p>
            <a:fld id="{B4E719A8-B3B3-4379-A2FA-4382A09B8AC1}"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5125"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5126" name="Slide Number Placeholder 5"/>
          <p:cNvSpPr>
            <a:spLocks noGrp="1"/>
          </p:cNvSpPr>
          <p:nvPr>
            <p:ph type="sldNum" sz="quarter" idx="12"/>
          </p:nvPr>
        </p:nvSpPr>
        <p:spPr>
          <a:noFill/>
        </p:spPr>
        <p:txBody>
          <a:bodyPr/>
          <a:lstStyle/>
          <a:p>
            <a:fld id="{4E0B143D-1CEC-4D92-8EE0-2B92A4B86E05}" type="slidenum">
              <a:rPr lang="en-GB" smtClean="0">
                <a:latin typeface="Arial" charset="0"/>
                <a:cs typeface="Arial" charset="0"/>
              </a:rPr>
              <a:pPr/>
              <a:t>4</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SA"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1- مفهوم </a:t>
            </a:r>
            <a:r>
              <a:rPr lang="ar-SA" b="1" dirty="0" smtClean="0">
                <a:ln w="12700">
                  <a:solidFill>
                    <a:schemeClr val="tx2">
                      <a:satMod val="155000"/>
                    </a:schemeClr>
                  </a:solidFill>
                  <a:prstDash val="solid"/>
                </a:ln>
                <a:solidFill>
                  <a:srgbClr val="002060"/>
                </a:solidFill>
              </a:rPr>
              <a:t>الإدراك</a:t>
            </a:r>
            <a:r>
              <a:rPr lang="ar-SA" b="1" dirty="0" smtClean="0">
                <a:ln w="12700">
                  <a:solidFill>
                    <a:schemeClr val="tx2">
                      <a:satMod val="155000"/>
                    </a:schemeClr>
                  </a:solidFill>
                  <a:prstDash val="solid"/>
                </a:ln>
                <a:solidFill>
                  <a:srgbClr val="002060"/>
                </a:solidFill>
                <a:effectLst>
                  <a:outerShdw blurRad="38100" dist="38100" dir="2700000" algn="tl">
                    <a:srgbClr val="000000">
                      <a:alpha val="43137"/>
                    </a:srgbClr>
                  </a:outerShdw>
                </a:effectLst>
              </a:rPr>
              <a:t>...</a:t>
            </a:r>
            <a:endParaRPr lang="ar-SA" b="1" dirty="0">
              <a:ln w="12700">
                <a:solidFill>
                  <a:schemeClr val="tx2">
                    <a:satMod val="155000"/>
                  </a:schemeClr>
                </a:solidFill>
                <a:prstDash val="solid"/>
              </a:ln>
              <a:solidFill>
                <a:srgbClr val="002060"/>
              </a:solidFill>
            </a:endParaRPr>
          </a:p>
        </p:txBody>
      </p:sp>
      <p:sp>
        <p:nvSpPr>
          <p:cNvPr id="4099" name="Content Placeholder 2"/>
          <p:cNvSpPr>
            <a:spLocks noGrp="1"/>
          </p:cNvSpPr>
          <p:nvPr>
            <p:ph idx="1"/>
          </p:nvPr>
        </p:nvSpPr>
        <p:spPr/>
        <p:txBody>
          <a:bodyPr>
            <a:normAutofit fontScale="92500" lnSpcReduction="10000"/>
          </a:bodyPr>
          <a:lstStyle/>
          <a:p>
            <a:pPr algn="r" rtl="1" eaLnBrk="1" hangingPunct="1">
              <a:buFontTx/>
              <a:buChar char="-"/>
              <a:defRPr/>
            </a:pPr>
            <a:r>
              <a:rPr lang="ar-SA" dirty="0" smtClean="0"/>
              <a:t>ورغباته المستقبلية في تفسير المؤثرات البيئية، </a:t>
            </a:r>
          </a:p>
          <a:p>
            <a:pPr algn="r" rtl="1" eaLnBrk="1" hangingPunct="1">
              <a:buFontTx/>
              <a:buChar char="-"/>
              <a:defRPr/>
            </a:pPr>
            <a:r>
              <a:rPr lang="ar-SA" dirty="0" smtClean="0"/>
              <a:t>كما أنه يعتمد في ذلك على النشاط الذهني ووظائف الأعضاء الحسية لديه</a:t>
            </a:r>
            <a:r>
              <a:rPr lang="ar-SA" sz="2400" dirty="0" smtClean="0">
                <a:solidFill>
                  <a:schemeClr val="accent2"/>
                </a:solidFill>
              </a:rPr>
              <a:t>. </a:t>
            </a:r>
          </a:p>
          <a:p>
            <a:pPr algn="r" rtl="1" eaLnBrk="1" hangingPunct="1">
              <a:buFontTx/>
              <a:buNone/>
              <a:defRPr/>
            </a:pPr>
            <a:r>
              <a:rPr lang="ar-SA" b="1" dirty="0" smtClean="0">
                <a:solidFill>
                  <a:srgbClr val="FF0000"/>
                </a:solidFill>
              </a:rPr>
              <a:t>أي ان الإدراك هو:</a:t>
            </a:r>
          </a:p>
          <a:p>
            <a:pPr algn="r" rtl="1" eaLnBrk="1" hangingPunct="1">
              <a:buFontTx/>
              <a:buNone/>
              <a:defRPr/>
            </a:pPr>
            <a:r>
              <a:rPr lang="ar-SA" sz="2800" dirty="0" smtClean="0"/>
              <a:t>عملية استقبال وتنظيم واختيار وترجمة المنبهات، وتحويلها إلى معلومات بهدف الحصول على معنى لها .  </a:t>
            </a:r>
          </a:p>
          <a:p>
            <a:pPr algn="r" rtl="1" eaLnBrk="1" hangingPunct="1">
              <a:buFontTx/>
              <a:buNone/>
              <a:defRPr/>
            </a:pPr>
            <a:r>
              <a:rPr lang="ar-SA" sz="2800" dirty="0" smtClean="0"/>
              <a:t>- وهذه العملية تتم باستقبال الفرد للمنبهات( المثيرات)الحسية  من خلال الحواس، وتنظيمها بهدف فهم الواقع بشكل مستمر. وهذا يتطلب من الشخص مستقبل المنبهات أن يختار المنبه الحسي وتنظيمه ضمن صورة متكاملة ذات معنى ومضمون.</a:t>
            </a:r>
            <a:endParaRPr lang="en-US" sz="2800" dirty="0" smtClean="0"/>
          </a:p>
          <a:p>
            <a:pPr algn="r" rtl="1" eaLnBrk="1" hangingPunct="1">
              <a:defRPr/>
            </a:pPr>
            <a:endParaRPr lang="ar-SA" sz="2400" dirty="0" smtClean="0">
              <a:solidFill>
                <a:schemeClr val="accent2"/>
              </a:solidFill>
            </a:endParaRPr>
          </a:p>
          <a:p>
            <a:pPr>
              <a:defRPr/>
            </a:pPr>
            <a:endParaRPr lang="ar-SA" dirty="0" smtClean="0"/>
          </a:p>
        </p:txBody>
      </p:sp>
      <p:sp>
        <p:nvSpPr>
          <p:cNvPr id="6148" name="Date Placeholder 3"/>
          <p:cNvSpPr>
            <a:spLocks noGrp="1"/>
          </p:cNvSpPr>
          <p:nvPr>
            <p:ph type="dt" sz="half" idx="10"/>
          </p:nvPr>
        </p:nvSpPr>
        <p:spPr>
          <a:noFill/>
        </p:spPr>
        <p:txBody>
          <a:bodyPr/>
          <a:lstStyle/>
          <a:p>
            <a:fld id="{AA42E623-BD44-4E66-B0F8-D8377B72B17C}"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6149"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6150" name="Slide Number Placeholder 5"/>
          <p:cNvSpPr>
            <a:spLocks noGrp="1"/>
          </p:cNvSpPr>
          <p:nvPr>
            <p:ph type="sldNum" sz="quarter" idx="12"/>
          </p:nvPr>
        </p:nvSpPr>
        <p:spPr>
          <a:noFill/>
        </p:spPr>
        <p:txBody>
          <a:bodyPr/>
          <a:lstStyle/>
          <a:p>
            <a:fld id="{B68B07E8-3ACA-473B-B645-561E84CCA24B}" type="slidenum">
              <a:rPr lang="en-GB" smtClean="0">
                <a:latin typeface="Arial" charset="0"/>
                <a:cs typeface="Arial" charset="0"/>
              </a:rPr>
              <a:pPr/>
              <a:t>5</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SA"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1-.أهمية الإدراك.</a:t>
            </a:r>
            <a:endParaRPr lang="ar-SA" dirty="0"/>
          </a:p>
        </p:txBody>
      </p:sp>
      <p:sp>
        <p:nvSpPr>
          <p:cNvPr id="7171" name="Content Placeholder 2"/>
          <p:cNvSpPr>
            <a:spLocks noGrp="1"/>
          </p:cNvSpPr>
          <p:nvPr>
            <p:ph idx="1"/>
          </p:nvPr>
        </p:nvSpPr>
        <p:spPr/>
        <p:txBody>
          <a:bodyPr>
            <a:normAutofit fontScale="92500" lnSpcReduction="10000"/>
          </a:bodyPr>
          <a:lstStyle/>
          <a:p>
            <a:pPr algn="just" rtl="1"/>
            <a:r>
              <a:rPr lang="ar-SA" sz="4000" smtClean="0">
                <a:solidFill>
                  <a:schemeClr val="accent2"/>
                </a:solidFill>
              </a:rPr>
              <a:t>إن السلوك الذي يمارسه الفرد سواء كان سلوكاً ظاهراً أو مستتراً </a:t>
            </a:r>
            <a:r>
              <a:rPr lang="ar-SA" sz="4000" smtClean="0">
                <a:solidFill>
                  <a:srgbClr val="FF3399"/>
                </a:solidFill>
              </a:rPr>
              <a:t>يتأثر بفهم وإدراك الفرد للظروف التي تحيط به وما تحتويه من مثيرات</a:t>
            </a:r>
            <a:r>
              <a:rPr lang="ar-SA" sz="4000" smtClean="0">
                <a:solidFill>
                  <a:schemeClr val="accent2"/>
                </a:solidFill>
              </a:rPr>
              <a:t> </a:t>
            </a:r>
          </a:p>
          <a:p>
            <a:pPr algn="just" rtl="1"/>
            <a:r>
              <a:rPr lang="ar-SA" sz="4000" smtClean="0">
                <a:solidFill>
                  <a:schemeClr val="accent2"/>
                </a:solidFill>
              </a:rPr>
              <a:t>ويتم ذلك التأثير من خلال عمليات إدراكية تنتهي بتكوين معان وتفسيرات معينة لما تتلقاه حواس الفرد عن هذه المثيرات .</a:t>
            </a:r>
            <a:r>
              <a:rPr lang="ar-SA" sz="4000" smtClean="0"/>
              <a:t> </a:t>
            </a:r>
          </a:p>
        </p:txBody>
      </p:sp>
      <p:sp>
        <p:nvSpPr>
          <p:cNvPr id="7172" name="Date Placeholder 3"/>
          <p:cNvSpPr>
            <a:spLocks noGrp="1"/>
          </p:cNvSpPr>
          <p:nvPr>
            <p:ph type="dt" sz="half" idx="10"/>
          </p:nvPr>
        </p:nvSpPr>
        <p:spPr>
          <a:noFill/>
        </p:spPr>
        <p:txBody>
          <a:bodyPr/>
          <a:lstStyle/>
          <a:p>
            <a:fld id="{A7946F74-BD87-4437-A1DC-E0A28A198F0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7173"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7174" name="Slide Number Placeholder 5"/>
          <p:cNvSpPr>
            <a:spLocks noGrp="1"/>
          </p:cNvSpPr>
          <p:nvPr>
            <p:ph type="sldNum" sz="quarter" idx="12"/>
          </p:nvPr>
        </p:nvSpPr>
        <p:spPr>
          <a:noFill/>
        </p:spPr>
        <p:txBody>
          <a:bodyPr/>
          <a:lstStyle/>
          <a:p>
            <a:fld id="{A336C72B-2626-4896-800D-0D16B1076710}" type="slidenum">
              <a:rPr lang="en-GB" smtClean="0">
                <a:latin typeface="Arial" charset="0"/>
                <a:cs typeface="Arial" charset="0"/>
              </a:rPr>
              <a:pPr/>
              <a:t>6</a:t>
            </a:fld>
            <a:endParaRPr lang="en-GB"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p:txBody>
          <a:bodyPr>
            <a:normAutofit fontScale="92500"/>
          </a:bodyPr>
          <a:lstStyle/>
          <a:p>
            <a:pPr algn="r" rtl="1" eaLnBrk="1" hangingPunct="1">
              <a:lnSpc>
                <a:spcPct val="90000"/>
              </a:lnSpc>
            </a:pPr>
            <a:r>
              <a:rPr lang="ar-SA" b="1" smtClean="0">
                <a:solidFill>
                  <a:schemeClr val="accent2"/>
                </a:solidFill>
              </a:rPr>
              <a:t>  </a:t>
            </a:r>
            <a:r>
              <a:rPr lang="ar-SA" smtClean="0"/>
              <a:t>الهدف من دراسة الإدراك هو تفسير المثيرات التي يتعلق بها الفرد إذا فسرت أو أدركت أو لم تدرك .</a:t>
            </a:r>
            <a:endParaRPr lang="en-US" smtClean="0"/>
          </a:p>
          <a:p>
            <a:pPr algn="r" rtl="1" eaLnBrk="1" hangingPunct="1">
              <a:lnSpc>
                <a:spcPct val="90000"/>
              </a:lnSpc>
            </a:pPr>
            <a:r>
              <a:rPr lang="ar-SA" smtClean="0"/>
              <a:t>للإدراك علاقـة متينة بشخصية الفرد وتوافقـه الاجتماعي. </a:t>
            </a:r>
            <a:r>
              <a:rPr lang="ar-SA" smtClean="0">
                <a:solidFill>
                  <a:srgbClr val="FF0000"/>
                </a:solidFill>
              </a:rPr>
              <a:t>فالعجز عن الإدراك وما يرغب فيه الناس وما يشـعرون به حيالك وعن أثر سلوكنا فيهم وسلوكهم فينا مدعاة لسـوء الفهم والتفاهـم بيننا وبينهم، وسبيل إلى سوء التوافق الاجتماعي.</a:t>
            </a:r>
          </a:p>
          <a:p>
            <a:pPr algn="r" rtl="1" eaLnBrk="1" hangingPunct="1">
              <a:lnSpc>
                <a:spcPct val="90000"/>
              </a:lnSpc>
            </a:pPr>
            <a:r>
              <a:rPr lang="ar-SA" smtClean="0"/>
              <a:t>إن سلوك الأداء وسلوك الرضا للفرد ينطلق من إدراكه لعمله وعناصر البيئة التنظيمية التي تحيط بهم.</a:t>
            </a:r>
          </a:p>
          <a:p>
            <a:pPr algn="r" rtl="1" eaLnBrk="1" hangingPunct="1">
              <a:lnSpc>
                <a:spcPct val="90000"/>
              </a:lnSpc>
              <a:buFontTx/>
              <a:buNone/>
            </a:pPr>
            <a:endParaRPr lang="en-US" smtClean="0">
              <a:solidFill>
                <a:srgbClr val="FF3399"/>
              </a:solidFill>
              <a:cs typeface="Andalus" pitchFamily="2" charset="-78"/>
            </a:endParaRPr>
          </a:p>
        </p:txBody>
      </p:sp>
      <p:sp>
        <p:nvSpPr>
          <p:cNvPr id="8195" name="Date Placeholder 3"/>
          <p:cNvSpPr>
            <a:spLocks noGrp="1"/>
          </p:cNvSpPr>
          <p:nvPr>
            <p:ph type="dt" sz="half" idx="10"/>
          </p:nvPr>
        </p:nvSpPr>
        <p:spPr>
          <a:noFill/>
        </p:spPr>
        <p:txBody>
          <a:bodyPr/>
          <a:lstStyle/>
          <a:p>
            <a:fld id="{08D504AA-207E-4D26-8967-88794F424F38}"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8197"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8196" name="Slide Number Placeholder 4"/>
          <p:cNvSpPr>
            <a:spLocks noGrp="1"/>
          </p:cNvSpPr>
          <p:nvPr>
            <p:ph type="sldNum" sz="quarter" idx="12"/>
          </p:nvPr>
        </p:nvSpPr>
        <p:spPr>
          <a:noFill/>
        </p:spPr>
        <p:txBody>
          <a:bodyPr/>
          <a:lstStyle/>
          <a:p>
            <a:fld id="{9D82427F-2BAA-4EFE-A4B7-1894B3B9625D}" type="slidenum">
              <a:rPr lang="en-GB" smtClean="0">
                <a:latin typeface="Arial" charset="0"/>
                <a:cs typeface="Arial" charset="0"/>
              </a:rPr>
              <a:pPr/>
              <a:t>7</a:t>
            </a:fld>
            <a:endParaRPr lang="en-GB" smtClean="0">
              <a:latin typeface="Arial" charset="0"/>
              <a:cs typeface="Arial" charset="0"/>
            </a:endParaRPr>
          </a:p>
        </p:txBody>
      </p:sp>
      <p:sp>
        <p:nvSpPr>
          <p:cNvPr id="7" name="Rectangle 6"/>
          <p:cNvSpPr/>
          <p:nvPr/>
        </p:nvSpPr>
        <p:spPr>
          <a:xfrm>
            <a:off x="3000364" y="428604"/>
            <a:ext cx="3743332" cy="769441"/>
          </a:xfrm>
          <a:prstGeom prst="rect">
            <a:avLst/>
          </a:prstGeom>
          <a:noFill/>
        </p:spPr>
        <p:txBody>
          <a:bodyPr wrap="none">
            <a:spAutoFit/>
          </a:bodyPr>
          <a:lstStyle/>
          <a:p>
            <a:pPr algn="ctr" rtl="1">
              <a:defRPr/>
            </a:pPr>
            <a:r>
              <a:rPr lang="ar-SA" sz="4400" b="1"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Arial" pitchFamily="34" charset="0"/>
                <a:cs typeface="+mn-cs"/>
              </a:rPr>
              <a:t>1-..أهمية الإدراك..</a:t>
            </a:r>
            <a:endParaRPr lang="ar-SA" sz="4400" b="1"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p:txBody>
          <a:bodyPr>
            <a:normAutofit lnSpcReduction="10000"/>
          </a:bodyPr>
          <a:lstStyle/>
          <a:p>
            <a:pPr algn="just" rtl="1" eaLnBrk="1" hangingPunct="1">
              <a:buFontTx/>
              <a:buNone/>
            </a:pPr>
            <a:r>
              <a:rPr lang="ar-SA" sz="2800" smtClean="0"/>
              <a:t>إن عملية الإدراك تتصف بمايلي:</a:t>
            </a:r>
          </a:p>
          <a:p>
            <a:pPr algn="just" rtl="1" eaLnBrk="1" hangingPunct="1"/>
            <a:r>
              <a:rPr lang="ar-SA" sz="2800" smtClean="0"/>
              <a:t>عملية معقدة  تتداخل فيها الذاكرة والتعلم والتصور والعلاقات الرمزية، الحواس.</a:t>
            </a:r>
          </a:p>
          <a:p>
            <a:pPr algn="just" rtl="1" eaLnBrk="1" hangingPunct="1"/>
            <a:r>
              <a:rPr lang="ar-SA" sz="2800" smtClean="0"/>
              <a:t>عملية ليست سلبية تنحصر بمجرد استقبال انطباعات حسية في الفكر الإنساني .</a:t>
            </a:r>
          </a:p>
          <a:p>
            <a:pPr algn="just" rtl="1" eaLnBrk="1" hangingPunct="1"/>
            <a:r>
              <a:rPr lang="ar-SA" sz="2800" b="1" smtClean="0"/>
              <a:t>يقال:</a:t>
            </a:r>
            <a:r>
              <a:rPr lang="ar-SA" sz="2800" smtClean="0"/>
              <a:t> إننا بدون إحساس لا ندرك شيئاً ، كذلك فإننا بالإحساس وحده لا ندرك شيئاً، لأن الإحساس ليس كل شيء في إدراكنا .</a:t>
            </a:r>
          </a:p>
          <a:p>
            <a:pPr algn="just" rtl="1" eaLnBrk="1" hangingPunct="1"/>
            <a:r>
              <a:rPr lang="ar-SA" sz="2800" smtClean="0"/>
              <a:t>أن إدراك الفرد للمثيرات يتم من خلال قنواته الحواسية (البصر- السمع – اللمس ... الخ)</a:t>
            </a:r>
            <a:endParaRPr lang="en-US" sz="2800" smtClean="0"/>
          </a:p>
        </p:txBody>
      </p:sp>
      <p:sp>
        <p:nvSpPr>
          <p:cNvPr id="9219" name="Date Placeholder 3"/>
          <p:cNvSpPr>
            <a:spLocks noGrp="1"/>
          </p:cNvSpPr>
          <p:nvPr>
            <p:ph type="dt" sz="half" idx="10"/>
          </p:nvPr>
        </p:nvSpPr>
        <p:spPr>
          <a:noFill/>
        </p:spPr>
        <p:txBody>
          <a:bodyPr/>
          <a:lstStyle/>
          <a:p>
            <a:fld id="{D40334CF-6034-4389-9FFF-B0DB0D5191D8}"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9221"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9220" name="Slide Number Placeholder 4"/>
          <p:cNvSpPr>
            <a:spLocks noGrp="1"/>
          </p:cNvSpPr>
          <p:nvPr>
            <p:ph type="sldNum" sz="quarter" idx="12"/>
          </p:nvPr>
        </p:nvSpPr>
        <p:spPr>
          <a:noFill/>
        </p:spPr>
        <p:txBody>
          <a:bodyPr/>
          <a:lstStyle/>
          <a:p>
            <a:fld id="{F0296F92-41FC-47C6-807E-D905DB397F50}" type="slidenum">
              <a:rPr lang="en-GB" smtClean="0">
                <a:latin typeface="Arial" charset="0"/>
                <a:cs typeface="Arial" charset="0"/>
              </a:rPr>
              <a:pPr/>
              <a:t>8</a:t>
            </a:fld>
            <a:endParaRPr lang="en-GB" smtClean="0">
              <a:latin typeface="Arial" charset="0"/>
              <a:cs typeface="Arial" charset="0"/>
            </a:endParaRPr>
          </a:p>
        </p:txBody>
      </p:sp>
      <p:sp>
        <p:nvSpPr>
          <p:cNvPr id="7" name="Rectangle 6"/>
          <p:cNvSpPr/>
          <p:nvPr/>
        </p:nvSpPr>
        <p:spPr>
          <a:xfrm>
            <a:off x="1285852" y="357166"/>
            <a:ext cx="6229590" cy="830997"/>
          </a:xfrm>
          <a:prstGeom prst="rect">
            <a:avLst/>
          </a:prstGeom>
          <a:noFill/>
        </p:spPr>
        <p:txBody>
          <a:bodyPr wrap="none">
            <a:spAutoFit/>
          </a:bodyPr>
          <a:lstStyle/>
          <a:p>
            <a:pPr algn="ctr" rtl="1">
              <a:defRPr/>
            </a:pPr>
            <a:r>
              <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mn-cs"/>
              </a:rPr>
              <a:t>1-..خصائص عملية الادراك...</a:t>
            </a:r>
            <a:endParaRPr lang="ar-SA" sz="4800" b="1" dirty="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half" idx="10"/>
          </p:nvPr>
        </p:nvSpPr>
        <p:spPr>
          <a:noFill/>
        </p:spPr>
        <p:txBody>
          <a:bodyPr/>
          <a:lstStyle/>
          <a:p>
            <a:fld id="{EAE219CA-5DDC-46EF-86DA-14C2877AD2D2}"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0243" name="Footer Placeholder 2"/>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 جامعة الملك عبد العزيز</a:t>
            </a:r>
            <a:endParaRPr lang="en-GB" smtClean="0">
              <a:latin typeface="Arial" charset="0"/>
              <a:cs typeface="Arial" charset="0"/>
            </a:endParaRPr>
          </a:p>
        </p:txBody>
      </p:sp>
      <p:sp>
        <p:nvSpPr>
          <p:cNvPr id="10244" name="Slide Number Placeholder 3"/>
          <p:cNvSpPr>
            <a:spLocks noGrp="1"/>
          </p:cNvSpPr>
          <p:nvPr>
            <p:ph type="sldNum" sz="quarter" idx="12"/>
          </p:nvPr>
        </p:nvSpPr>
        <p:spPr>
          <a:noFill/>
        </p:spPr>
        <p:txBody>
          <a:bodyPr/>
          <a:lstStyle/>
          <a:p>
            <a:fld id="{10544279-67FB-44A7-86D7-53FB542A88CA}" type="slidenum">
              <a:rPr lang="en-GB" smtClean="0">
                <a:latin typeface="Arial" charset="0"/>
                <a:cs typeface="Arial" charset="0"/>
              </a:rPr>
              <a:pPr/>
              <a:t>9</a:t>
            </a:fld>
            <a:endParaRPr lang="en-GB" smtClean="0">
              <a:latin typeface="Arial" charset="0"/>
              <a:cs typeface="Arial" charset="0"/>
            </a:endParaRPr>
          </a:p>
        </p:txBody>
      </p:sp>
      <p:pic>
        <p:nvPicPr>
          <p:cNvPr id="37890" name="Picture 2"/>
          <p:cNvPicPr>
            <a:picLocks noChangeAspect="1" noChangeArrowheads="1"/>
          </p:cNvPicPr>
          <p:nvPr/>
        </p:nvPicPr>
        <p:blipFill>
          <a:blip r:embed="rId2"/>
          <a:srcRect/>
          <a:stretch>
            <a:fillRect/>
          </a:stretch>
        </p:blipFill>
        <p:spPr bwMode="auto">
          <a:xfrm>
            <a:off x="928688" y="571500"/>
            <a:ext cx="7500937" cy="5214938"/>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886</TotalTime>
  <Words>3017</Words>
  <Application>Microsoft Office PowerPoint</Application>
  <PresentationFormat>On-screen Show (4:3)</PresentationFormat>
  <Paragraphs>350</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Andalus</vt:lpstr>
      <vt:lpstr>Tahoma</vt:lpstr>
      <vt:lpstr>Wingdings</vt:lpstr>
      <vt:lpstr>Verve</vt:lpstr>
      <vt:lpstr>الفصل الثالث  الإدراك  </vt:lpstr>
      <vt:lpstr>Slide 2</vt:lpstr>
      <vt:lpstr>Slide 3</vt:lpstr>
      <vt:lpstr>1- مفهوم الإدراك..</vt:lpstr>
      <vt:lpstr>1- مفهوم الإدراك...</vt:lpstr>
      <vt:lpstr>1-.أهمية الإدراك.</vt:lpstr>
      <vt:lpstr>Slide 7</vt:lpstr>
      <vt:lpstr>Slide 8</vt:lpstr>
      <vt:lpstr>Slide 9</vt:lpstr>
      <vt:lpstr>Slide 10</vt:lpstr>
      <vt:lpstr>Slide 11</vt:lpstr>
      <vt:lpstr>Slide 12</vt:lpstr>
      <vt:lpstr>2- مراحل الإدراك </vt:lpstr>
      <vt:lpstr>2- مراحل الإدراك. </vt:lpstr>
      <vt:lpstr>2- مراحل الإدراك.. </vt:lpstr>
      <vt:lpstr>3- أشكال الإدراك</vt:lpstr>
      <vt:lpstr>3- أشكال الإدراك.</vt:lpstr>
      <vt:lpstr>4- الانتقاء الإدراكي </vt:lpstr>
      <vt:lpstr>الأفراد يختلفون في إدراكهم للمثيرات والأحداث وهذا يعود للأختلاف في عوامل الإدراك، وهذه العوامل هي:</vt:lpstr>
      <vt:lpstr>4-.عوامل الانتقاء الإدراكي التي تخص الفرد..</vt:lpstr>
      <vt:lpstr>4-.عوامل الانتقاء الإدراكي التي تخص المثير..</vt:lpstr>
      <vt:lpstr>5- النسق الإدراكي</vt:lpstr>
      <vt:lpstr>5- النسق الإدراكي..</vt:lpstr>
      <vt:lpstr>Slide 24</vt:lpstr>
      <vt:lpstr>5-0علاقة الجزء بالكل..</vt:lpstr>
      <vt:lpstr>Slide 26</vt:lpstr>
      <vt:lpstr>الخلاصة</vt:lpstr>
      <vt:lpstr>الخلاصة</vt:lpstr>
      <vt:lpstr>الخلاصة</vt:lpstr>
      <vt:lpstr>الخلاصة</vt:lpstr>
      <vt:lpstr>Slide 31</vt:lpstr>
      <vt:lpstr>الأسئلة</vt:lpstr>
      <vt:lpstr>الأسئلة</vt:lpstr>
      <vt:lpstr>الأسئلة</vt:lpstr>
      <vt:lpstr>الأسئلة</vt:lpstr>
      <vt:lpstr>5-.عوامل النسق الإدراكي.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dc:title>
  <dc:creator>كاسر نصر المنصور</dc:creator>
  <cp:lastModifiedBy> </cp:lastModifiedBy>
  <cp:revision>69</cp:revision>
  <dcterms:created xsi:type="dcterms:W3CDTF">2006-01-01T19:23:14Z</dcterms:created>
  <dcterms:modified xsi:type="dcterms:W3CDTF">2009-11-04T17:26:26Z</dcterms:modified>
</cp:coreProperties>
</file>