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8"/>
          <p:cNvSpPr>
            <a:spLocks/>
          </p:cNvSpPr>
          <p:nvPr/>
        </p:nvSpPr>
        <p:spPr bwMode="auto">
          <a:xfrm>
            <a:off x="-33338" y="-33338"/>
            <a:ext cx="9577388" cy="6818313"/>
          </a:xfrm>
          <a:custGeom>
            <a:avLst/>
            <a:gdLst>
              <a:gd name="T0" fmla="*/ 5 w 6033"/>
              <a:gd name="T1" fmla="*/ 0 h 4295"/>
              <a:gd name="T2" fmla="*/ 5802 w 6033"/>
              <a:gd name="T3" fmla="*/ 14 h 4295"/>
              <a:gd name="T4" fmla="*/ 5802 w 6033"/>
              <a:gd name="T5" fmla="*/ 3905 h 4295"/>
              <a:gd name="T6" fmla="*/ 5066 w 6033"/>
              <a:gd name="T7" fmla="*/ 2352 h 4295"/>
              <a:gd name="T8" fmla="*/ 0 w 6033"/>
              <a:gd name="T9" fmla="*/ 3106 h 4295"/>
              <a:gd name="T10" fmla="*/ 5 w 6033"/>
              <a:gd name="T11" fmla="*/ 0 h 429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033" h="4295">
                <a:moveTo>
                  <a:pt x="5" y="0"/>
                </a:moveTo>
                <a:lnTo>
                  <a:pt x="5802" y="14"/>
                </a:lnTo>
                <a:lnTo>
                  <a:pt x="5802" y="3905"/>
                </a:lnTo>
                <a:cubicBezTo>
                  <a:pt x="5679" y="4295"/>
                  <a:pt x="6033" y="2484"/>
                  <a:pt x="5066" y="2352"/>
                </a:cubicBezTo>
                <a:cubicBezTo>
                  <a:pt x="4099" y="2221"/>
                  <a:pt x="843" y="3497"/>
                  <a:pt x="0" y="3106"/>
                </a:cubicBezTo>
                <a:lnTo>
                  <a:pt x="5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outerShdw dist="88900" dir="5400000" algn="ctr" rotWithShape="0">
              <a:schemeClr val="bg2"/>
            </a:outerShdw>
          </a:effectLst>
        </p:spPr>
        <p:txBody>
          <a:bodyPr/>
          <a:lstStyle/>
          <a:p>
            <a:endParaRPr lang="en-US"/>
          </a:p>
        </p:txBody>
      </p:sp>
      <p:grpSp>
        <p:nvGrpSpPr>
          <p:cNvPr id="5" name="Group 93"/>
          <p:cNvGrpSpPr>
            <a:grpSpLocks/>
          </p:cNvGrpSpPr>
          <p:nvPr/>
        </p:nvGrpSpPr>
        <p:grpSpPr bwMode="auto">
          <a:xfrm>
            <a:off x="6076950" y="152400"/>
            <a:ext cx="2846388" cy="3313113"/>
            <a:chOff x="3107" y="1003"/>
            <a:chExt cx="2495" cy="2903"/>
          </a:xfrm>
        </p:grpSpPr>
        <p:grpSp>
          <p:nvGrpSpPr>
            <p:cNvPr id="6" name="Group 84"/>
            <p:cNvGrpSpPr>
              <a:grpSpLocks/>
            </p:cNvGrpSpPr>
            <p:nvPr userDrawn="1"/>
          </p:nvGrpSpPr>
          <p:grpSpPr bwMode="auto">
            <a:xfrm>
              <a:off x="3107" y="2001"/>
              <a:ext cx="1905" cy="1905"/>
              <a:chOff x="1655" y="3067"/>
              <a:chExt cx="975" cy="975"/>
            </a:xfrm>
          </p:grpSpPr>
          <p:sp>
            <p:nvSpPr>
              <p:cNvPr id="13" name="AutoShape 85"/>
              <p:cNvSpPr>
                <a:spLocks noChangeArrowheads="1"/>
              </p:cNvSpPr>
              <p:nvPr userDrawn="1"/>
            </p:nvSpPr>
            <p:spPr bwMode="auto">
              <a:xfrm>
                <a:off x="1655" y="3067"/>
                <a:ext cx="975" cy="975"/>
              </a:xfrm>
              <a:custGeom>
                <a:avLst/>
                <a:gdLst>
                  <a:gd name="T0" fmla="*/ 488 w 21600"/>
                  <a:gd name="T1" fmla="*/ 0 h 21600"/>
                  <a:gd name="T2" fmla="*/ 143 w 21600"/>
                  <a:gd name="T3" fmla="*/ 143 h 21600"/>
                  <a:gd name="T4" fmla="*/ 0 w 21600"/>
                  <a:gd name="T5" fmla="*/ 488 h 21600"/>
                  <a:gd name="T6" fmla="*/ 143 w 21600"/>
                  <a:gd name="T7" fmla="*/ 832 h 21600"/>
                  <a:gd name="T8" fmla="*/ 488 w 21600"/>
                  <a:gd name="T9" fmla="*/ 975 h 21600"/>
                  <a:gd name="T10" fmla="*/ 832 w 21600"/>
                  <a:gd name="T11" fmla="*/ 832 h 21600"/>
                  <a:gd name="T12" fmla="*/ 975 w 21600"/>
                  <a:gd name="T13" fmla="*/ 488 h 21600"/>
                  <a:gd name="T14" fmla="*/ 832 w 21600"/>
                  <a:gd name="T15" fmla="*/ 143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68 w 21600"/>
                  <a:gd name="T25" fmla="*/ 3168 h 21600"/>
                  <a:gd name="T26" fmla="*/ 18432 w 21600"/>
                  <a:gd name="T27" fmla="*/ 18432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2918" y="10800"/>
                    </a:moveTo>
                    <a:cubicBezTo>
                      <a:pt x="2918" y="15153"/>
                      <a:pt x="6447" y="18682"/>
                      <a:pt x="10800" y="18682"/>
                    </a:cubicBezTo>
                    <a:cubicBezTo>
                      <a:pt x="15153" y="18682"/>
                      <a:pt x="18682" y="15153"/>
                      <a:pt x="18682" y="10800"/>
                    </a:cubicBezTo>
                    <a:cubicBezTo>
                      <a:pt x="18682" y="6447"/>
                      <a:pt x="15153" y="2918"/>
                      <a:pt x="10800" y="2918"/>
                    </a:cubicBezTo>
                    <a:cubicBezTo>
                      <a:pt x="6447" y="2918"/>
                      <a:pt x="2918" y="6447"/>
                      <a:pt x="2918" y="1080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round/>
                <a:headEnd/>
                <a:tailEnd/>
              </a:ln>
              <a:scene3d>
                <a:camera prst="legacyPerspectiveFront">
                  <a:rot lat="1500000" lon="1500000" rev="0"/>
                </a:camera>
                <a:lightRig rig="legacyFlat1" dir="t"/>
              </a:scene3d>
              <a:sp3d extrusionH="100000" prstMaterial="legacyPlastic">
                <a:bevelT w="13500" h="13500" prst="angle"/>
                <a:bevelB w="13500" h="13500" prst="angle"/>
                <a:extrusionClr>
                  <a:schemeClr val="accent1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  <p:sp>
            <p:nvSpPr>
              <p:cNvPr id="14" name="AutoShape 86"/>
              <p:cNvSpPr>
                <a:spLocks noChangeArrowheads="1"/>
              </p:cNvSpPr>
              <p:nvPr userDrawn="1"/>
            </p:nvSpPr>
            <p:spPr bwMode="auto">
              <a:xfrm>
                <a:off x="1868" y="3280"/>
                <a:ext cx="549" cy="550"/>
              </a:xfrm>
              <a:custGeom>
                <a:avLst/>
                <a:gdLst>
                  <a:gd name="T0" fmla="*/ 275 w 21600"/>
                  <a:gd name="T1" fmla="*/ 0 h 21600"/>
                  <a:gd name="T2" fmla="*/ 80 w 21600"/>
                  <a:gd name="T3" fmla="*/ 81 h 21600"/>
                  <a:gd name="T4" fmla="*/ 0 w 21600"/>
                  <a:gd name="T5" fmla="*/ 275 h 21600"/>
                  <a:gd name="T6" fmla="*/ 80 w 21600"/>
                  <a:gd name="T7" fmla="*/ 469 h 21600"/>
                  <a:gd name="T8" fmla="*/ 275 w 21600"/>
                  <a:gd name="T9" fmla="*/ 550 h 21600"/>
                  <a:gd name="T10" fmla="*/ 469 w 21600"/>
                  <a:gd name="T11" fmla="*/ 469 h 21600"/>
                  <a:gd name="T12" fmla="*/ 549 w 21600"/>
                  <a:gd name="T13" fmla="*/ 275 h 21600"/>
                  <a:gd name="T14" fmla="*/ 469 w 21600"/>
                  <a:gd name="T15" fmla="*/ 81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48 w 21600"/>
                  <a:gd name="T25" fmla="*/ 3181 h 21600"/>
                  <a:gd name="T26" fmla="*/ 18452 w 21600"/>
                  <a:gd name="T27" fmla="*/ 18419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2918" y="10800"/>
                    </a:moveTo>
                    <a:cubicBezTo>
                      <a:pt x="2918" y="15153"/>
                      <a:pt x="6447" y="18682"/>
                      <a:pt x="10800" y="18682"/>
                    </a:cubicBezTo>
                    <a:cubicBezTo>
                      <a:pt x="15153" y="18682"/>
                      <a:pt x="18682" y="15153"/>
                      <a:pt x="18682" y="10800"/>
                    </a:cubicBezTo>
                    <a:cubicBezTo>
                      <a:pt x="18682" y="6447"/>
                      <a:pt x="15153" y="2918"/>
                      <a:pt x="10800" y="2918"/>
                    </a:cubicBezTo>
                    <a:cubicBezTo>
                      <a:pt x="6447" y="2918"/>
                      <a:pt x="2918" y="6447"/>
                      <a:pt x="2918" y="1080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round/>
                <a:headEnd/>
                <a:tailEnd/>
              </a:ln>
              <a:scene3d>
                <a:camera prst="legacyPerspectiveFront">
                  <a:rot lat="1500000" lon="1500000" rev="0"/>
                </a:camera>
                <a:lightRig rig="legacyFlat1" dir="t"/>
              </a:scene3d>
              <a:sp3d extrusionH="100000" prstMaterial="legacyPlastic">
                <a:bevelT w="13500" h="13500" prst="angle"/>
                <a:bevelB w="13500" h="13500" prst="angle"/>
                <a:extrusionClr>
                  <a:schemeClr val="accent1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</p:grpSp>
        <p:grpSp>
          <p:nvGrpSpPr>
            <p:cNvPr id="7" name="Group 87"/>
            <p:cNvGrpSpPr>
              <a:grpSpLocks/>
            </p:cNvGrpSpPr>
            <p:nvPr userDrawn="1"/>
          </p:nvGrpSpPr>
          <p:grpSpPr bwMode="auto">
            <a:xfrm>
              <a:off x="4921" y="2227"/>
              <a:ext cx="566" cy="566"/>
              <a:chOff x="1656" y="3068"/>
              <a:chExt cx="974" cy="974"/>
            </a:xfrm>
          </p:grpSpPr>
          <p:sp>
            <p:nvSpPr>
              <p:cNvPr id="11" name="AutoShape 88"/>
              <p:cNvSpPr>
                <a:spLocks noChangeArrowheads="1"/>
              </p:cNvSpPr>
              <p:nvPr userDrawn="1"/>
            </p:nvSpPr>
            <p:spPr bwMode="auto">
              <a:xfrm>
                <a:off x="1657" y="3068"/>
                <a:ext cx="972" cy="974"/>
              </a:xfrm>
              <a:custGeom>
                <a:avLst/>
                <a:gdLst>
                  <a:gd name="T0" fmla="*/ 486 w 21600"/>
                  <a:gd name="T1" fmla="*/ 0 h 21600"/>
                  <a:gd name="T2" fmla="*/ 142 w 21600"/>
                  <a:gd name="T3" fmla="*/ 143 h 21600"/>
                  <a:gd name="T4" fmla="*/ 0 w 21600"/>
                  <a:gd name="T5" fmla="*/ 487 h 21600"/>
                  <a:gd name="T6" fmla="*/ 142 w 21600"/>
                  <a:gd name="T7" fmla="*/ 831 h 21600"/>
                  <a:gd name="T8" fmla="*/ 486 w 21600"/>
                  <a:gd name="T9" fmla="*/ 974 h 21600"/>
                  <a:gd name="T10" fmla="*/ 830 w 21600"/>
                  <a:gd name="T11" fmla="*/ 831 h 21600"/>
                  <a:gd name="T12" fmla="*/ 972 w 21600"/>
                  <a:gd name="T13" fmla="*/ 487 h 21600"/>
                  <a:gd name="T14" fmla="*/ 830 w 21600"/>
                  <a:gd name="T15" fmla="*/ 143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56 w 21600"/>
                  <a:gd name="T25" fmla="*/ 3171 h 21600"/>
                  <a:gd name="T26" fmla="*/ 18444 w 21600"/>
                  <a:gd name="T27" fmla="*/ 18429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2918" y="10800"/>
                    </a:moveTo>
                    <a:cubicBezTo>
                      <a:pt x="2918" y="15153"/>
                      <a:pt x="6447" y="18682"/>
                      <a:pt x="10800" y="18682"/>
                    </a:cubicBezTo>
                    <a:cubicBezTo>
                      <a:pt x="15153" y="18682"/>
                      <a:pt x="18682" y="15153"/>
                      <a:pt x="18682" y="10800"/>
                    </a:cubicBezTo>
                    <a:cubicBezTo>
                      <a:pt x="18682" y="6447"/>
                      <a:pt x="15153" y="2918"/>
                      <a:pt x="10800" y="2918"/>
                    </a:cubicBezTo>
                    <a:cubicBezTo>
                      <a:pt x="6447" y="2918"/>
                      <a:pt x="2918" y="6447"/>
                      <a:pt x="2918" y="1080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round/>
                <a:headEnd/>
                <a:tailEnd/>
              </a:ln>
              <a:scene3d>
                <a:camera prst="legacyPerspectiveFront">
                  <a:rot lat="1500000" lon="1500000" rev="0"/>
                </a:camera>
                <a:lightRig rig="legacyFlat1" dir="t"/>
              </a:scene3d>
              <a:sp3d extrusionH="100000" prstMaterial="legacyPlastic">
                <a:bevelT w="13500" h="13500" prst="angle"/>
                <a:bevelB w="13500" h="13500" prst="angle"/>
                <a:extrusionClr>
                  <a:schemeClr val="accent1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  <p:sp>
            <p:nvSpPr>
              <p:cNvPr id="12" name="AutoShape 89"/>
              <p:cNvSpPr>
                <a:spLocks noChangeArrowheads="1"/>
              </p:cNvSpPr>
              <p:nvPr userDrawn="1"/>
            </p:nvSpPr>
            <p:spPr bwMode="auto">
              <a:xfrm>
                <a:off x="1870" y="3281"/>
                <a:ext cx="546" cy="548"/>
              </a:xfrm>
              <a:custGeom>
                <a:avLst/>
                <a:gdLst>
                  <a:gd name="T0" fmla="*/ 273 w 21600"/>
                  <a:gd name="T1" fmla="*/ 0 h 21600"/>
                  <a:gd name="T2" fmla="*/ 80 w 21600"/>
                  <a:gd name="T3" fmla="*/ 80 h 21600"/>
                  <a:gd name="T4" fmla="*/ 0 w 21600"/>
                  <a:gd name="T5" fmla="*/ 274 h 21600"/>
                  <a:gd name="T6" fmla="*/ 80 w 21600"/>
                  <a:gd name="T7" fmla="*/ 468 h 21600"/>
                  <a:gd name="T8" fmla="*/ 273 w 21600"/>
                  <a:gd name="T9" fmla="*/ 548 h 21600"/>
                  <a:gd name="T10" fmla="*/ 466 w 21600"/>
                  <a:gd name="T11" fmla="*/ 468 h 21600"/>
                  <a:gd name="T12" fmla="*/ 546 w 21600"/>
                  <a:gd name="T13" fmla="*/ 274 h 21600"/>
                  <a:gd name="T14" fmla="*/ 466 w 21600"/>
                  <a:gd name="T15" fmla="*/ 8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65 w 21600"/>
                  <a:gd name="T25" fmla="*/ 3153 h 21600"/>
                  <a:gd name="T26" fmla="*/ 18435 w 21600"/>
                  <a:gd name="T27" fmla="*/ 18447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2918" y="10800"/>
                    </a:moveTo>
                    <a:cubicBezTo>
                      <a:pt x="2918" y="15153"/>
                      <a:pt x="6447" y="18682"/>
                      <a:pt x="10800" y="18682"/>
                    </a:cubicBezTo>
                    <a:cubicBezTo>
                      <a:pt x="15153" y="18682"/>
                      <a:pt x="18682" y="15153"/>
                      <a:pt x="18682" y="10800"/>
                    </a:cubicBezTo>
                    <a:cubicBezTo>
                      <a:pt x="18682" y="6447"/>
                      <a:pt x="15153" y="2918"/>
                      <a:pt x="10800" y="2918"/>
                    </a:cubicBezTo>
                    <a:cubicBezTo>
                      <a:pt x="6447" y="2918"/>
                      <a:pt x="2918" y="6447"/>
                      <a:pt x="2918" y="1080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round/>
                <a:headEnd/>
                <a:tailEnd/>
              </a:ln>
              <a:scene3d>
                <a:camera prst="legacyPerspectiveFront">
                  <a:rot lat="1500000" lon="1500000" rev="0"/>
                </a:camera>
                <a:lightRig rig="legacyFlat1" dir="t"/>
              </a:scene3d>
              <a:sp3d extrusionH="100000" prstMaterial="legacyPlastic">
                <a:bevelT w="13500" h="13500" prst="angle"/>
                <a:bevelB w="13500" h="13500" prst="angle"/>
                <a:extrusionClr>
                  <a:schemeClr val="accent1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</p:grpSp>
        <p:grpSp>
          <p:nvGrpSpPr>
            <p:cNvPr id="8" name="Group 90"/>
            <p:cNvGrpSpPr>
              <a:grpSpLocks/>
            </p:cNvGrpSpPr>
            <p:nvPr userDrawn="1"/>
          </p:nvGrpSpPr>
          <p:grpSpPr bwMode="auto">
            <a:xfrm>
              <a:off x="4309" y="1003"/>
              <a:ext cx="1293" cy="1293"/>
              <a:chOff x="1655" y="3067"/>
              <a:chExt cx="975" cy="975"/>
            </a:xfrm>
          </p:grpSpPr>
          <p:sp>
            <p:nvSpPr>
              <p:cNvPr id="9" name="AutoShape 91"/>
              <p:cNvSpPr>
                <a:spLocks noChangeArrowheads="1"/>
              </p:cNvSpPr>
              <p:nvPr userDrawn="1"/>
            </p:nvSpPr>
            <p:spPr bwMode="auto">
              <a:xfrm>
                <a:off x="1655" y="3067"/>
                <a:ext cx="975" cy="975"/>
              </a:xfrm>
              <a:custGeom>
                <a:avLst/>
                <a:gdLst>
                  <a:gd name="T0" fmla="*/ 488 w 21600"/>
                  <a:gd name="T1" fmla="*/ 0 h 21600"/>
                  <a:gd name="T2" fmla="*/ 143 w 21600"/>
                  <a:gd name="T3" fmla="*/ 143 h 21600"/>
                  <a:gd name="T4" fmla="*/ 0 w 21600"/>
                  <a:gd name="T5" fmla="*/ 488 h 21600"/>
                  <a:gd name="T6" fmla="*/ 143 w 21600"/>
                  <a:gd name="T7" fmla="*/ 832 h 21600"/>
                  <a:gd name="T8" fmla="*/ 488 w 21600"/>
                  <a:gd name="T9" fmla="*/ 975 h 21600"/>
                  <a:gd name="T10" fmla="*/ 832 w 21600"/>
                  <a:gd name="T11" fmla="*/ 832 h 21600"/>
                  <a:gd name="T12" fmla="*/ 975 w 21600"/>
                  <a:gd name="T13" fmla="*/ 488 h 21600"/>
                  <a:gd name="T14" fmla="*/ 832 w 21600"/>
                  <a:gd name="T15" fmla="*/ 143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68 w 21600"/>
                  <a:gd name="T25" fmla="*/ 3168 h 21600"/>
                  <a:gd name="T26" fmla="*/ 18432 w 21600"/>
                  <a:gd name="T27" fmla="*/ 18432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2918" y="10800"/>
                    </a:moveTo>
                    <a:cubicBezTo>
                      <a:pt x="2918" y="15153"/>
                      <a:pt x="6447" y="18682"/>
                      <a:pt x="10800" y="18682"/>
                    </a:cubicBezTo>
                    <a:cubicBezTo>
                      <a:pt x="15153" y="18682"/>
                      <a:pt x="18682" y="15153"/>
                      <a:pt x="18682" y="10800"/>
                    </a:cubicBezTo>
                    <a:cubicBezTo>
                      <a:pt x="18682" y="6447"/>
                      <a:pt x="15153" y="2918"/>
                      <a:pt x="10800" y="2918"/>
                    </a:cubicBezTo>
                    <a:cubicBezTo>
                      <a:pt x="6447" y="2918"/>
                      <a:pt x="2918" y="6447"/>
                      <a:pt x="2918" y="1080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round/>
                <a:headEnd/>
                <a:tailEnd/>
              </a:ln>
              <a:scene3d>
                <a:camera prst="legacyPerspectiveFront">
                  <a:rot lat="1500000" lon="1500000" rev="0"/>
                </a:camera>
                <a:lightRig rig="legacyFlat1" dir="t"/>
              </a:scene3d>
              <a:sp3d extrusionH="100000" prstMaterial="legacyPlastic">
                <a:bevelT w="13500" h="13500" prst="angle"/>
                <a:bevelB w="13500" h="13500" prst="angle"/>
                <a:extrusionClr>
                  <a:schemeClr val="accent1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  <p:sp>
            <p:nvSpPr>
              <p:cNvPr id="10" name="AutoShape 92"/>
              <p:cNvSpPr>
                <a:spLocks noChangeArrowheads="1"/>
              </p:cNvSpPr>
              <p:nvPr userDrawn="1"/>
            </p:nvSpPr>
            <p:spPr bwMode="auto">
              <a:xfrm>
                <a:off x="1868" y="3280"/>
                <a:ext cx="549" cy="555"/>
              </a:xfrm>
              <a:custGeom>
                <a:avLst/>
                <a:gdLst>
                  <a:gd name="T0" fmla="*/ 275 w 21600"/>
                  <a:gd name="T1" fmla="*/ 0 h 21600"/>
                  <a:gd name="T2" fmla="*/ 80 w 21600"/>
                  <a:gd name="T3" fmla="*/ 81 h 21600"/>
                  <a:gd name="T4" fmla="*/ 0 w 21600"/>
                  <a:gd name="T5" fmla="*/ 278 h 21600"/>
                  <a:gd name="T6" fmla="*/ 80 w 21600"/>
                  <a:gd name="T7" fmla="*/ 474 h 21600"/>
                  <a:gd name="T8" fmla="*/ 275 w 21600"/>
                  <a:gd name="T9" fmla="*/ 555 h 21600"/>
                  <a:gd name="T10" fmla="*/ 469 w 21600"/>
                  <a:gd name="T11" fmla="*/ 474 h 21600"/>
                  <a:gd name="T12" fmla="*/ 549 w 21600"/>
                  <a:gd name="T13" fmla="*/ 278 h 21600"/>
                  <a:gd name="T14" fmla="*/ 469 w 21600"/>
                  <a:gd name="T15" fmla="*/ 81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48 w 21600"/>
                  <a:gd name="T25" fmla="*/ 3152 h 21600"/>
                  <a:gd name="T26" fmla="*/ 18452 w 21600"/>
                  <a:gd name="T27" fmla="*/ 18448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2918" y="10800"/>
                    </a:moveTo>
                    <a:cubicBezTo>
                      <a:pt x="2918" y="15153"/>
                      <a:pt x="6447" y="18682"/>
                      <a:pt x="10800" y="18682"/>
                    </a:cubicBezTo>
                    <a:cubicBezTo>
                      <a:pt x="15153" y="18682"/>
                      <a:pt x="18682" y="15153"/>
                      <a:pt x="18682" y="10800"/>
                    </a:cubicBezTo>
                    <a:cubicBezTo>
                      <a:pt x="18682" y="6447"/>
                      <a:pt x="15153" y="2918"/>
                      <a:pt x="10800" y="2918"/>
                    </a:cubicBezTo>
                    <a:cubicBezTo>
                      <a:pt x="6447" y="2918"/>
                      <a:pt x="2918" y="6447"/>
                      <a:pt x="2918" y="1080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round/>
                <a:headEnd/>
                <a:tailEnd/>
              </a:ln>
              <a:scene3d>
                <a:camera prst="legacyPerspectiveFront">
                  <a:rot lat="1500000" lon="1500000" rev="0"/>
                </a:camera>
                <a:lightRig rig="legacyFlat1" dir="t"/>
              </a:scene3d>
              <a:sp3d extrusionH="100000" prstMaterial="legacyPlastic">
                <a:bevelT w="13500" h="13500" prst="angle"/>
                <a:bevelB w="13500" h="13500" prst="angle"/>
                <a:extrusionClr>
                  <a:schemeClr val="accent1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</p:grpSp>
      </p:grp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792163" y="1881188"/>
            <a:ext cx="5580062" cy="1655762"/>
          </a:xfrm>
          <a:effectLst>
            <a:outerShdw dist="35921" dir="2700000" algn="ctr" rotWithShape="0">
              <a:srgbClr val="9999FF"/>
            </a:outerShdw>
          </a:effectLst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835150" y="4918075"/>
            <a:ext cx="6985000" cy="1355725"/>
          </a:xfrm>
          <a:prstGeom prst="rect">
            <a:avLst/>
          </a:prstGeom>
          <a:noFill/>
          <a:ln>
            <a:miter lim="800000"/>
          </a:ln>
          <a:effectLst>
            <a:outerShdw dist="40161" dir="20493903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72023619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8D3ECA-294B-4DD2-AC95-E98A1F19F97E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EBE0E5-BFA5-4794-9894-DBDB9A1341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16213546"/>
      </p:ext>
    </p:extLst>
  </p:cSld>
  <p:clrMapOvr>
    <a:masterClrMapping/>
  </p:clrMapOvr>
  <p:transition spd="med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7025" y="188913"/>
            <a:ext cx="2071688" cy="6048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8913"/>
            <a:ext cx="6067425" cy="6048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8D3ECA-294B-4DD2-AC95-E98A1F19F97E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EBE0E5-BFA5-4794-9894-DBDB9A1341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75707756"/>
      </p:ext>
    </p:extLst>
  </p:cSld>
  <p:clrMapOvr>
    <a:masterClrMapping/>
  </p:clrMapOvr>
  <p:transition spd="med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8D3ECA-294B-4DD2-AC95-E98A1F19F97E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EBE0E5-BFA5-4794-9894-DBDB9A1341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61010699"/>
      </p:ext>
    </p:extLst>
  </p:cSld>
  <p:clrMapOvr>
    <a:masterClrMapping/>
  </p:clrMapOvr>
  <p:transition spd="med"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8D3ECA-294B-4DD2-AC95-E98A1F19F97E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EBE0E5-BFA5-4794-9894-DBDB9A1341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4325767"/>
      </p:ext>
    </p:extLst>
  </p:cSld>
  <p:clrMapOvr>
    <a:masterClrMapping/>
  </p:clrMapOvr>
  <p:transition spd="med"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28775"/>
            <a:ext cx="4068763" cy="4608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8363" y="1628775"/>
            <a:ext cx="4070350" cy="4608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8D3ECA-294B-4DD2-AC95-E98A1F19F97E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EBE0E5-BFA5-4794-9894-DBDB9A1341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90994415"/>
      </p:ext>
    </p:extLst>
  </p:cSld>
  <p:clrMapOvr>
    <a:masterClrMapping/>
  </p:clrMapOvr>
  <p:transition spd="med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8D3ECA-294B-4DD2-AC95-E98A1F19F97E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EBE0E5-BFA5-4794-9894-DBDB9A1341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74997812"/>
      </p:ext>
    </p:extLst>
  </p:cSld>
  <p:clrMapOvr>
    <a:masterClrMapping/>
  </p:clrMapOvr>
  <p:transition spd="med"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8D3ECA-294B-4DD2-AC95-E98A1F19F97E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EBE0E5-BFA5-4794-9894-DBDB9A1341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78659697"/>
      </p:ext>
    </p:extLst>
  </p:cSld>
  <p:clrMapOvr>
    <a:masterClrMapping/>
  </p:clrMapOvr>
  <p:transition spd="med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8D3ECA-294B-4DD2-AC95-E98A1F19F97E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EBE0E5-BFA5-4794-9894-DBDB9A1341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39423106"/>
      </p:ext>
    </p:extLst>
  </p:cSld>
  <p:clrMapOvr>
    <a:masterClrMapping/>
  </p:clrMapOvr>
  <p:transition spd="med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8D3ECA-294B-4DD2-AC95-E98A1F19F97E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EBE0E5-BFA5-4794-9894-DBDB9A1341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39245576"/>
      </p:ext>
    </p:extLst>
  </p:cSld>
  <p:clrMapOvr>
    <a:masterClrMapping/>
  </p:clrMapOvr>
  <p:transition spd="med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8D3ECA-294B-4DD2-AC95-E98A1F19F97E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EBE0E5-BFA5-4794-9894-DBDB9A1341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83271265"/>
      </p:ext>
    </p:extLst>
  </p:cSld>
  <p:clrMapOvr>
    <a:masterClrMapping/>
  </p:clrMapOvr>
  <p:transition spd="med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112"/>
          <p:cNvSpPr>
            <a:spLocks/>
          </p:cNvSpPr>
          <p:nvPr/>
        </p:nvSpPr>
        <p:spPr bwMode="auto">
          <a:xfrm>
            <a:off x="-17463" y="6223000"/>
            <a:ext cx="9172576" cy="661988"/>
          </a:xfrm>
          <a:custGeom>
            <a:avLst/>
            <a:gdLst>
              <a:gd name="T0" fmla="*/ 5771 w 5778"/>
              <a:gd name="T1" fmla="*/ 403 h 417"/>
              <a:gd name="T2" fmla="*/ 4 w 5778"/>
              <a:gd name="T3" fmla="*/ 417 h 417"/>
              <a:gd name="T4" fmla="*/ 0 w 5778"/>
              <a:gd name="T5" fmla="*/ 24 h 417"/>
              <a:gd name="T6" fmla="*/ 2218 w 5778"/>
              <a:gd name="T7" fmla="*/ 272 h 417"/>
              <a:gd name="T8" fmla="*/ 5778 w 5778"/>
              <a:gd name="T9" fmla="*/ 91 h 417"/>
              <a:gd name="T10" fmla="*/ 5771 w 5778"/>
              <a:gd name="T11" fmla="*/ 403 h 41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78" h="417">
                <a:moveTo>
                  <a:pt x="5771" y="403"/>
                </a:moveTo>
                <a:lnTo>
                  <a:pt x="4" y="417"/>
                </a:lnTo>
                <a:lnTo>
                  <a:pt x="0" y="24"/>
                </a:lnTo>
                <a:cubicBezTo>
                  <a:pt x="369" y="0"/>
                  <a:pt x="1255" y="261"/>
                  <a:pt x="2218" y="272"/>
                </a:cubicBezTo>
                <a:cubicBezTo>
                  <a:pt x="3181" y="283"/>
                  <a:pt x="5186" y="69"/>
                  <a:pt x="5778" y="91"/>
                </a:cubicBezTo>
                <a:lnTo>
                  <a:pt x="5771" y="403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7" name="Freeform 111"/>
          <p:cNvSpPr>
            <a:spLocks/>
          </p:cNvSpPr>
          <p:nvPr/>
        </p:nvSpPr>
        <p:spPr bwMode="auto">
          <a:xfrm>
            <a:off x="-33338" y="-44450"/>
            <a:ext cx="9580563" cy="2173288"/>
          </a:xfrm>
          <a:custGeom>
            <a:avLst/>
            <a:gdLst>
              <a:gd name="T0" fmla="*/ 5 w 6035"/>
              <a:gd name="T1" fmla="*/ 7 h 1369"/>
              <a:gd name="T2" fmla="*/ 5816 w 6035"/>
              <a:gd name="T3" fmla="*/ 0 h 1369"/>
              <a:gd name="T4" fmla="*/ 5816 w 6035"/>
              <a:gd name="T5" fmla="*/ 1249 h 1369"/>
              <a:gd name="T6" fmla="*/ 5066 w 6035"/>
              <a:gd name="T7" fmla="*/ 722 h 1369"/>
              <a:gd name="T8" fmla="*/ 0 w 6035"/>
              <a:gd name="T9" fmla="*/ 951 h 1369"/>
              <a:gd name="T10" fmla="*/ 5 w 6035"/>
              <a:gd name="T11" fmla="*/ 7 h 136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035" h="1369">
                <a:moveTo>
                  <a:pt x="5" y="7"/>
                </a:moveTo>
                <a:lnTo>
                  <a:pt x="5816" y="0"/>
                </a:lnTo>
                <a:lnTo>
                  <a:pt x="5816" y="1249"/>
                </a:lnTo>
                <a:cubicBezTo>
                  <a:pt x="5691" y="1369"/>
                  <a:pt x="6035" y="772"/>
                  <a:pt x="5066" y="722"/>
                </a:cubicBezTo>
                <a:cubicBezTo>
                  <a:pt x="4097" y="672"/>
                  <a:pt x="843" y="1070"/>
                  <a:pt x="0" y="951"/>
                </a:cubicBezTo>
                <a:lnTo>
                  <a:pt x="5" y="7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outerShdw dist="88900" dir="5400000" algn="ctr" rotWithShape="0">
              <a:schemeClr val="bg2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88913"/>
            <a:ext cx="8110538" cy="792162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rgbClr val="9999FF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3500" y="6540500"/>
            <a:ext cx="21336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D08D3ECA-294B-4DD2-AC95-E98A1F19F97E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94500" y="6497638"/>
            <a:ext cx="21336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4EBE0E5-BFA5-4794-9894-DBDB9A1341B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31" name="Group 122"/>
          <p:cNvGrpSpPr>
            <a:grpSpLocks/>
          </p:cNvGrpSpPr>
          <p:nvPr/>
        </p:nvGrpSpPr>
        <p:grpSpPr bwMode="auto">
          <a:xfrm>
            <a:off x="7696200" y="5192713"/>
            <a:ext cx="1236663" cy="1439862"/>
            <a:chOff x="3107" y="1003"/>
            <a:chExt cx="2495" cy="2903"/>
          </a:xfrm>
        </p:grpSpPr>
        <p:grpSp>
          <p:nvGrpSpPr>
            <p:cNvPr id="1033" name="Group 113"/>
            <p:cNvGrpSpPr>
              <a:grpSpLocks/>
            </p:cNvGrpSpPr>
            <p:nvPr userDrawn="1"/>
          </p:nvGrpSpPr>
          <p:grpSpPr bwMode="auto">
            <a:xfrm>
              <a:off x="3107" y="2001"/>
              <a:ext cx="1905" cy="1905"/>
              <a:chOff x="1655" y="3067"/>
              <a:chExt cx="975" cy="975"/>
            </a:xfrm>
          </p:grpSpPr>
          <p:sp>
            <p:nvSpPr>
              <p:cNvPr id="1040" name="AutoShape 114"/>
              <p:cNvSpPr>
                <a:spLocks noChangeArrowheads="1"/>
              </p:cNvSpPr>
              <p:nvPr userDrawn="1"/>
            </p:nvSpPr>
            <p:spPr bwMode="auto">
              <a:xfrm>
                <a:off x="1655" y="3067"/>
                <a:ext cx="975" cy="975"/>
              </a:xfrm>
              <a:custGeom>
                <a:avLst/>
                <a:gdLst>
                  <a:gd name="T0" fmla="*/ 488 w 21600"/>
                  <a:gd name="T1" fmla="*/ 0 h 21600"/>
                  <a:gd name="T2" fmla="*/ 143 w 21600"/>
                  <a:gd name="T3" fmla="*/ 143 h 21600"/>
                  <a:gd name="T4" fmla="*/ 0 w 21600"/>
                  <a:gd name="T5" fmla="*/ 488 h 21600"/>
                  <a:gd name="T6" fmla="*/ 143 w 21600"/>
                  <a:gd name="T7" fmla="*/ 832 h 21600"/>
                  <a:gd name="T8" fmla="*/ 488 w 21600"/>
                  <a:gd name="T9" fmla="*/ 975 h 21600"/>
                  <a:gd name="T10" fmla="*/ 832 w 21600"/>
                  <a:gd name="T11" fmla="*/ 832 h 21600"/>
                  <a:gd name="T12" fmla="*/ 975 w 21600"/>
                  <a:gd name="T13" fmla="*/ 488 h 21600"/>
                  <a:gd name="T14" fmla="*/ 832 w 21600"/>
                  <a:gd name="T15" fmla="*/ 143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68 w 21600"/>
                  <a:gd name="T25" fmla="*/ 3168 h 21600"/>
                  <a:gd name="T26" fmla="*/ 18432 w 21600"/>
                  <a:gd name="T27" fmla="*/ 18432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2918" y="10800"/>
                    </a:moveTo>
                    <a:cubicBezTo>
                      <a:pt x="2918" y="15153"/>
                      <a:pt x="6447" y="18682"/>
                      <a:pt x="10800" y="18682"/>
                    </a:cubicBezTo>
                    <a:cubicBezTo>
                      <a:pt x="15153" y="18682"/>
                      <a:pt x="18682" y="15153"/>
                      <a:pt x="18682" y="10800"/>
                    </a:cubicBezTo>
                    <a:cubicBezTo>
                      <a:pt x="18682" y="6447"/>
                      <a:pt x="15153" y="2918"/>
                      <a:pt x="10800" y="2918"/>
                    </a:cubicBezTo>
                    <a:cubicBezTo>
                      <a:pt x="6447" y="2918"/>
                      <a:pt x="2918" y="6447"/>
                      <a:pt x="2918" y="1080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round/>
                <a:headEnd/>
                <a:tailEnd/>
              </a:ln>
              <a:scene3d>
                <a:camera prst="legacyPerspectiveFront">
                  <a:rot lat="1500000" lon="1500000" rev="0"/>
                </a:camera>
                <a:lightRig rig="legacyFlat1" dir="t"/>
              </a:scene3d>
              <a:sp3d extrusionH="100000" prstMaterial="legacyMatte">
                <a:bevelT w="13500" h="13500" prst="angle"/>
                <a:bevelB w="13500" h="13500" prst="angle"/>
                <a:extrusionClr>
                  <a:schemeClr val="bg1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  <p:sp>
            <p:nvSpPr>
              <p:cNvPr id="1041" name="AutoShape 115"/>
              <p:cNvSpPr>
                <a:spLocks noChangeArrowheads="1"/>
              </p:cNvSpPr>
              <p:nvPr userDrawn="1"/>
            </p:nvSpPr>
            <p:spPr bwMode="auto">
              <a:xfrm>
                <a:off x="1868" y="3280"/>
                <a:ext cx="549" cy="549"/>
              </a:xfrm>
              <a:custGeom>
                <a:avLst/>
                <a:gdLst>
                  <a:gd name="T0" fmla="*/ 275 w 21600"/>
                  <a:gd name="T1" fmla="*/ 0 h 21600"/>
                  <a:gd name="T2" fmla="*/ 80 w 21600"/>
                  <a:gd name="T3" fmla="*/ 80 h 21600"/>
                  <a:gd name="T4" fmla="*/ 0 w 21600"/>
                  <a:gd name="T5" fmla="*/ 275 h 21600"/>
                  <a:gd name="T6" fmla="*/ 80 w 21600"/>
                  <a:gd name="T7" fmla="*/ 469 h 21600"/>
                  <a:gd name="T8" fmla="*/ 275 w 21600"/>
                  <a:gd name="T9" fmla="*/ 549 h 21600"/>
                  <a:gd name="T10" fmla="*/ 469 w 21600"/>
                  <a:gd name="T11" fmla="*/ 469 h 21600"/>
                  <a:gd name="T12" fmla="*/ 549 w 21600"/>
                  <a:gd name="T13" fmla="*/ 275 h 21600"/>
                  <a:gd name="T14" fmla="*/ 469 w 21600"/>
                  <a:gd name="T15" fmla="*/ 8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48 w 21600"/>
                  <a:gd name="T25" fmla="*/ 3148 h 21600"/>
                  <a:gd name="T26" fmla="*/ 18452 w 21600"/>
                  <a:gd name="T27" fmla="*/ 18452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2918" y="10800"/>
                    </a:moveTo>
                    <a:cubicBezTo>
                      <a:pt x="2918" y="15153"/>
                      <a:pt x="6447" y="18682"/>
                      <a:pt x="10800" y="18682"/>
                    </a:cubicBezTo>
                    <a:cubicBezTo>
                      <a:pt x="15153" y="18682"/>
                      <a:pt x="18682" y="15153"/>
                      <a:pt x="18682" y="10800"/>
                    </a:cubicBezTo>
                    <a:cubicBezTo>
                      <a:pt x="18682" y="6447"/>
                      <a:pt x="15153" y="2918"/>
                      <a:pt x="10800" y="2918"/>
                    </a:cubicBezTo>
                    <a:cubicBezTo>
                      <a:pt x="6447" y="2918"/>
                      <a:pt x="2918" y="6447"/>
                      <a:pt x="2918" y="1080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round/>
                <a:headEnd/>
                <a:tailEnd/>
              </a:ln>
              <a:scene3d>
                <a:camera prst="legacyPerspectiveFront">
                  <a:rot lat="1500000" lon="1500000" rev="0"/>
                </a:camera>
                <a:lightRig rig="legacyFlat1" dir="t"/>
              </a:scene3d>
              <a:sp3d extrusionH="100000" prstMaterial="legacyMatte">
                <a:bevelT w="13500" h="13500" prst="angle"/>
                <a:bevelB w="13500" h="13500" prst="angle"/>
                <a:extrusionClr>
                  <a:schemeClr val="bg1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</p:grpSp>
        <p:grpSp>
          <p:nvGrpSpPr>
            <p:cNvPr id="1034" name="Group 116"/>
            <p:cNvGrpSpPr>
              <a:grpSpLocks/>
            </p:cNvGrpSpPr>
            <p:nvPr userDrawn="1"/>
          </p:nvGrpSpPr>
          <p:grpSpPr bwMode="auto">
            <a:xfrm>
              <a:off x="4921" y="2228"/>
              <a:ext cx="567" cy="567"/>
              <a:chOff x="1655" y="3067"/>
              <a:chExt cx="975" cy="975"/>
            </a:xfrm>
          </p:grpSpPr>
          <p:sp>
            <p:nvSpPr>
              <p:cNvPr id="1038" name="AutoShape 117"/>
              <p:cNvSpPr>
                <a:spLocks noChangeArrowheads="1"/>
              </p:cNvSpPr>
              <p:nvPr userDrawn="1"/>
            </p:nvSpPr>
            <p:spPr bwMode="auto">
              <a:xfrm>
                <a:off x="1653" y="3068"/>
                <a:ext cx="975" cy="974"/>
              </a:xfrm>
              <a:custGeom>
                <a:avLst/>
                <a:gdLst>
                  <a:gd name="T0" fmla="*/ 488 w 21600"/>
                  <a:gd name="T1" fmla="*/ 0 h 21600"/>
                  <a:gd name="T2" fmla="*/ 143 w 21600"/>
                  <a:gd name="T3" fmla="*/ 143 h 21600"/>
                  <a:gd name="T4" fmla="*/ 0 w 21600"/>
                  <a:gd name="T5" fmla="*/ 487 h 21600"/>
                  <a:gd name="T6" fmla="*/ 143 w 21600"/>
                  <a:gd name="T7" fmla="*/ 831 h 21600"/>
                  <a:gd name="T8" fmla="*/ 488 w 21600"/>
                  <a:gd name="T9" fmla="*/ 974 h 21600"/>
                  <a:gd name="T10" fmla="*/ 832 w 21600"/>
                  <a:gd name="T11" fmla="*/ 831 h 21600"/>
                  <a:gd name="T12" fmla="*/ 975 w 21600"/>
                  <a:gd name="T13" fmla="*/ 487 h 21600"/>
                  <a:gd name="T14" fmla="*/ 832 w 21600"/>
                  <a:gd name="T15" fmla="*/ 143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68 w 21600"/>
                  <a:gd name="T25" fmla="*/ 3171 h 21600"/>
                  <a:gd name="T26" fmla="*/ 18432 w 21600"/>
                  <a:gd name="T27" fmla="*/ 18429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2918" y="10800"/>
                    </a:moveTo>
                    <a:cubicBezTo>
                      <a:pt x="2918" y="15153"/>
                      <a:pt x="6447" y="18682"/>
                      <a:pt x="10800" y="18682"/>
                    </a:cubicBezTo>
                    <a:cubicBezTo>
                      <a:pt x="15153" y="18682"/>
                      <a:pt x="18682" y="15153"/>
                      <a:pt x="18682" y="10800"/>
                    </a:cubicBezTo>
                    <a:cubicBezTo>
                      <a:pt x="18682" y="6447"/>
                      <a:pt x="15153" y="2918"/>
                      <a:pt x="10800" y="2918"/>
                    </a:cubicBezTo>
                    <a:cubicBezTo>
                      <a:pt x="6447" y="2918"/>
                      <a:pt x="2918" y="6447"/>
                      <a:pt x="2918" y="1080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round/>
                <a:headEnd/>
                <a:tailEnd/>
              </a:ln>
              <a:scene3d>
                <a:camera prst="legacyPerspectiveFront">
                  <a:rot lat="1500000" lon="1500000" rev="0"/>
                </a:camera>
                <a:lightRig rig="legacyFlat1" dir="t"/>
              </a:scene3d>
              <a:sp3d extrusionH="100000" prstMaterial="legacyMatte">
                <a:bevelT w="13500" h="13500" prst="angle"/>
                <a:bevelB w="13500" h="13500" prst="angle"/>
                <a:extrusionClr>
                  <a:schemeClr val="bg1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  <p:sp>
            <p:nvSpPr>
              <p:cNvPr id="1039" name="AutoShape 118"/>
              <p:cNvSpPr>
                <a:spLocks noChangeArrowheads="1"/>
              </p:cNvSpPr>
              <p:nvPr userDrawn="1"/>
            </p:nvSpPr>
            <p:spPr bwMode="auto">
              <a:xfrm>
                <a:off x="1868" y="3283"/>
                <a:ext cx="545" cy="545"/>
              </a:xfrm>
              <a:custGeom>
                <a:avLst/>
                <a:gdLst>
                  <a:gd name="T0" fmla="*/ 273 w 21600"/>
                  <a:gd name="T1" fmla="*/ 0 h 21600"/>
                  <a:gd name="T2" fmla="*/ 80 w 21600"/>
                  <a:gd name="T3" fmla="*/ 80 h 21600"/>
                  <a:gd name="T4" fmla="*/ 0 w 21600"/>
                  <a:gd name="T5" fmla="*/ 273 h 21600"/>
                  <a:gd name="T6" fmla="*/ 80 w 21600"/>
                  <a:gd name="T7" fmla="*/ 465 h 21600"/>
                  <a:gd name="T8" fmla="*/ 273 w 21600"/>
                  <a:gd name="T9" fmla="*/ 545 h 21600"/>
                  <a:gd name="T10" fmla="*/ 465 w 21600"/>
                  <a:gd name="T11" fmla="*/ 465 h 21600"/>
                  <a:gd name="T12" fmla="*/ 545 w 21600"/>
                  <a:gd name="T13" fmla="*/ 273 h 21600"/>
                  <a:gd name="T14" fmla="*/ 465 w 21600"/>
                  <a:gd name="T15" fmla="*/ 8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71 w 21600"/>
                  <a:gd name="T25" fmla="*/ 3171 h 21600"/>
                  <a:gd name="T26" fmla="*/ 18429 w 21600"/>
                  <a:gd name="T27" fmla="*/ 18429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2918" y="10800"/>
                    </a:moveTo>
                    <a:cubicBezTo>
                      <a:pt x="2918" y="15153"/>
                      <a:pt x="6447" y="18682"/>
                      <a:pt x="10800" y="18682"/>
                    </a:cubicBezTo>
                    <a:cubicBezTo>
                      <a:pt x="15153" y="18682"/>
                      <a:pt x="18682" y="15153"/>
                      <a:pt x="18682" y="10800"/>
                    </a:cubicBezTo>
                    <a:cubicBezTo>
                      <a:pt x="18682" y="6447"/>
                      <a:pt x="15153" y="2918"/>
                      <a:pt x="10800" y="2918"/>
                    </a:cubicBezTo>
                    <a:cubicBezTo>
                      <a:pt x="6447" y="2918"/>
                      <a:pt x="2918" y="6447"/>
                      <a:pt x="2918" y="1080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round/>
                <a:headEnd/>
                <a:tailEnd/>
              </a:ln>
              <a:scene3d>
                <a:camera prst="legacyPerspectiveFront">
                  <a:rot lat="1500000" lon="1500000" rev="0"/>
                </a:camera>
                <a:lightRig rig="legacyFlat1" dir="t"/>
              </a:scene3d>
              <a:sp3d extrusionH="61900" prstMaterial="legacyMatte">
                <a:bevelT w="13500" h="13500" prst="angle"/>
                <a:bevelB w="13500" h="13500" prst="angle"/>
                <a:extrusionClr>
                  <a:schemeClr val="bg1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</p:grpSp>
        <p:grpSp>
          <p:nvGrpSpPr>
            <p:cNvPr id="1035" name="Group 119"/>
            <p:cNvGrpSpPr>
              <a:grpSpLocks/>
            </p:cNvGrpSpPr>
            <p:nvPr userDrawn="1"/>
          </p:nvGrpSpPr>
          <p:grpSpPr bwMode="auto">
            <a:xfrm>
              <a:off x="4309" y="1003"/>
              <a:ext cx="1293" cy="1293"/>
              <a:chOff x="1655" y="3067"/>
              <a:chExt cx="975" cy="975"/>
            </a:xfrm>
          </p:grpSpPr>
          <p:sp>
            <p:nvSpPr>
              <p:cNvPr id="1036" name="AutoShape 120"/>
              <p:cNvSpPr>
                <a:spLocks noChangeArrowheads="1"/>
              </p:cNvSpPr>
              <p:nvPr userDrawn="1"/>
            </p:nvSpPr>
            <p:spPr bwMode="auto">
              <a:xfrm>
                <a:off x="1654" y="3067"/>
                <a:ext cx="976" cy="975"/>
              </a:xfrm>
              <a:custGeom>
                <a:avLst/>
                <a:gdLst>
                  <a:gd name="T0" fmla="*/ 488 w 21600"/>
                  <a:gd name="T1" fmla="*/ 0 h 21600"/>
                  <a:gd name="T2" fmla="*/ 143 w 21600"/>
                  <a:gd name="T3" fmla="*/ 143 h 21600"/>
                  <a:gd name="T4" fmla="*/ 0 w 21600"/>
                  <a:gd name="T5" fmla="*/ 488 h 21600"/>
                  <a:gd name="T6" fmla="*/ 143 w 21600"/>
                  <a:gd name="T7" fmla="*/ 832 h 21600"/>
                  <a:gd name="T8" fmla="*/ 488 w 21600"/>
                  <a:gd name="T9" fmla="*/ 975 h 21600"/>
                  <a:gd name="T10" fmla="*/ 833 w 21600"/>
                  <a:gd name="T11" fmla="*/ 832 h 21600"/>
                  <a:gd name="T12" fmla="*/ 976 w 21600"/>
                  <a:gd name="T13" fmla="*/ 488 h 21600"/>
                  <a:gd name="T14" fmla="*/ 833 w 21600"/>
                  <a:gd name="T15" fmla="*/ 143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65 w 21600"/>
                  <a:gd name="T25" fmla="*/ 3168 h 21600"/>
                  <a:gd name="T26" fmla="*/ 18435 w 21600"/>
                  <a:gd name="T27" fmla="*/ 18432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2918" y="10800"/>
                    </a:moveTo>
                    <a:cubicBezTo>
                      <a:pt x="2918" y="15153"/>
                      <a:pt x="6447" y="18682"/>
                      <a:pt x="10800" y="18682"/>
                    </a:cubicBezTo>
                    <a:cubicBezTo>
                      <a:pt x="15153" y="18682"/>
                      <a:pt x="18682" y="15153"/>
                      <a:pt x="18682" y="10800"/>
                    </a:cubicBezTo>
                    <a:cubicBezTo>
                      <a:pt x="18682" y="6447"/>
                      <a:pt x="15153" y="2918"/>
                      <a:pt x="10800" y="2918"/>
                    </a:cubicBezTo>
                    <a:cubicBezTo>
                      <a:pt x="6447" y="2918"/>
                      <a:pt x="2918" y="6447"/>
                      <a:pt x="2918" y="1080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round/>
                <a:headEnd/>
                <a:tailEnd/>
              </a:ln>
              <a:scene3d>
                <a:camera prst="legacyPerspectiveFront">
                  <a:rot lat="1500000" lon="1500000" rev="0"/>
                </a:camera>
                <a:lightRig rig="legacyFlat1" dir="t"/>
              </a:scene3d>
              <a:sp3d extrusionH="100000" prstMaterial="legacyMatte">
                <a:bevelT w="13500" h="13500" prst="angle"/>
                <a:bevelB w="13500" h="13500" prst="angle"/>
                <a:extrusionClr>
                  <a:schemeClr val="bg1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  <p:sp>
            <p:nvSpPr>
              <p:cNvPr id="1037" name="AutoShape 121"/>
              <p:cNvSpPr>
                <a:spLocks noChangeArrowheads="1"/>
              </p:cNvSpPr>
              <p:nvPr userDrawn="1"/>
            </p:nvSpPr>
            <p:spPr bwMode="auto">
              <a:xfrm>
                <a:off x="1867" y="3279"/>
                <a:ext cx="551" cy="550"/>
              </a:xfrm>
              <a:custGeom>
                <a:avLst/>
                <a:gdLst>
                  <a:gd name="T0" fmla="*/ 276 w 21600"/>
                  <a:gd name="T1" fmla="*/ 0 h 21600"/>
                  <a:gd name="T2" fmla="*/ 81 w 21600"/>
                  <a:gd name="T3" fmla="*/ 81 h 21600"/>
                  <a:gd name="T4" fmla="*/ 0 w 21600"/>
                  <a:gd name="T5" fmla="*/ 275 h 21600"/>
                  <a:gd name="T6" fmla="*/ 81 w 21600"/>
                  <a:gd name="T7" fmla="*/ 469 h 21600"/>
                  <a:gd name="T8" fmla="*/ 276 w 21600"/>
                  <a:gd name="T9" fmla="*/ 550 h 21600"/>
                  <a:gd name="T10" fmla="*/ 470 w 21600"/>
                  <a:gd name="T11" fmla="*/ 469 h 21600"/>
                  <a:gd name="T12" fmla="*/ 551 w 21600"/>
                  <a:gd name="T13" fmla="*/ 275 h 21600"/>
                  <a:gd name="T14" fmla="*/ 470 w 21600"/>
                  <a:gd name="T15" fmla="*/ 81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75 w 21600"/>
                  <a:gd name="T25" fmla="*/ 3181 h 21600"/>
                  <a:gd name="T26" fmla="*/ 18425 w 21600"/>
                  <a:gd name="T27" fmla="*/ 18419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2918" y="10800"/>
                    </a:moveTo>
                    <a:cubicBezTo>
                      <a:pt x="2918" y="15153"/>
                      <a:pt x="6447" y="18682"/>
                      <a:pt x="10800" y="18682"/>
                    </a:cubicBezTo>
                    <a:cubicBezTo>
                      <a:pt x="15153" y="18682"/>
                      <a:pt x="18682" y="15153"/>
                      <a:pt x="18682" y="10800"/>
                    </a:cubicBezTo>
                    <a:cubicBezTo>
                      <a:pt x="18682" y="6447"/>
                      <a:pt x="15153" y="2918"/>
                      <a:pt x="10800" y="2918"/>
                    </a:cubicBezTo>
                    <a:cubicBezTo>
                      <a:pt x="6447" y="2918"/>
                      <a:pt x="2918" y="6447"/>
                      <a:pt x="2918" y="1080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round/>
                <a:headEnd/>
                <a:tailEnd/>
              </a:ln>
              <a:scene3d>
                <a:camera prst="legacyPerspectiveFront">
                  <a:rot lat="1500000" lon="1500000" rev="0"/>
                </a:camera>
                <a:lightRig rig="legacyFlat1" dir="t"/>
              </a:scene3d>
              <a:sp3d extrusionH="100000" prstMaterial="legacyMatte">
                <a:bevelT w="13500" h="13500" prst="angle"/>
                <a:bevelB w="13500" h="13500" prst="angle"/>
                <a:extrusionClr>
                  <a:schemeClr val="bg1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</p:grpSp>
      </p:grpSp>
      <p:sp>
        <p:nvSpPr>
          <p:cNvPr id="3" name="AutoShap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28775"/>
            <a:ext cx="8291513" cy="4608513"/>
          </a:xfrm>
          <a:prstGeom prst="roundRect">
            <a:avLst>
              <a:gd name="adj" fmla="val 16667"/>
            </a:avLst>
          </a:prstGeom>
          <a:solidFill>
            <a:schemeClr val="accent1">
              <a:alpha val="30196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 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>
        <p:tmplLst>
          <p:tmpl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342F61"/>
        </a:buClr>
        <a:buFont typeface="Wingdings" pitchFamily="2" charset="2"/>
        <a:buChar char="S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75000"/>
        <a:buFont typeface="Wingdings" pitchFamily="2" charset="2"/>
        <a:buChar char="¥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363080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Factors Affecting Human Resource Plans</a:t>
            </a:r>
          </a:p>
        </p:txBody>
      </p:sp>
    </p:spTree>
    <p:extLst>
      <p:ext uri="{BB962C8B-B14F-4D97-AF65-F5344CB8AC3E}">
        <p14:creationId xmlns="" xmlns:p14="http://schemas.microsoft.com/office/powerpoint/2010/main" val="468071227"/>
      </p:ext>
    </p:extLst>
  </p:cSld>
  <p:clrMapOvr>
    <a:masterClrMapping/>
  </p:clrMapOvr>
  <p:transition spd="med">
    <p:strips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91513" cy="4608513"/>
          </a:xfrm>
        </p:spPr>
        <p:txBody>
          <a:bodyPr/>
          <a:lstStyle/>
          <a:p>
            <a:r>
              <a:rPr lang="en-US" dirty="0"/>
              <a:t>The most </a:t>
            </a:r>
            <a:r>
              <a:rPr lang="en-US" dirty="0" smtClean="0"/>
              <a:t>human </a:t>
            </a:r>
            <a:r>
              <a:rPr lang="en-US" dirty="0"/>
              <a:t>resource plans can be affected by internal and external </a:t>
            </a:r>
            <a:r>
              <a:rPr lang="en-US" dirty="0" smtClean="0"/>
              <a:t>change, </a:t>
            </a:r>
            <a:r>
              <a:rPr lang="en-US" dirty="0"/>
              <a:t>so forecasting and flexibility are essential for effective planning and adapting as required. </a:t>
            </a:r>
            <a:endParaRPr lang="en-US" dirty="0" smtClean="0"/>
          </a:p>
          <a:p>
            <a:r>
              <a:rPr lang="en-US" dirty="0" smtClean="0"/>
              <a:t>HR </a:t>
            </a:r>
            <a:r>
              <a:rPr lang="en-US" dirty="0"/>
              <a:t>managers must be aware of what’s going on within the company, the industry and the wider market in relation to the factors that influence change.</a:t>
            </a:r>
          </a:p>
        </p:txBody>
      </p:sp>
    </p:spTree>
    <p:extLst>
      <p:ext uri="{BB962C8B-B14F-4D97-AF65-F5344CB8AC3E}">
        <p14:creationId xmlns="" xmlns:p14="http://schemas.microsoft.com/office/powerpoint/2010/main" val="2522237456"/>
      </p:ext>
    </p:extLst>
  </p:cSld>
  <p:clrMapOvr>
    <a:masterClrMapping/>
  </p:clrMapOvr>
  <p:transition spd="med">
    <p:strips dir="r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Political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politics influence how much funding is available, how much tax must be paid, minimum wage rates, how markets are controlled and the quality and quantity of staff available for hire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31942302"/>
      </p:ext>
    </p:extLst>
  </p:cSld>
  <p:clrMapOvr>
    <a:masterClrMapping/>
  </p:clrMapOvr>
  <p:transition spd="med">
    <p:strips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Economic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</a:t>
            </a:r>
            <a:r>
              <a:rPr lang="en-US" dirty="0"/>
              <a:t>much money is available for salaries, training and equipment is the most immediate concern in human resource planning</a:t>
            </a:r>
            <a:r>
              <a:rPr lang="en-US" dirty="0" smtClean="0"/>
              <a:t>. </a:t>
            </a:r>
            <a:r>
              <a:rPr lang="en-US" dirty="0"/>
              <a:t>However, external economics plays an equally critical role. </a:t>
            </a:r>
          </a:p>
        </p:txBody>
      </p:sp>
    </p:spTree>
    <p:extLst>
      <p:ext uri="{BB962C8B-B14F-4D97-AF65-F5344CB8AC3E}">
        <p14:creationId xmlns="" xmlns:p14="http://schemas.microsoft.com/office/powerpoint/2010/main" val="276143083"/>
      </p:ext>
    </p:extLst>
  </p:cSld>
  <p:clrMapOvr>
    <a:masterClrMapping/>
  </p:clrMapOvr>
  <p:transition spd="med">
    <p:strips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Social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Several </a:t>
            </a:r>
            <a:r>
              <a:rPr lang="en-US" dirty="0"/>
              <a:t>social factors may influence your HR planning, but you need to take into account equalities and diversity in particular</a:t>
            </a:r>
          </a:p>
          <a:p>
            <a:r>
              <a:rPr lang="en-US" dirty="0"/>
              <a:t>Where there is a clear discrepancy of one social group, it’s a good idea to build in ways of opening up new opportunities</a:t>
            </a:r>
          </a:p>
        </p:txBody>
      </p:sp>
    </p:spTree>
    <p:extLst>
      <p:ext uri="{BB962C8B-B14F-4D97-AF65-F5344CB8AC3E}">
        <p14:creationId xmlns="" xmlns:p14="http://schemas.microsoft.com/office/powerpoint/2010/main" val="1686139150"/>
      </p:ext>
    </p:extLst>
  </p:cSld>
  <p:clrMapOvr>
    <a:masterClrMapping/>
  </p:clrMapOvr>
  <p:transition spd="med">
    <p:strips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Technological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New technology brings new skills requirements, so companies always need to be aware of proficiencies and training needs when planning human </a:t>
            </a:r>
            <a:r>
              <a:rPr lang="en-US" dirty="0" smtClean="0"/>
              <a:t>resources.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43764746"/>
      </p:ext>
    </p:extLst>
  </p:cSld>
  <p:clrMapOvr>
    <a:masterClrMapping/>
  </p:clrMapOvr>
  <p:transition spd="med">
    <p:strips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Technological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</a:t>
            </a:r>
            <a:r>
              <a:rPr lang="en-US" dirty="0"/>
              <a:t>products and services also may require recruiting highly skilled employees or training existing employees to meet the need. </a:t>
            </a:r>
            <a:endParaRPr lang="en-US" dirty="0" smtClean="0"/>
          </a:p>
          <a:p>
            <a:r>
              <a:rPr lang="en-US" dirty="0" smtClean="0"/>
              <a:t>Make </a:t>
            </a:r>
            <a:r>
              <a:rPr lang="en-US" dirty="0"/>
              <a:t>sure HR managers are aware of new equipment or knowledge be needed so they can build the required skills, and most likely salary enhancements, into the plan.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74444020"/>
      </p:ext>
    </p:extLst>
  </p:cSld>
  <p:clrMapOvr>
    <a:masterClrMapping/>
  </p:clrMapOvr>
  <p:transition spd="med">
    <p:strips dir="r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Employment law is the most significant sector of the legal system that affects human resource planning, and it changes all the time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In most cases, there is plenty to time to implement changes to policy, as the law can take awhile to take </a:t>
            </a:r>
            <a:r>
              <a:rPr lang="en-US" dirty="0" smtClean="0"/>
              <a:t>effect.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08292520"/>
      </p:ext>
    </p:extLst>
  </p:cSld>
  <p:clrMapOvr>
    <a:masterClrMapping/>
  </p:clrMapOvr>
  <p:transition spd="med">
    <p:strips dir="r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. Keep yourself up to date, and have an employment law specialist available to consult if necessary</a:t>
            </a:r>
            <a:r>
              <a:rPr lang="en-US" dirty="0" smtClean="0"/>
              <a:t>.</a:t>
            </a:r>
          </a:p>
          <a:p>
            <a:r>
              <a:rPr lang="en-US" dirty="0" smtClean="0"/>
              <a:t>You may </a:t>
            </a:r>
            <a:r>
              <a:rPr lang="en-US" dirty="0"/>
              <a:t>need to incorporate another training need into the human resources plan</a:t>
            </a:r>
          </a:p>
        </p:txBody>
      </p:sp>
    </p:spTree>
    <p:extLst>
      <p:ext uri="{BB962C8B-B14F-4D97-AF65-F5344CB8AC3E}">
        <p14:creationId xmlns="" xmlns:p14="http://schemas.microsoft.com/office/powerpoint/2010/main" val="2862851638"/>
      </p:ext>
    </p:extLst>
  </p:cSld>
  <p:clrMapOvr>
    <a:masterClrMapping/>
  </p:clrMapOvr>
  <p:transition spd="med">
    <p:strips dir="rd"/>
  </p:transition>
</p:sld>
</file>

<file path=ppt/theme/theme1.xml><?xml version="1.0" encoding="utf-8"?>
<a:theme xmlns:a="http://schemas.openxmlformats.org/drawingml/2006/main" name="Theme1">
  <a:themeElements>
    <a:clrScheme name="circles 2">
      <a:dk1>
        <a:srgbClr val="342F61"/>
      </a:dk1>
      <a:lt1>
        <a:srgbClr val="FFFFFF"/>
      </a:lt1>
      <a:dk2>
        <a:srgbClr val="8794D5"/>
      </a:dk2>
      <a:lt2>
        <a:srgbClr val="FFFFFF"/>
      </a:lt2>
      <a:accent1>
        <a:srgbClr val="504D80"/>
      </a:accent1>
      <a:accent2>
        <a:srgbClr val="9791CA"/>
      </a:accent2>
      <a:accent3>
        <a:srgbClr val="C3C8E7"/>
      </a:accent3>
      <a:accent4>
        <a:srgbClr val="DADADA"/>
      </a:accent4>
      <a:accent5>
        <a:srgbClr val="B3B2C0"/>
      </a:accent5>
      <a:accent6>
        <a:srgbClr val="8883B7"/>
      </a:accent6>
      <a:hlink>
        <a:srgbClr val="322D5A"/>
      </a:hlink>
      <a:folHlink>
        <a:srgbClr val="544C9E"/>
      </a:folHlink>
    </a:clrScheme>
    <a:fontScheme name="circ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ircles 1">
        <a:dk1>
          <a:srgbClr val="005A58"/>
        </a:dk1>
        <a:lt1>
          <a:srgbClr val="FFFFFF"/>
        </a:lt1>
        <a:dk2>
          <a:srgbClr val="008080"/>
        </a:dk2>
        <a:lt2>
          <a:srgbClr val="FFFFCD"/>
        </a:lt2>
        <a:accent1>
          <a:srgbClr val="006462"/>
        </a:accent1>
        <a:accent2>
          <a:srgbClr val="008080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007373"/>
        </a:accent6>
        <a:hlink>
          <a:srgbClr val="00ACA8"/>
        </a:hlink>
        <a:folHlink>
          <a:srgbClr val="00444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rcles 2">
        <a:dk1>
          <a:srgbClr val="342F61"/>
        </a:dk1>
        <a:lt1>
          <a:srgbClr val="FFFFFF"/>
        </a:lt1>
        <a:dk2>
          <a:srgbClr val="8794D5"/>
        </a:dk2>
        <a:lt2>
          <a:srgbClr val="FFFFFF"/>
        </a:lt2>
        <a:accent1>
          <a:srgbClr val="504D80"/>
        </a:accent1>
        <a:accent2>
          <a:srgbClr val="9791CA"/>
        </a:accent2>
        <a:accent3>
          <a:srgbClr val="C3C8E7"/>
        </a:accent3>
        <a:accent4>
          <a:srgbClr val="DADADA"/>
        </a:accent4>
        <a:accent5>
          <a:srgbClr val="B3B2C0"/>
        </a:accent5>
        <a:accent6>
          <a:srgbClr val="8883B7"/>
        </a:accent6>
        <a:hlink>
          <a:srgbClr val="322D5A"/>
        </a:hlink>
        <a:folHlink>
          <a:srgbClr val="544C9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rcles 3">
        <a:dk1>
          <a:srgbClr val="000000"/>
        </a:dk1>
        <a:lt1>
          <a:srgbClr val="FFDBA6"/>
        </a:lt1>
        <a:dk2>
          <a:srgbClr val="FFFFFF"/>
        </a:dk2>
        <a:lt2>
          <a:srgbClr val="FFAC31"/>
        </a:lt2>
        <a:accent1>
          <a:srgbClr val="FF9900"/>
        </a:accent1>
        <a:accent2>
          <a:srgbClr val="FFCC80"/>
        </a:accent2>
        <a:accent3>
          <a:srgbClr val="FFEAD0"/>
        </a:accent3>
        <a:accent4>
          <a:srgbClr val="000000"/>
        </a:accent4>
        <a:accent5>
          <a:srgbClr val="FFCAAA"/>
        </a:accent5>
        <a:accent6>
          <a:srgbClr val="E7B973"/>
        </a:accent6>
        <a:hlink>
          <a:srgbClr val="E68A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cles 4">
        <a:dk1>
          <a:srgbClr val="66CCCC"/>
        </a:dk1>
        <a:lt1>
          <a:srgbClr val="FFFFFF"/>
        </a:lt1>
        <a:dk2>
          <a:srgbClr val="2E6B6B"/>
        </a:dk2>
        <a:lt2>
          <a:srgbClr val="2E6B6B"/>
        </a:lt2>
        <a:accent1>
          <a:srgbClr val="45A3A1"/>
        </a:accent1>
        <a:accent2>
          <a:srgbClr val="9ADEDC"/>
        </a:accent2>
        <a:accent3>
          <a:srgbClr val="ADBABA"/>
        </a:accent3>
        <a:accent4>
          <a:srgbClr val="DADADA"/>
        </a:accent4>
        <a:accent5>
          <a:srgbClr val="B0CECD"/>
        </a:accent5>
        <a:accent6>
          <a:srgbClr val="8BC9C7"/>
        </a:accent6>
        <a:hlink>
          <a:srgbClr val="B3E6E6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rcles 5">
        <a:dk1>
          <a:srgbClr val="B3CCE6"/>
        </a:dk1>
        <a:lt1>
          <a:srgbClr val="FFFFFF"/>
        </a:lt1>
        <a:dk2>
          <a:srgbClr val="6698CC"/>
        </a:dk2>
        <a:lt2>
          <a:srgbClr val="FFFFFF"/>
        </a:lt2>
        <a:accent1>
          <a:srgbClr val="336599"/>
        </a:accent1>
        <a:accent2>
          <a:srgbClr val="2E4C6B"/>
        </a:accent2>
        <a:accent3>
          <a:srgbClr val="B8CAE2"/>
        </a:accent3>
        <a:accent4>
          <a:srgbClr val="DADADA"/>
        </a:accent4>
        <a:accent5>
          <a:srgbClr val="ADB8CA"/>
        </a:accent5>
        <a:accent6>
          <a:srgbClr val="294460"/>
        </a:accent6>
        <a:hlink>
          <a:srgbClr val="0B54A3"/>
        </a:hlink>
        <a:folHlink>
          <a:srgbClr val="0B73E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rcles 6">
        <a:dk1>
          <a:srgbClr val="496B2E"/>
        </a:dk1>
        <a:lt1>
          <a:srgbClr val="CCE3B5"/>
        </a:lt1>
        <a:dk2>
          <a:srgbClr val="619933"/>
        </a:dk2>
        <a:lt2>
          <a:srgbClr val="F2F8ED"/>
        </a:lt2>
        <a:accent1>
          <a:srgbClr val="94CC66"/>
        </a:accent1>
        <a:accent2>
          <a:srgbClr val="FFFFFF"/>
        </a:accent2>
        <a:accent3>
          <a:srgbClr val="E2EFD7"/>
        </a:accent3>
        <a:accent4>
          <a:srgbClr val="3D5A26"/>
        </a:accent4>
        <a:accent5>
          <a:srgbClr val="C8E2B8"/>
        </a:accent5>
        <a:accent6>
          <a:srgbClr val="E7E7E7"/>
        </a:accent6>
        <a:hlink>
          <a:srgbClr val="4891EA"/>
        </a:hlink>
        <a:folHlink>
          <a:srgbClr val="7AAFF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77</TotalTime>
  <Words>333</Words>
  <Application>Microsoft Office PowerPoint</Application>
  <PresentationFormat>عرض على الشاشة (3:4)‏</PresentationFormat>
  <Paragraphs>22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Theme1</vt:lpstr>
      <vt:lpstr>Factors Affecting Human Resource Plans</vt:lpstr>
      <vt:lpstr>الشريحة 2</vt:lpstr>
      <vt:lpstr>Political</vt:lpstr>
      <vt:lpstr>Economic </vt:lpstr>
      <vt:lpstr> Social </vt:lpstr>
      <vt:lpstr> Technological </vt:lpstr>
      <vt:lpstr>Technological</vt:lpstr>
      <vt:lpstr>Legal</vt:lpstr>
      <vt:lpstr>Legal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Factors Affecting Human Resource Plans</dc:title>
  <dc:creator>Toshiba</dc:creator>
  <cp:lastModifiedBy>Administrator</cp:lastModifiedBy>
  <cp:revision>26</cp:revision>
  <dcterms:created xsi:type="dcterms:W3CDTF">2015-10-20T11:35:49Z</dcterms:created>
  <dcterms:modified xsi:type="dcterms:W3CDTF">2015-11-03T07:56:45Z</dcterms:modified>
</cp:coreProperties>
</file>