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layout39.xml" ContentType="application/vnd.openxmlformats-officedocument.drawingml.diagramLayout+xml"/>
  <Override PartName="/ppt/notesSlides/notesSlide41.xml" ContentType="application/vnd.openxmlformats-officedocument.presentationml.notesSlide+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notesSlides/notesSlide179.xml" ContentType="application/vnd.openxmlformats-officedocument.presentationml.notesSlide+xml"/>
  <Override PartName="/ppt/diagrams/layout64.xml" ContentType="application/vnd.openxmlformats-officedocument.drawingml.diagramLayout+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notesSlides/notesSlide157.xml" ContentType="application/vnd.openxmlformats-officedocument.presentationml.notes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notesSlides/notesSlide135.xml" ContentType="application/vnd.openxmlformats-officedocument.presentationml.notesSlide+xml"/>
  <Override PartName="/ppt/diagrams/colors52.xml" ContentType="application/vnd.openxmlformats-officedocument.drawingml.diagramColors+xml"/>
  <Override PartName="/ppt/notesSlides/notesSlide182.xml" ContentType="application/vnd.openxmlformats-officedocument.presentationml.notesSlide+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iagrams/layout20.xml" ContentType="application/vnd.openxmlformats-officedocument.drawingml.diagramLayout+xml"/>
  <Override PartName="/ppt/notesSlides/notesSlide79.xml" ContentType="application/vnd.openxmlformats-officedocument.presentationml.notes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diagrams/colors30.xml" ContentType="application/vnd.openxmlformats-officedocument.drawingml.diagramColors+xml"/>
  <Override PartName="/ppt/notesSlides/notesSlide113.xml" ContentType="application/vnd.openxmlformats-officedocument.presentationml.notesSlide+xml"/>
  <Override PartName="/ppt/diagrams/data43.xml" ContentType="application/vnd.openxmlformats-officedocument.drawingml.diagramData+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82.xml" ContentType="application/vnd.openxmlformats-officedocument.presentationml.notesSlide+xml"/>
  <Override PartName="/ppt/diagrams/layout58.xml" ContentType="application/vnd.openxmlformats-officedocument.drawingml.diagram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colors68.xml" ContentType="application/vnd.openxmlformats-officedocument.drawingml.diagramColors+xml"/>
  <Override PartName="/ppt/slides/slide177.xml" ContentType="application/vnd.openxmlformats-officedocument.presentationml.slide+xml"/>
  <Override PartName="/ppt/diagrams/drawing8.xml" ContentType="application/vnd.ms-office.drawingml.diagramDrawing+xml"/>
  <Override PartName="/ppt/notesSlides/notesSlide129.xml" ContentType="application/vnd.openxmlformats-officedocument.presentationml.notesSlide+xml"/>
  <Override PartName="/ppt/diagrams/quickStyle50.xml" ContentType="application/vnd.openxmlformats-officedocument.drawingml.diagramStyle+xml"/>
  <Override PartName="/ppt/diagrams/drawing51.xml" ContentType="application/vnd.ms-office.drawingml.diagramDrawing+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diagrams/data62.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notesSlides/notesSlide110.xml" ContentType="application/vnd.openxmlformats-officedocument.presentationml.notesSlid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65.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43.xml" ContentType="application/vnd.openxmlformats-officedocument.drawingml.diagramColors+xml"/>
  <Override PartName="/ppt/notesSlides/notesSlide126.xml" ContentType="application/vnd.openxmlformats-officedocument.presentationml.notesSlide+xml"/>
  <Override PartName="/ppt/diagrams/data56.xml" ContentType="application/vnd.openxmlformats-officedocument.drawingml.diagramData+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notesSlides/notesSlide48.xml" ContentType="application/vnd.openxmlformats-officedocument.presentationml.notesSlide+xml"/>
  <Override PartName="/ppt/diagrams/colors21.xml" ContentType="application/vnd.openxmlformats-officedocument.drawingml.diagramColors+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73.xml" ContentType="application/vnd.openxmlformats-officedocument.presentationml.notesSlide+xml"/>
  <Override PartName="/ppt/diagrams/layout49.xml" ContentType="application/vnd.openxmlformats-officedocument.drawingml.diagramLayout+xml"/>
  <Override PartName="/ppt/diagrams/drawing64.xml" ContentType="application/vnd.ms-office.drawingml.diagramDrawing+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notesSlides/notesSlide189.xml" ContentType="application/vnd.openxmlformats-officedocument.presentationml.notesSlide+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diagrams/drawing20.xml" ContentType="application/vnd.ms-office.drawingml.diagramDrawing+xml"/>
  <Override PartName="/ppt/diagrams/layout52.xml" ContentType="application/vnd.openxmlformats-officedocument.drawingml.diagramLayout+xml"/>
  <Override PartName="/ppt/slides/slide124.xml" ContentType="application/vnd.openxmlformats-officedocument.presentationml.slide+xml"/>
  <Override PartName="/ppt/slides/slide171.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diagrams/colors62.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123.xml" ContentType="application/vnd.openxmlformats-officedocument.presentationml.notesSlide+xml"/>
  <Override PartName="/ppt/diagrams/data53.xml" ContentType="application/vnd.openxmlformats-officedocument.drawingml.diagramData+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colors40.xml" ContentType="application/vnd.openxmlformats-officedocument.drawingml.diagramColors+xml"/>
  <Override PartName="/ppt/notesSlides/notesSlide45.xml" ContentType="application/vnd.openxmlformats-officedocument.presentationml.notesSlide+xml"/>
  <Override PartName="/ppt/diagrams/data31.xml" ContentType="application/vnd.openxmlformats-officedocument.drawingml.diagramData+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diagrams/layout68.xml" ContentType="application/vnd.openxmlformats-officedocument.drawingml.diagramLayout+xml"/>
  <Override PartName="/ppt/slides/slide10.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70.xml" ContentType="application/vnd.openxmlformats-officedocument.presentationml.notesSlide+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39.xml" ContentType="application/vnd.openxmlformats-officedocument.presentationml.notesSlide+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iagrams/layout24.xml" ContentType="application/vnd.openxmlformats-officedocument.drawingml.diagramLayout+xml"/>
  <Override PartName="/ppt/slides/slide143.xml" ContentType="application/vnd.openxmlformats-officedocument.presentationml.slide+xml"/>
  <Override PartName="/ppt/slides/slide190.xml" ContentType="application/vnd.openxmlformats-officedocument.presentationml.slide+xml"/>
  <Override PartName="/ppt/diagrams/quickStyle7.xml" ContentType="application/vnd.openxmlformats-officedocument.drawingml.diagramStyle+xml"/>
  <Override PartName="/ppt/diagrams/colors34.xml" ContentType="application/vnd.openxmlformats-officedocument.drawingml.diagramColors+xml"/>
  <Override PartName="/ppt/notesSlides/notesSlide117.xml" ContentType="application/vnd.openxmlformats-officedocument.presentationml.notesSlide+xml"/>
  <Override PartName="/ppt/diagrams/data47.xml" ContentType="application/vnd.openxmlformats-officedocument.drawingml.diagramData+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Default Extension="bin" ContentType="application/vnd.ms-office.legacyDiagramText"/>
  <Override PartName="/ppt/diagrams/colors12.xml" ContentType="application/vnd.openxmlformats-officedocument.drawingml.diagramColors+xml"/>
  <Override PartName="/ppt/diagrams/data25.xml" ContentType="application/vnd.openxmlformats-officedocument.drawingml.diagramData+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diagrams/quickStyle29.xml" ContentType="application/vnd.openxmlformats-officedocument.drawingml.diagramStyle+xml"/>
  <Override PartName="/ppt/notesSlides/notesSlide120.xml" ContentType="application/vnd.openxmlformats-officedocument.presentationml.notesSlide+xml"/>
  <Override PartName="/ppt/diagrams/data50.xml" ContentType="application/vnd.openxmlformats-officedocument.drawingml.diagramData+xml"/>
  <Override PartName="/ppt/slides/slide51.xml" ContentType="application/vnd.openxmlformats-officedocument.presentationml.slide+xml"/>
  <Override PartName="/ppt/diagrams/quickStyle54.xml" ContentType="application/vnd.openxmlformats-officedocument.drawingml.diagramStyle+xml"/>
  <Override PartName="/ppt/diagrams/drawing55.xml" ContentType="application/vnd.ms-office.drawingml.diagramDrawing+xml"/>
  <Override PartName="/ppt/slides/slide159.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diagrams/layout65.xml" ContentType="application/vnd.openxmlformats-officedocument.drawingml.diagramLayout+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layout43.xml" ContentType="application/vnd.openxmlformats-officedocument.drawingml.diagramLayout+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notesSlides/notesSlide136.xml" ContentType="application/vnd.openxmlformats-officedocument.presentationml.notesSlide+xml"/>
  <Override PartName="/ppt/diagrams/colors53.xml" ContentType="application/vnd.openxmlformats-officedocument.drawingml.diagramColors+xml"/>
  <Override PartName="/ppt/notesSlides/notesSlide183.xml" ContentType="application/vnd.openxmlformats-officedocument.presentationml.notesSlide+xml"/>
  <Override PartName="/ppt/diagrams/data66.xml" ContentType="application/vnd.openxmlformats-officedocument.drawingml.diagramData+xml"/>
  <Override PartName="/ppt/slides/slide67.xml" ContentType="application/vnd.openxmlformats-officedocument.presentationml.slide+xml"/>
  <Override PartName="/ppt/diagrams/quickStyle4.xml" ContentType="application/vnd.openxmlformats-officedocument.drawingml.diagramStyle+xml"/>
  <Override PartName="/ppt/diagrams/colors31.xml" ContentType="application/vnd.openxmlformats-officedocument.drawingml.diagramColors+xml"/>
  <Override PartName="/ppt/notesSlides/notesSlide114.xml" ContentType="application/vnd.openxmlformats-officedocument.presentationml.notesSlide+xml"/>
  <Override PartName="/ppt/diagrams/data44.xml" ContentType="application/vnd.openxmlformats-officedocument.drawingml.diagramData+xml"/>
  <Override PartName="/ppt/notesSlides/notesSlide161.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36.xml" ContentType="application/vnd.openxmlformats-officedocument.presentationml.notesSlide+xml"/>
  <Override PartName="/ppt/diagrams/data22.xml" ContentType="application/vnd.openxmlformats-officedocument.drawingml.diagramData+xml"/>
  <Override PartName="/ppt/notesSlides/notesSlide83.xml" ContentType="application/vnd.openxmlformats-officedocument.presentationml.notesSlide+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drawing27.xml" ContentType="application/vnd.ms-office.drawingml.diagramDrawing+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notesSlides/notesSlide177.xml" ContentType="application/vnd.openxmlformats-officedocument.presentationml.notesSlide+xml"/>
  <Override PartName="/ppt/diagrams/layout62.xml" ContentType="application/vnd.openxmlformats-officedocument.drawingml.diagramLayout+xml"/>
  <Override PartName="/ppt/slides/slide109.xml" ContentType="application/vnd.openxmlformats-officedocument.presentationml.slide+xml"/>
  <Override PartName="/ppt/slides/slide156.xml" ContentType="application/vnd.openxmlformats-officedocument.presentationml.slide+xml"/>
  <Override PartName="/ppt/diagrams/drawing30.xml" ContentType="application/vnd.ms-office.drawingml.diagramDrawing+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25.xml" ContentType="application/vnd.openxmlformats-officedocument.drawingml.diagramColors+xml"/>
  <Override PartName="/ppt/diagrams/data38.xml" ContentType="application/vnd.openxmlformats-officedocument.drawingml.diagramData+xml"/>
  <Override PartName="/ppt/notesSlides/notesSlide99.xml" ContentType="application/vnd.openxmlformats-officedocument.presentationml.notesSlide+xml"/>
  <Override PartName="/ppt/diagrams/layout40.xml" ContentType="application/vnd.openxmlformats-officedocument.drawingml.diagramLayout+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notesSlides/notesSlide133.xml" ContentType="application/vnd.openxmlformats-officedocument.presentationml.notesSlide+xml"/>
  <Override PartName="/ppt/diagrams/colors50.xml" ContentType="application/vnd.openxmlformats-officedocument.drawingml.diagramColors+xml"/>
  <Override PartName="/ppt/notesSlides/notesSlide180.xml" ContentType="application/vnd.openxmlformats-officedocument.presentationml.notesSlide+xml"/>
  <Override PartName="/ppt/diagrams/data63.xml" ContentType="application/vnd.openxmlformats-officedocument.drawingml.diagramData+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diagrams/data41.xml" ContentType="application/vnd.openxmlformats-officedocument.drawingml.diagramData+xml"/>
  <Override PartName="/ppt/diagrams/quickStyle67.xml" ContentType="application/vnd.openxmlformats-officedocument.drawingml.diagramStyle+xml"/>
  <Override PartName="/ppt/diagrams/drawing68.xml" ContentType="application/vnd.ms-office.drawingml.diagramDrawing+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slides/slide197.xml" ContentType="application/vnd.openxmlformats-officedocument.presentationml.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diagrams/layout5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149.xml" ContentType="application/vnd.openxmlformats-officedocument.presentationml.notesSlide+xml"/>
  <Override PartName="/ppt/diagrams/colors66.xml" ContentType="application/vnd.openxmlformats-officedocument.drawingml.diagramColors+xml"/>
  <Override PartName="/ppt/slides/slide128.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notesSlides/notesSlide127.xml" ContentType="application/vnd.openxmlformats-officedocument.presentationml.notesSlide+xml"/>
  <Override PartName="/ppt/diagrams/data57.xml" ContentType="application/vnd.openxmlformats-officedocument.drawingml.diagramData+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notesSlides/notesSlide116.xml" ContentType="application/vnd.openxmlformats-officedocument.presentationml.notesSlide+xml"/>
  <Override PartName="/ppt/diagrams/colors44.xml" ContentType="application/vnd.openxmlformats-officedocument.drawingml.diagramColors+xml"/>
  <Override PartName="/ppt/diagrams/data46.xml" ContentType="application/vnd.openxmlformats-officedocument.drawingml.diagramData+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diagrams/quickStyle39.xml" ContentType="application/vnd.openxmlformats-officedocument.drawingml.diagramStyl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notesSlides/notesSlide74.xml" ContentType="application/vnd.openxmlformats-officedocument.presentationml.notesSlide+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diagrams/layout28.xml" ContentType="application/vnd.openxmlformats-officedocument.drawingml.diagramLayout+xml"/>
  <Override PartName="/ppt/diagrams/drawing43.xml" ContentType="application/vnd.ms-office.drawingml.diagramDrawing+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diagrams/colors41.xml" ContentType="application/vnd.openxmlformats-officedocument.drawingml.diagramColors+xml"/>
  <Override PartName="/ppt/notesSlides/notesSlide124.xml" ContentType="application/vnd.openxmlformats-officedocument.presentationml.notesSlide+xml"/>
  <Override PartName="/ppt/diagrams/data54.xml" ContentType="application/vnd.openxmlformats-officedocument.drawingml.diagramData+xml"/>
  <Override PartName="/ppt/notesSlides/notesSlide171.xml" ContentType="application/vnd.openxmlformats-officedocument.presentationml.notesSlide+xml"/>
  <Override PartName="/ppt/slides/slide55.xml" ContentType="application/vnd.openxmlformats-officedocument.presentationml.slide+xml"/>
  <Override PartName="/ppt/diagrams/data32.xml" ContentType="application/vnd.openxmlformats-officedocument.drawingml.diagramData+xml"/>
  <Override PartName="/ppt/notesSlides/notesSlide102.xml" ContentType="application/vnd.openxmlformats-officedocument.presentationml.notesSlide+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notesSlides/notesSlide187.xml" ContentType="application/vnd.openxmlformats-officedocument.presentationml.notesSlide+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notesSlides/notesSlide118.xml" ContentType="application/vnd.openxmlformats-officedocument.presentationml.notesSlide+xml"/>
  <Override PartName="/ppt/diagrams/data48.xml" ContentType="application/vnd.openxmlformats-officedocument.drawingml.diagramData+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diagrams/layout50.xml" ContentType="application/vnd.openxmlformats-officedocument.drawingml.diagramLayout+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diagrams/colors60.xml" ContentType="application/vnd.openxmlformats-officedocument.drawingml.diagramColors+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diagrams/data51.xml" ContentType="application/vnd.openxmlformats-officedocument.drawingml.diagramData+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43.xml" ContentType="application/vnd.openxmlformats-officedocument.presentationml.notesSlide+xml"/>
  <Override PartName="/ppt/notesSlides/notesSlide90.xml" ContentType="application/vnd.openxmlformats-officedocument.presentationml.notes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colors29.xml" ContentType="application/vnd.openxmlformats-officedocument.drawingml.diagramColors+xml"/>
  <Override PartName="/ppt/diagrams/layout44.xml" ContentType="application/vnd.openxmlformats-officedocument.drawingml.diagramLayout+xml"/>
  <Override PartName="/ppt/notesSlides/notesSlide159.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notesSlides/notesSlide137.xml" ContentType="application/vnd.openxmlformats-officedocument.presentationml.notesSlide+xml"/>
  <Override PartName="/ppt/diagrams/colors54.xml" ContentType="application/vnd.openxmlformats-officedocument.drawingml.diagramColors+xml"/>
  <Override PartName="/ppt/notesSlides/notesSlide184.xml" ContentType="application/vnd.openxmlformats-officedocument.presentationml.notesSlide+xml"/>
  <Override PartName="/ppt/diagrams/data67.xml" ContentType="application/vnd.openxmlformats-officedocument.drawingml.diagramData+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iagrams/layout22.xml" ContentType="application/vnd.openxmlformats-officedocument.drawingml.diagramLayout+xml"/>
  <Override PartName="/ppt/slides/slide141.xml" ContentType="application/vnd.openxmlformats-officedocument.presentationml.slide+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colors32.xml" ContentType="application/vnd.openxmlformats-officedocument.drawingml.diagramColors+xml"/>
  <Override PartName="/ppt/notesSlides/notesSlide115.xml" ContentType="application/vnd.openxmlformats-officedocument.presentationml.notesSlide+xml"/>
  <Override PartName="/ppt/diagrams/data45.xml" ContentType="application/vnd.openxmlformats-officedocument.drawingml.diagramData+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8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179.xml" ContentType="application/vnd.openxmlformats-officedocument.presentationml.slide+xml"/>
  <Override PartName="/ppt/diagrams/quickStyle52.xml" ContentType="application/vnd.openxmlformats-officedocument.drawingml.diagramStyle+xml"/>
  <Override PartName="/ppt/diagrams/drawing53.xml" ContentType="application/vnd.ms-office.drawingml.diagramDrawing+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notesSlides/notesSlide109.xml" ContentType="application/vnd.openxmlformats-officedocument.presentationml.notesSlide+xml"/>
  <Override PartName="/ppt/diagrams/data39.xml" ContentType="application/vnd.openxmlformats-officedocument.drawingml.diagramData+xml"/>
  <Override PartName="/ppt/diagrams/layout41.xml" ContentType="application/vnd.openxmlformats-officedocument.drawingml.diagramLayout+xml"/>
  <Override PartName="/ppt/notesSlides/notesSlide156.xml" ContentType="application/vnd.openxmlformats-officedocument.presentationml.notesSlide+xml"/>
  <Override PartName="/ppt/legacyDocTextInfo.bin" ContentType="application/vnd.ms-office.legacyDocTextInfo"/>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diagrams/colors51.xml" ContentType="application/vnd.openxmlformats-officedocument.drawingml.diagramColors+xml"/>
  <Override PartName="/ppt/notesSlides/notesSlide181.xml" ContentType="application/vnd.openxmlformats-officedocument.presentationml.notesSlide+xml"/>
  <Override PartName="/ppt/diagrams/data64.xml" ContentType="application/vnd.openxmlformats-officedocument.drawingml.diagramData+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notesSlides/notesSlide112.xml" ContentType="application/vnd.openxmlformats-officedocument.presentationml.notesSlide+xml"/>
  <Override PartName="/ppt/diagrams/data42.xml" ContentType="application/vnd.openxmlformats-officedocument.drawingml.diagramData+xml"/>
  <Override PartName="/ppt/diagrams/quickStyle68.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34.xml" ContentType="application/vnd.openxmlformats-officedocument.presentationml.notesSlide+xml"/>
  <Override PartName="/ppt/diagrams/data20.xml" ContentType="application/vnd.openxmlformats-officedocument.drawingml.diagramData+xml"/>
  <Override PartName="/ppt/notesSlides/notesSlide81.xml" ContentType="application/vnd.openxmlformats-officedocument.presentationml.notesSlide+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slides/slide21.xml" ContentType="application/vnd.openxmlformats-officedocument.presentationml.slide+xml"/>
  <Override PartName="/ppt/slides/slide198.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layout35.xml" ContentType="application/vnd.openxmlformats-officedocument.drawingml.diagramLayout+xml"/>
  <Override PartName="/ppt/diagrams/colors67.xml" ContentType="application/vnd.openxmlformats-officedocument.drawingml.diagramColors+xml"/>
  <Override PartName="/ppt/diagrams/drawing7.xml" ContentType="application/vnd.ms-office.drawingml.diagramDrawing+xml"/>
  <Override PartName="/ppt/diagrams/layout13.xml" ContentType="application/vnd.openxmlformats-officedocument.drawingml.diagramLayout+xml"/>
  <Override PartName="/ppt/notesSlides/notesSlide128.xml" ContentType="application/vnd.openxmlformats-officedocument.presentationml.notesSlide+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36.xml" ContentType="application/vnd.openxmlformats-officedocument.drawingml.diagramData+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131.xml" ContentType="application/vnd.openxmlformats-officedocument.presentationml.notesSlide+xml"/>
  <Override PartName="/ppt/diagrams/data61.xml" ContentType="application/vnd.openxmlformats-officedocument.drawingml.diagramData+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diagrams/drawing19.xml" ContentType="application/vnd.ms-office.drawingml.diagramDrawing+xml"/>
  <Override PartName="/ppt/notesSlides/notesSlide75.xml" ContentType="application/vnd.openxmlformats-officedocument.presentationml.notesSlide+xml"/>
  <Override PartName="/ppt/diagrams/drawing66.xml" ContentType="application/vnd.ms-office.drawingml.diagramDrawing+xml"/>
  <Override PartName="/ppt/notesSlides/notesSlide53.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slides/slide40.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diagrams/layout2.xml" ContentType="application/vnd.openxmlformats-officedocument.drawingml.diagramLayout+xml"/>
  <Default Extension="vml" ContentType="application/vnd.openxmlformats-officedocument.vmlDrawing"/>
  <Override PartName="/ppt/notesSlides/notesSlide31.xml" ContentType="application/vnd.openxmlformats-officedocument.presentationml.notesSlide+xml"/>
  <Override PartName="/ppt/diagrams/colors39.xml" ContentType="application/vnd.openxmlformats-officedocument.drawingml.diagramColors+xml"/>
  <Override PartName="/ppt/diagrams/layout54.xml" ContentType="application/vnd.openxmlformats-officedocument.drawingml.diagramLayout+xml"/>
  <Override PartName="/ppt/slides/slide126.xml" ContentType="application/vnd.openxmlformats-officedocument.presentationml.slide+xml"/>
  <Override PartName="/ppt/slides/slide173.xml" ContentType="application/vnd.openxmlformats-officedocument.presentationml.slid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notesSlides/notesSlide147.xml" ContentType="application/vnd.openxmlformats-officedocument.presentationml.notesSlide+xml"/>
  <Override PartName="/ppt/diagrams/colors64.xml" ContentType="application/vnd.openxmlformats-officedocument.drawingml.diagramColors+xml"/>
  <Override PartName="/ppt/slides/slide78.xml" ContentType="application/vnd.openxmlformats-officedocument.presentationml.slide+xml"/>
  <Override PartName="/ppt/diagrams/drawing4.xml" ContentType="application/vnd.ms-office.drawingml.diagramDrawing+xml"/>
  <Override PartName="/ppt/notesSlides/notesSlide125.xml" ContentType="application/vnd.openxmlformats-officedocument.presentationml.notesSlide+xml"/>
  <Override PartName="/ppt/diagrams/data55.xml" ContentType="application/vnd.openxmlformats-officedocument.drawingml.diagramData+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notesSlides/notesSlide69.xml" ContentType="application/vnd.openxmlformats-officedocument.presentationml.notesSlide+xml"/>
  <Override PartName="/ppt/diagrams/colors42.xml" ContentType="application/vnd.openxmlformats-officedocument.drawingml.diagramColors+xml"/>
  <Override PartName="/ppt/slideMasters/slideMaster1.xml" ContentType="application/vnd.openxmlformats-officedocument.presentationml.slideMaster+xml"/>
  <Override PartName="/ppt/notesSlides/notesSlide47.xml" ContentType="application/vnd.openxmlformats-officedocument.presentationml.notesSlid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189.xml" ContentType="application/vnd.openxmlformats-officedocument.presentationml.slide+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72.xml" ContentType="application/vnd.openxmlformats-officedocument.presentationml.notesSlid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diagrams/layout26.xml" ContentType="application/vnd.openxmlformats-officedocument.drawingml.diagramLayout+xml"/>
  <Override PartName="/ppt/diagrams/drawing41.xml" ContentType="application/vnd.ms-office.drawingml.diagramDrawing+xml"/>
  <Override PartName="/ppt/slides/slide145.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notesSlides/notesSlide119.xml" ContentType="application/vnd.openxmlformats-officedocument.presentationml.notesSlid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166.xml" ContentType="application/vnd.openxmlformats-officedocument.presentationml.notesSlide+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notesSlides/notesSlide144.xml" ContentType="application/vnd.openxmlformats-officedocument.presentationml.notesSlide+xml"/>
  <Override PartName="/ppt/diagrams/colors61.xml" ContentType="application/vnd.openxmlformats-officedocument.drawingml.diagramColors+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data30.xml" ContentType="application/vnd.openxmlformats-officedocument.drawingml.diagramData+xml"/>
  <Override PartName="/ppt/notesSlides/notesSlide100.xml" ContentType="application/vnd.openxmlformats-officedocument.presentationml.notesSlide+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diagrams/layout67.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slides/slide139.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45.xml" ContentType="application/vnd.openxmlformats-officedocument.drawingml.diagramLayout+xml"/>
  <Override PartName="/ppt/diagrams/drawing60.xml" ContentType="application/vnd.ms-office.drawingml.diagramDrawing+xml"/>
  <Override PartName="/ppt/slides/slide117.xml" ContentType="application/vnd.openxmlformats-officedocument.presentationml.slide+xml"/>
  <Override PartName="/ppt/slides/slide164.xml" ContentType="application/vnd.openxmlformats-officedocument.presentationml.slide+xml"/>
  <Override PartName="/ppt/diagrams/layout23.xml" ContentType="application/vnd.openxmlformats-officedocument.drawingml.diagramLayout+xml"/>
  <Override PartName="/ppt/notesSlides/notesSlide138.xml" ContentType="application/vnd.openxmlformats-officedocument.presentationml.notesSlide+xml"/>
  <Override PartName="/ppt/diagrams/colors55.xml" ContentType="application/vnd.openxmlformats-officedocument.drawingml.diagramColors+xml"/>
  <Override PartName="/ppt/notesSlides/notesSlide185.xml" ContentType="application/vnd.openxmlformats-officedocument.presentationml.notesSlide+xml"/>
  <Override PartName="/ppt/diagrams/data6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Lst>
  <p:notesMasterIdLst>
    <p:notesMasterId r:id="rId202"/>
  </p:notesMasterIdLst>
  <p:sldIdLst>
    <p:sldId id="296" r:id="rId2"/>
    <p:sldId id="295" r:id="rId3"/>
    <p:sldId id="257" r:id="rId4"/>
    <p:sldId id="258" r:id="rId5"/>
    <p:sldId id="259" r:id="rId6"/>
    <p:sldId id="260" r:id="rId7"/>
    <p:sldId id="261" r:id="rId8"/>
    <p:sldId id="294" r:id="rId9"/>
    <p:sldId id="262" r:id="rId10"/>
    <p:sldId id="263" r:id="rId11"/>
    <p:sldId id="264" r:id="rId12"/>
    <p:sldId id="265" r:id="rId13"/>
    <p:sldId id="266" r:id="rId14"/>
    <p:sldId id="272" r:id="rId15"/>
    <p:sldId id="271" r:id="rId16"/>
    <p:sldId id="270" r:id="rId17"/>
    <p:sldId id="269" r:id="rId18"/>
    <p:sldId id="273" r:id="rId19"/>
    <p:sldId id="276" r:id="rId20"/>
    <p:sldId id="277" r:id="rId21"/>
    <p:sldId id="279" r:id="rId22"/>
    <p:sldId id="280" r:id="rId23"/>
    <p:sldId id="385" r:id="rId24"/>
    <p:sldId id="282" r:id="rId25"/>
    <p:sldId id="283" r:id="rId26"/>
    <p:sldId id="284" r:id="rId27"/>
    <p:sldId id="293" r:id="rId28"/>
    <p:sldId id="285" r:id="rId29"/>
    <p:sldId id="286" r:id="rId30"/>
    <p:sldId id="292" r:id="rId31"/>
    <p:sldId id="287" r:id="rId32"/>
    <p:sldId id="288" r:id="rId33"/>
    <p:sldId id="290" r:id="rId34"/>
    <p:sldId id="291" r:id="rId35"/>
    <p:sldId id="297" r:id="rId36"/>
    <p:sldId id="300" r:id="rId37"/>
    <p:sldId id="302" r:id="rId38"/>
    <p:sldId id="304" r:id="rId39"/>
    <p:sldId id="305" r:id="rId40"/>
    <p:sldId id="306" r:id="rId41"/>
    <p:sldId id="307" r:id="rId42"/>
    <p:sldId id="309" r:id="rId43"/>
    <p:sldId id="310" r:id="rId44"/>
    <p:sldId id="311" r:id="rId45"/>
    <p:sldId id="312" r:id="rId46"/>
    <p:sldId id="313" r:id="rId47"/>
    <p:sldId id="314" r:id="rId48"/>
    <p:sldId id="315" r:id="rId49"/>
    <p:sldId id="323" r:id="rId50"/>
    <p:sldId id="324" r:id="rId51"/>
    <p:sldId id="325" r:id="rId52"/>
    <p:sldId id="326" r:id="rId53"/>
    <p:sldId id="320" r:id="rId54"/>
    <p:sldId id="321" r:id="rId55"/>
    <p:sldId id="327" r:id="rId56"/>
    <p:sldId id="329" r:id="rId57"/>
    <p:sldId id="328" r:id="rId58"/>
    <p:sldId id="336" r:id="rId59"/>
    <p:sldId id="337" r:id="rId60"/>
    <p:sldId id="333" r:id="rId61"/>
    <p:sldId id="338" r:id="rId62"/>
    <p:sldId id="339" r:id="rId63"/>
    <p:sldId id="340" r:id="rId64"/>
    <p:sldId id="346" r:id="rId65"/>
    <p:sldId id="347" r:id="rId66"/>
    <p:sldId id="349" r:id="rId67"/>
    <p:sldId id="351" r:id="rId68"/>
    <p:sldId id="356" r:id="rId69"/>
    <p:sldId id="353" r:id="rId70"/>
    <p:sldId id="355" r:id="rId71"/>
    <p:sldId id="357" r:id="rId72"/>
    <p:sldId id="358" r:id="rId73"/>
    <p:sldId id="360" r:id="rId74"/>
    <p:sldId id="362" r:id="rId75"/>
    <p:sldId id="363" r:id="rId76"/>
    <p:sldId id="364" r:id="rId77"/>
    <p:sldId id="365" r:id="rId78"/>
    <p:sldId id="366" r:id="rId79"/>
    <p:sldId id="367" r:id="rId80"/>
    <p:sldId id="368" r:id="rId81"/>
    <p:sldId id="369" r:id="rId82"/>
    <p:sldId id="370" r:id="rId83"/>
    <p:sldId id="371" r:id="rId84"/>
    <p:sldId id="372" r:id="rId85"/>
    <p:sldId id="374" r:id="rId86"/>
    <p:sldId id="375" r:id="rId87"/>
    <p:sldId id="376" r:id="rId88"/>
    <p:sldId id="377" r:id="rId89"/>
    <p:sldId id="378" r:id="rId90"/>
    <p:sldId id="379" r:id="rId91"/>
    <p:sldId id="380" r:id="rId92"/>
    <p:sldId id="381" r:id="rId93"/>
    <p:sldId id="382" r:id="rId94"/>
    <p:sldId id="383" r:id="rId95"/>
    <p:sldId id="384" r:id="rId96"/>
    <p:sldId id="387" r:id="rId97"/>
    <p:sldId id="388" r:id="rId98"/>
    <p:sldId id="389" r:id="rId99"/>
    <p:sldId id="390" r:id="rId100"/>
    <p:sldId id="391" r:id="rId101"/>
    <p:sldId id="392" r:id="rId102"/>
    <p:sldId id="395" r:id="rId103"/>
    <p:sldId id="396" r:id="rId104"/>
    <p:sldId id="394" r:id="rId105"/>
    <p:sldId id="397" r:id="rId106"/>
    <p:sldId id="399" r:id="rId107"/>
    <p:sldId id="398" r:id="rId108"/>
    <p:sldId id="400" r:id="rId109"/>
    <p:sldId id="401" r:id="rId110"/>
    <p:sldId id="402" r:id="rId111"/>
    <p:sldId id="403" r:id="rId112"/>
    <p:sldId id="405" r:id="rId113"/>
    <p:sldId id="406" r:id="rId114"/>
    <p:sldId id="409" r:id="rId115"/>
    <p:sldId id="404" r:id="rId116"/>
    <p:sldId id="410" r:id="rId117"/>
    <p:sldId id="411" r:id="rId118"/>
    <p:sldId id="412" r:id="rId119"/>
    <p:sldId id="414" r:id="rId120"/>
    <p:sldId id="415" r:id="rId121"/>
    <p:sldId id="416" r:id="rId122"/>
    <p:sldId id="432" r:id="rId123"/>
    <p:sldId id="433" r:id="rId124"/>
    <p:sldId id="418" r:id="rId125"/>
    <p:sldId id="434" r:id="rId126"/>
    <p:sldId id="421" r:id="rId127"/>
    <p:sldId id="422" r:id="rId128"/>
    <p:sldId id="435" r:id="rId129"/>
    <p:sldId id="437" r:id="rId130"/>
    <p:sldId id="438" r:id="rId131"/>
    <p:sldId id="439" r:id="rId132"/>
    <p:sldId id="427" r:id="rId133"/>
    <p:sldId id="428" r:id="rId134"/>
    <p:sldId id="440" r:id="rId135"/>
    <p:sldId id="430" r:id="rId136"/>
    <p:sldId id="431" r:id="rId137"/>
    <p:sldId id="447" r:id="rId138"/>
    <p:sldId id="448" r:id="rId139"/>
    <p:sldId id="449" r:id="rId140"/>
    <p:sldId id="446" r:id="rId141"/>
    <p:sldId id="450" r:id="rId142"/>
    <p:sldId id="464" r:id="rId143"/>
    <p:sldId id="465" r:id="rId144"/>
    <p:sldId id="452" r:id="rId145"/>
    <p:sldId id="466" r:id="rId146"/>
    <p:sldId id="454" r:id="rId147"/>
    <p:sldId id="455" r:id="rId148"/>
    <p:sldId id="469" r:id="rId149"/>
    <p:sldId id="467" r:id="rId150"/>
    <p:sldId id="470" r:id="rId151"/>
    <p:sldId id="471" r:id="rId152"/>
    <p:sldId id="459" r:id="rId153"/>
    <p:sldId id="472" r:id="rId154"/>
    <p:sldId id="463" r:id="rId155"/>
    <p:sldId id="492" r:id="rId156"/>
    <p:sldId id="475" r:id="rId157"/>
    <p:sldId id="493" r:id="rId158"/>
    <p:sldId id="478" r:id="rId159"/>
    <p:sldId id="491" r:id="rId160"/>
    <p:sldId id="479" r:id="rId161"/>
    <p:sldId id="481" r:id="rId162"/>
    <p:sldId id="483" r:id="rId163"/>
    <p:sldId id="484" r:id="rId164"/>
    <p:sldId id="486" r:id="rId165"/>
    <p:sldId id="487" r:id="rId166"/>
    <p:sldId id="488" r:id="rId167"/>
    <p:sldId id="489" r:id="rId168"/>
    <p:sldId id="494" r:id="rId169"/>
    <p:sldId id="495" r:id="rId170"/>
    <p:sldId id="497" r:id="rId171"/>
    <p:sldId id="500" r:id="rId172"/>
    <p:sldId id="501" r:id="rId173"/>
    <p:sldId id="502" r:id="rId174"/>
    <p:sldId id="503" r:id="rId175"/>
    <p:sldId id="504" r:id="rId176"/>
    <p:sldId id="505" r:id="rId177"/>
    <p:sldId id="507" r:id="rId178"/>
    <p:sldId id="506" r:id="rId179"/>
    <p:sldId id="508" r:id="rId180"/>
    <p:sldId id="511" r:id="rId181"/>
    <p:sldId id="512" r:id="rId182"/>
    <p:sldId id="513" r:id="rId183"/>
    <p:sldId id="514" r:id="rId184"/>
    <p:sldId id="515" r:id="rId185"/>
    <p:sldId id="517" r:id="rId186"/>
    <p:sldId id="518" r:id="rId187"/>
    <p:sldId id="519" r:id="rId188"/>
    <p:sldId id="520" r:id="rId189"/>
    <p:sldId id="521" r:id="rId190"/>
    <p:sldId id="522" r:id="rId191"/>
    <p:sldId id="523" r:id="rId192"/>
    <p:sldId id="524" r:id="rId193"/>
    <p:sldId id="538" r:id="rId194"/>
    <p:sldId id="539" r:id="rId195"/>
    <p:sldId id="540" r:id="rId196"/>
    <p:sldId id="541" r:id="rId197"/>
    <p:sldId id="543" r:id="rId198"/>
    <p:sldId id="542" r:id="rId199"/>
    <p:sldId id="544" r:id="rId200"/>
    <p:sldId id="537" r:id="rId20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BCD1D"/>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207" Type="http://schemas.microsoft.com/office/2006/relationships/legacyDocTextInfo" Target="legacyDocTextInfo.bin"/><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iagrams/_rels/data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ata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ata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ata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jpeg"/></Relationships>
</file>

<file path=ppt/diagrams/_rels/data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ata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ata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jpeg"/></Relationships>
</file>

<file path=ppt/diagrams/_rels/drawing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2DA2F0FE-C722-4D37-B0BB-E83BC7FC829E}">
      <dgm:prSet phldrT="[نص]" custT="1"/>
      <dgm:spPr/>
      <dgm:t>
        <a:bodyPr/>
        <a:lstStyle/>
        <a:p>
          <a:pPr rtl="1"/>
          <a:endParaRPr lang="ar-SA" sz="3200" b="1" dirty="0" smtClean="0"/>
        </a:p>
        <a:p>
          <a:pPr rtl="1"/>
          <a:r>
            <a:rPr lang="ar-SA" sz="3200" b="1" dirty="0" smtClean="0"/>
            <a:t>ذلك الحقل الذي يهتم بدراسة سلوك واتجاهات وآراء العاملين في المنظمات الرسمية وغير الرسمية على إدراك ومشاعر وأداء العاملين ، وتأثير البيئة على المنظمة وقواها البشرية وأهدافها وأخيراً تأثير العاملين على التنظيم </a:t>
          </a:r>
          <a:r>
            <a:rPr lang="ar-SA" sz="3200" b="1" dirty="0" err="1" smtClean="0"/>
            <a:t>وكفاءتة</a:t>
          </a:r>
          <a:r>
            <a:rPr lang="ar-SA" sz="3200" b="1" dirty="0" smtClean="0"/>
            <a:t> .</a:t>
          </a:r>
          <a:endParaRPr lang="ar-SA" sz="3200" dirty="0"/>
        </a:p>
      </dgm:t>
    </dgm:pt>
    <dgm:pt modelId="{115DA3F6-76D4-4EF8-A584-424CB2FC5A5B}" type="parTrans" cxnId="{8A547877-B0AF-4EA6-8F7A-709C28765207}">
      <dgm:prSet/>
      <dgm:spPr/>
      <dgm:t>
        <a:bodyPr/>
        <a:lstStyle/>
        <a:p>
          <a:pPr rtl="1"/>
          <a:endParaRPr lang="ar-SA"/>
        </a:p>
      </dgm:t>
    </dgm:pt>
    <dgm:pt modelId="{77F7FB0D-6B57-495B-8F3E-635983315075}" type="sibTrans" cxnId="{8A547877-B0AF-4EA6-8F7A-709C28765207}">
      <dgm:prSet/>
      <dgm:spPr/>
      <dgm:t>
        <a:bodyPr/>
        <a:lstStyle/>
        <a:p>
          <a:pPr rtl="1"/>
          <a:endParaRPr lang="ar-SA"/>
        </a:p>
      </dgm:t>
    </dgm:pt>
    <dgm:pt modelId="{A65DFAF4-4793-42F3-9C60-9019CF80D8EE}">
      <dgm:prSet phldrT="[نص]" custT="1"/>
      <dgm:spPr/>
      <dgm:t>
        <a:bodyPr/>
        <a:lstStyle/>
        <a:p>
          <a:pPr rtl="1"/>
          <a:endParaRPr lang="ar-SA" sz="4000" b="1" dirty="0" smtClean="0"/>
        </a:p>
        <a:p>
          <a:pPr rtl="1"/>
          <a:r>
            <a:rPr lang="ar-SA" sz="3600" b="1" dirty="0" smtClean="0"/>
            <a:t>هو دراسة التأثير الناتج عن الأفراد أو المجموعات أو الهيكل التنظيمي على السلوك في المنظمات وذلك بغرض انسجام وترشيد تلك المتغيرات لتحسين الكفاءة التنظيمية .</a:t>
          </a:r>
          <a:r>
            <a:rPr lang="ar-SA" sz="3600" dirty="0" smtClean="0"/>
            <a:t> </a:t>
          </a:r>
          <a:endParaRPr lang="ar-SA" sz="3600" dirty="0"/>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ScaleY="77100" custLinFactNeighborX="-3129" custLinFactNeighborY="-21768"/>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Y="84800" custLinFactNeighborX="-821" custLinFactNeighborY="-18018"/>
      <dgm:spPr>
        <a:blipFill rotWithShape="0">
          <a:blip xmlns:r="http://schemas.openxmlformats.org/officeDocument/2006/relationships" r:embed="rId2"/>
          <a:stretch>
            <a:fillRect/>
          </a:stretch>
        </a:blipFill>
      </dgm:spPr>
    </dgm:pt>
  </dgm:ptLst>
  <dgm:cxnLst>
    <dgm:cxn modelId="{25241FE0-412E-426A-8642-66CDE02B87E2}" type="presOf" srcId="{2DA2F0FE-C722-4D37-B0BB-E83BC7FC829E}" destId="{E1DAA368-630F-4B12-90A2-20117B42E44B}" srcOrd="1"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D57FDAF0-15F6-423C-B3BC-9716C8EA8716}" type="presOf" srcId="{23435236-367F-43A6-9581-A526E596D3D3}" destId="{3753C0B8-F6F7-4F35-BEA0-7BB9B43D6F99}" srcOrd="0" destOrd="0" presId="urn:microsoft.com/office/officeart/2005/8/layout/hList7"/>
    <dgm:cxn modelId="{76B3E02B-A429-4FEE-B18C-1AB2D2748EB8}" type="presOf" srcId="{77F7FB0D-6B57-495B-8F3E-635983315075}" destId="{1E32D514-59D0-4CCB-B8CE-6DD3BB28FEA1}" srcOrd="0"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75B63C4C-D346-464D-B9DD-3DFE5D31A388}" type="presOf" srcId="{A65DFAF4-4793-42F3-9C60-9019CF80D8EE}" destId="{F8F37623-B8DB-4FC6-8732-A17E23D67DEE}" srcOrd="0" destOrd="0" presId="urn:microsoft.com/office/officeart/2005/8/layout/hList7"/>
    <dgm:cxn modelId="{324B180D-E9FE-4270-8F66-3A644D2C94D5}" type="presOf" srcId="{A65DFAF4-4793-42F3-9C60-9019CF80D8EE}" destId="{66654DE4-13BD-406E-8F62-E2986ADF6392}" srcOrd="1" destOrd="0" presId="urn:microsoft.com/office/officeart/2005/8/layout/hList7"/>
    <dgm:cxn modelId="{5A2028C5-8336-4F62-8C76-E291D28ECCC4}" type="presOf" srcId="{2DA2F0FE-C722-4D37-B0BB-E83BC7FC829E}" destId="{483DDA8A-2493-41FC-B332-228D45F95CC5}" srcOrd="0" destOrd="0" presId="urn:microsoft.com/office/officeart/2005/8/layout/hList7"/>
    <dgm:cxn modelId="{0FB4247E-1628-47DF-AF85-FBE77E2D74C1}" type="presParOf" srcId="{3753C0B8-F6F7-4F35-BEA0-7BB9B43D6F99}" destId="{83D396EA-4F6F-474E-958D-D0FEF631E635}" srcOrd="0" destOrd="0" presId="urn:microsoft.com/office/officeart/2005/8/layout/hList7"/>
    <dgm:cxn modelId="{65233B2E-497B-4B46-97A5-C07706BB6A3B}" type="presParOf" srcId="{3753C0B8-F6F7-4F35-BEA0-7BB9B43D6F99}" destId="{DD3B9F7F-31B3-45A5-9C06-AD763B4925E6}" srcOrd="1" destOrd="0" presId="urn:microsoft.com/office/officeart/2005/8/layout/hList7"/>
    <dgm:cxn modelId="{81472BB8-A635-4D59-9B85-490D2261CB85}" type="presParOf" srcId="{DD3B9F7F-31B3-45A5-9C06-AD763B4925E6}" destId="{F4AA2D56-A5C6-44B0-9723-D105A541A7F1}" srcOrd="0" destOrd="0" presId="urn:microsoft.com/office/officeart/2005/8/layout/hList7"/>
    <dgm:cxn modelId="{F65CECC9-4B5C-4E5E-95F9-50BA81AAF62B}" type="presParOf" srcId="{F4AA2D56-A5C6-44B0-9723-D105A541A7F1}" destId="{483DDA8A-2493-41FC-B332-228D45F95CC5}" srcOrd="0" destOrd="0" presId="urn:microsoft.com/office/officeart/2005/8/layout/hList7"/>
    <dgm:cxn modelId="{C9631187-C2B8-43C9-9C4A-27506B205A7D}" type="presParOf" srcId="{F4AA2D56-A5C6-44B0-9723-D105A541A7F1}" destId="{E1DAA368-630F-4B12-90A2-20117B42E44B}" srcOrd="1" destOrd="0" presId="urn:microsoft.com/office/officeart/2005/8/layout/hList7"/>
    <dgm:cxn modelId="{8DB51506-F176-4EE1-B2EE-FC74313A445A}" type="presParOf" srcId="{F4AA2D56-A5C6-44B0-9723-D105A541A7F1}" destId="{0AC3A599-DD4B-4410-9277-46971017B499}" srcOrd="2" destOrd="0" presId="urn:microsoft.com/office/officeart/2005/8/layout/hList7"/>
    <dgm:cxn modelId="{0CF4E0D5-830A-48C8-9E61-68338FB6A77E}" type="presParOf" srcId="{F4AA2D56-A5C6-44B0-9723-D105A541A7F1}" destId="{178CC057-19EC-4285-BF04-22C8663F0241}" srcOrd="3" destOrd="0" presId="urn:microsoft.com/office/officeart/2005/8/layout/hList7"/>
    <dgm:cxn modelId="{1D641984-723B-4954-BE11-4D3594629293}" type="presParOf" srcId="{DD3B9F7F-31B3-45A5-9C06-AD763B4925E6}" destId="{1E32D514-59D0-4CCB-B8CE-6DD3BB28FEA1}" srcOrd="1" destOrd="0" presId="urn:microsoft.com/office/officeart/2005/8/layout/hList7"/>
    <dgm:cxn modelId="{9ABD19CA-927D-4A49-B3E8-FF206D71A1D3}" type="presParOf" srcId="{DD3B9F7F-31B3-45A5-9C06-AD763B4925E6}" destId="{9668A062-3776-425B-93EB-67914410C303}" srcOrd="2" destOrd="0" presId="urn:microsoft.com/office/officeart/2005/8/layout/hList7"/>
    <dgm:cxn modelId="{F686591B-E154-4A12-924E-41AB02D04FF2}" type="presParOf" srcId="{9668A062-3776-425B-93EB-67914410C303}" destId="{F8F37623-B8DB-4FC6-8732-A17E23D67DEE}" srcOrd="0" destOrd="0" presId="urn:microsoft.com/office/officeart/2005/8/layout/hList7"/>
    <dgm:cxn modelId="{9A1CB396-2531-489F-AF20-44BA20DFBF4F}" type="presParOf" srcId="{9668A062-3776-425B-93EB-67914410C303}" destId="{66654DE4-13BD-406E-8F62-E2986ADF6392}" srcOrd="1" destOrd="0" presId="urn:microsoft.com/office/officeart/2005/8/layout/hList7"/>
    <dgm:cxn modelId="{1C44782D-E972-4192-AD97-82A2218B4E7F}" type="presParOf" srcId="{9668A062-3776-425B-93EB-67914410C303}" destId="{DD4770EF-2F0F-41E2-AF4E-62E4275ABFDE}" srcOrd="2" destOrd="0" presId="urn:microsoft.com/office/officeart/2005/8/layout/hList7"/>
    <dgm:cxn modelId="{F90ECDDE-91D0-4651-B575-19470CB1FD31}"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8718C4-4B71-4F5F-AEF7-5EFB9EADEFC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pPr rtl="1"/>
          <a:endParaRPr lang="ar-SA"/>
        </a:p>
      </dgm:t>
    </dgm:pt>
    <dgm:pt modelId="{12F4C683-2B03-4D68-8628-1774151F79D6}">
      <dgm:prSet phldrT="[نص]"/>
      <dgm:spPr/>
      <dgm:t>
        <a:bodyPr/>
        <a:lstStyle/>
        <a:p>
          <a:pPr rtl="1"/>
          <a:r>
            <a:rPr lang="ar-SA" b="1" dirty="0" smtClean="0">
              <a:effectLst>
                <a:outerShdw blurRad="38100" dist="38100" dir="2700000" algn="tl">
                  <a:srgbClr val="000000">
                    <a:alpha val="43137"/>
                  </a:srgbClr>
                </a:outerShdw>
              </a:effectLst>
            </a:rPr>
            <a:t>درجة الفهم والاستيعاب للموقف</a:t>
          </a:r>
          <a:endParaRPr lang="ar-SA" b="1" dirty="0">
            <a:effectLst>
              <a:outerShdw blurRad="38100" dist="38100" dir="2700000" algn="tl">
                <a:srgbClr val="000000">
                  <a:alpha val="43137"/>
                </a:srgbClr>
              </a:outerShdw>
            </a:effectLst>
          </a:endParaRPr>
        </a:p>
      </dgm:t>
    </dgm:pt>
    <dgm:pt modelId="{F57D48C9-14EB-485A-A987-791E5F8B4029}" type="parTrans" cxnId="{CFA18482-D581-4DC8-89F2-59411AB666BD}">
      <dgm:prSet/>
      <dgm:spPr/>
      <dgm:t>
        <a:bodyPr/>
        <a:lstStyle/>
        <a:p>
          <a:pPr rtl="1"/>
          <a:endParaRPr lang="ar-SA"/>
        </a:p>
      </dgm:t>
    </dgm:pt>
    <dgm:pt modelId="{BA0D438B-44B8-48D9-BC8A-F34209F55D4D}" type="sibTrans" cxnId="{CFA18482-D581-4DC8-89F2-59411AB666BD}">
      <dgm:prSet/>
      <dgm:spPr/>
      <dgm:t>
        <a:bodyPr/>
        <a:lstStyle/>
        <a:p>
          <a:pPr rtl="1"/>
          <a:endParaRPr lang="ar-SA"/>
        </a:p>
      </dgm:t>
    </dgm:pt>
    <dgm:pt modelId="{C87D0C42-127D-4EE6-9FC4-BD94EBB0A693}">
      <dgm:prSet phldrT="[نص]"/>
      <dgm:spPr/>
      <dgm:t>
        <a:bodyPr/>
        <a:lstStyle/>
        <a:p>
          <a:pPr rtl="1"/>
          <a:endParaRPr lang="ar-SA" dirty="0"/>
        </a:p>
      </dgm:t>
    </dgm:pt>
    <dgm:pt modelId="{0D2996E8-F3E5-4181-9F44-C3EE562522A5}" type="parTrans" cxnId="{17CB9AC3-1A0F-4412-B526-7355E50308FE}">
      <dgm:prSet/>
      <dgm:spPr/>
      <dgm:t>
        <a:bodyPr/>
        <a:lstStyle/>
        <a:p>
          <a:pPr rtl="1"/>
          <a:endParaRPr lang="ar-SA"/>
        </a:p>
      </dgm:t>
    </dgm:pt>
    <dgm:pt modelId="{0C3D78BD-4485-4644-9B3C-3E23EF2E531D}" type="sibTrans" cxnId="{17CB9AC3-1A0F-4412-B526-7355E50308FE}">
      <dgm:prSet/>
      <dgm:spPr/>
      <dgm:t>
        <a:bodyPr/>
        <a:lstStyle/>
        <a:p>
          <a:pPr rtl="1"/>
          <a:endParaRPr lang="ar-SA"/>
        </a:p>
      </dgm:t>
    </dgm:pt>
    <dgm:pt modelId="{42DB69DF-7E8C-475D-A889-9FB1586FEB57}">
      <dgm:prSet phldrT="[نص]"/>
      <dgm:spPr/>
      <dgm:t>
        <a:bodyPr/>
        <a:lstStyle/>
        <a:p>
          <a:pPr rtl="1"/>
          <a:r>
            <a:rPr lang="ar-SA" b="1" dirty="0" smtClean="0">
              <a:effectLst>
                <a:outerShdw blurRad="38100" dist="38100" dir="2700000" algn="tl">
                  <a:srgbClr val="000000">
                    <a:alpha val="43137"/>
                  </a:srgbClr>
                </a:outerShdw>
              </a:effectLst>
            </a:rPr>
            <a:t>درجة </a:t>
          </a:r>
          <a:r>
            <a:rPr lang="ar-SA" b="1" dirty="0" err="1" smtClean="0">
              <a:effectLst>
                <a:outerShdw blurRad="38100" dist="38100" dir="2700000" algn="tl">
                  <a:srgbClr val="000000">
                    <a:alpha val="43137"/>
                  </a:srgbClr>
                </a:outerShdw>
              </a:effectLst>
            </a:rPr>
            <a:t>احساس</a:t>
          </a:r>
          <a:r>
            <a:rPr lang="ar-SA" b="1" dirty="0" smtClean="0">
              <a:effectLst>
                <a:outerShdw blurRad="38100" dist="38100" dir="2700000" algn="tl">
                  <a:srgbClr val="000000">
                    <a:alpha val="43137"/>
                  </a:srgbClr>
                </a:outerShdw>
              </a:effectLst>
            </a:rPr>
            <a:t> الفرد تجاه هذا الموقف</a:t>
          </a:r>
          <a:endParaRPr lang="ar-SA" b="1" dirty="0">
            <a:effectLst>
              <a:outerShdw blurRad="38100" dist="38100" dir="2700000" algn="tl">
                <a:srgbClr val="000000">
                  <a:alpha val="43137"/>
                </a:srgbClr>
              </a:outerShdw>
            </a:effectLst>
          </a:endParaRPr>
        </a:p>
      </dgm:t>
    </dgm:pt>
    <dgm:pt modelId="{18C3A2C4-F6B2-4F89-B39A-32743EBFEE58}" type="parTrans" cxnId="{8D7CCF7C-C761-4C65-A1E2-BA984EA18672}">
      <dgm:prSet/>
      <dgm:spPr/>
      <dgm:t>
        <a:bodyPr/>
        <a:lstStyle/>
        <a:p>
          <a:pPr rtl="1"/>
          <a:endParaRPr lang="ar-SA"/>
        </a:p>
      </dgm:t>
    </dgm:pt>
    <dgm:pt modelId="{781A51D9-BA77-4174-B0B4-CE3E86659E07}" type="sibTrans" cxnId="{8D7CCF7C-C761-4C65-A1E2-BA984EA18672}">
      <dgm:prSet/>
      <dgm:spPr/>
      <dgm:t>
        <a:bodyPr/>
        <a:lstStyle/>
        <a:p>
          <a:pPr rtl="1"/>
          <a:endParaRPr lang="ar-SA"/>
        </a:p>
      </dgm:t>
    </dgm:pt>
    <dgm:pt modelId="{5D334E95-D76B-43CF-A818-38D6F48F59F1}">
      <dgm:prSet phldrT="[نص]"/>
      <dgm:spPr/>
      <dgm:t>
        <a:bodyPr/>
        <a:lstStyle/>
        <a:p>
          <a:pPr rtl="1"/>
          <a:endParaRPr lang="ar-SA" dirty="0"/>
        </a:p>
      </dgm:t>
    </dgm:pt>
    <dgm:pt modelId="{16F2839A-902A-4322-A952-60E65EA75976}" type="parTrans" cxnId="{57DBE834-A348-482B-A9F6-6B814D2AA659}">
      <dgm:prSet/>
      <dgm:spPr/>
      <dgm:t>
        <a:bodyPr/>
        <a:lstStyle/>
        <a:p>
          <a:pPr rtl="1"/>
          <a:endParaRPr lang="ar-SA"/>
        </a:p>
      </dgm:t>
    </dgm:pt>
    <dgm:pt modelId="{A1C65D05-65D9-4338-85C0-DB0177D0FB5A}" type="sibTrans" cxnId="{57DBE834-A348-482B-A9F6-6B814D2AA659}">
      <dgm:prSet/>
      <dgm:spPr/>
      <dgm:t>
        <a:bodyPr/>
        <a:lstStyle/>
        <a:p>
          <a:pPr rtl="1"/>
          <a:endParaRPr lang="ar-SA"/>
        </a:p>
      </dgm:t>
    </dgm:pt>
    <dgm:pt modelId="{59597984-E917-4895-A136-72C16868614A}">
      <dgm:prSet phldrT="[نص]"/>
      <dgm:spPr/>
      <dgm:t>
        <a:bodyPr/>
        <a:lstStyle/>
        <a:p>
          <a:pPr algn="ctr" rtl="1"/>
          <a:r>
            <a:rPr lang="ar-SA" b="1" dirty="0" smtClean="0">
              <a:effectLst>
                <a:outerShdw blurRad="38100" dist="38100" dir="2700000" algn="tl">
                  <a:srgbClr val="000000">
                    <a:alpha val="43137"/>
                  </a:srgbClr>
                </a:outerShdw>
              </a:effectLst>
            </a:rPr>
            <a:t>سلوك الشخص المترتب على ذلك</a:t>
          </a:r>
          <a:endParaRPr lang="ar-SA" b="1" dirty="0">
            <a:effectLst>
              <a:outerShdw blurRad="38100" dist="38100" dir="2700000" algn="tl">
                <a:srgbClr val="000000">
                  <a:alpha val="43137"/>
                </a:srgbClr>
              </a:outerShdw>
            </a:effectLst>
          </a:endParaRPr>
        </a:p>
      </dgm:t>
    </dgm:pt>
    <dgm:pt modelId="{DF015D8B-BCB6-48D9-999E-3AEA1FC94080}" type="parTrans" cxnId="{F3EA74F9-D3E4-40ED-A5BD-C65B60613B26}">
      <dgm:prSet/>
      <dgm:spPr/>
      <dgm:t>
        <a:bodyPr/>
        <a:lstStyle/>
        <a:p>
          <a:pPr rtl="1"/>
          <a:endParaRPr lang="ar-SA"/>
        </a:p>
      </dgm:t>
    </dgm:pt>
    <dgm:pt modelId="{9C6D1230-2284-4B2D-94AF-1A0BAF4C6EB0}" type="sibTrans" cxnId="{F3EA74F9-D3E4-40ED-A5BD-C65B60613B26}">
      <dgm:prSet/>
      <dgm:spPr/>
      <dgm:t>
        <a:bodyPr/>
        <a:lstStyle/>
        <a:p>
          <a:pPr rtl="1"/>
          <a:endParaRPr lang="ar-SA"/>
        </a:p>
      </dgm:t>
    </dgm:pt>
    <dgm:pt modelId="{453E76D3-F7D2-40EF-A1B8-D27AA1D572AB}">
      <dgm:prSet phldrT="[نص]"/>
      <dgm:spPr/>
      <dgm:t>
        <a:bodyPr/>
        <a:lstStyle/>
        <a:p>
          <a:pPr rtl="1"/>
          <a:endParaRPr lang="ar-SA" dirty="0"/>
        </a:p>
      </dgm:t>
    </dgm:pt>
    <dgm:pt modelId="{A51A67E1-2323-411F-8379-6726D8193674}" type="sibTrans" cxnId="{9CC854FA-8619-4BE3-BFD2-E6B73E863129}">
      <dgm:prSet/>
      <dgm:spPr/>
      <dgm:t>
        <a:bodyPr/>
        <a:lstStyle/>
        <a:p>
          <a:pPr rtl="1"/>
          <a:endParaRPr lang="ar-SA"/>
        </a:p>
      </dgm:t>
    </dgm:pt>
    <dgm:pt modelId="{9D946F9D-745D-49D6-A8F5-04442508E7A1}" type="parTrans" cxnId="{9CC854FA-8619-4BE3-BFD2-E6B73E863129}">
      <dgm:prSet/>
      <dgm:spPr/>
      <dgm:t>
        <a:bodyPr/>
        <a:lstStyle/>
        <a:p>
          <a:pPr rtl="1"/>
          <a:endParaRPr lang="ar-SA"/>
        </a:p>
      </dgm:t>
    </dgm:pt>
    <dgm:pt modelId="{F53220C7-AAA8-4430-BC70-517D9363CA3B}" type="pres">
      <dgm:prSet presAssocID="{B48718C4-4B71-4F5F-AEF7-5EFB9EADEFCD}" presName="Name0" presStyleCnt="0">
        <dgm:presLayoutVars>
          <dgm:dir/>
          <dgm:animLvl val="lvl"/>
          <dgm:resizeHandles val="exact"/>
        </dgm:presLayoutVars>
      </dgm:prSet>
      <dgm:spPr/>
      <dgm:t>
        <a:bodyPr/>
        <a:lstStyle/>
        <a:p>
          <a:pPr rtl="1"/>
          <a:endParaRPr lang="ar-SA"/>
        </a:p>
      </dgm:t>
    </dgm:pt>
    <dgm:pt modelId="{340E7EDF-1F3B-4DEF-A4A3-8044CC33A891}" type="pres">
      <dgm:prSet presAssocID="{453E76D3-F7D2-40EF-A1B8-D27AA1D572AB}" presName="compositeNode" presStyleCnt="0">
        <dgm:presLayoutVars>
          <dgm:bulletEnabled val="1"/>
        </dgm:presLayoutVars>
      </dgm:prSet>
      <dgm:spPr/>
    </dgm:pt>
    <dgm:pt modelId="{58BEB7B2-F46B-4F33-A594-8B6FEAF27612}" type="pres">
      <dgm:prSet presAssocID="{453E76D3-F7D2-40EF-A1B8-D27AA1D572AB}" presName="bgRect" presStyleLbl="node1" presStyleIdx="0" presStyleCnt="3" custScaleX="119764"/>
      <dgm:spPr/>
      <dgm:t>
        <a:bodyPr/>
        <a:lstStyle/>
        <a:p>
          <a:pPr rtl="1"/>
          <a:endParaRPr lang="ar-SA"/>
        </a:p>
      </dgm:t>
    </dgm:pt>
    <dgm:pt modelId="{70B8F318-841A-49D2-B4B5-A010623DA381}" type="pres">
      <dgm:prSet presAssocID="{453E76D3-F7D2-40EF-A1B8-D27AA1D572AB}" presName="parentNode" presStyleLbl="node1" presStyleIdx="0" presStyleCnt="3">
        <dgm:presLayoutVars>
          <dgm:chMax val="0"/>
          <dgm:bulletEnabled val="1"/>
        </dgm:presLayoutVars>
      </dgm:prSet>
      <dgm:spPr/>
      <dgm:t>
        <a:bodyPr/>
        <a:lstStyle/>
        <a:p>
          <a:pPr rtl="1"/>
          <a:endParaRPr lang="ar-SA"/>
        </a:p>
      </dgm:t>
    </dgm:pt>
    <dgm:pt modelId="{DDE60709-8368-4B50-8DD9-CDF885B39002}" type="pres">
      <dgm:prSet presAssocID="{453E76D3-F7D2-40EF-A1B8-D27AA1D572AB}" presName="childNode" presStyleLbl="node1" presStyleIdx="0" presStyleCnt="3">
        <dgm:presLayoutVars>
          <dgm:bulletEnabled val="1"/>
        </dgm:presLayoutVars>
      </dgm:prSet>
      <dgm:spPr/>
      <dgm:t>
        <a:bodyPr/>
        <a:lstStyle/>
        <a:p>
          <a:pPr rtl="1"/>
          <a:endParaRPr lang="ar-SA"/>
        </a:p>
      </dgm:t>
    </dgm:pt>
    <dgm:pt modelId="{3BFFEA0F-9BCB-4450-8DDF-7B4886981E4E}" type="pres">
      <dgm:prSet presAssocID="{A51A67E1-2323-411F-8379-6726D8193674}" presName="hSp" presStyleCnt="0"/>
      <dgm:spPr/>
    </dgm:pt>
    <dgm:pt modelId="{4C0E9BEB-EA48-47CF-810A-C45E35A9AE39}" type="pres">
      <dgm:prSet presAssocID="{A51A67E1-2323-411F-8379-6726D8193674}" presName="vProcSp" presStyleCnt="0"/>
      <dgm:spPr/>
    </dgm:pt>
    <dgm:pt modelId="{3C81BB74-F22D-4CF5-BA4C-191EA0EB07FC}" type="pres">
      <dgm:prSet presAssocID="{A51A67E1-2323-411F-8379-6726D8193674}" presName="vSp1" presStyleCnt="0"/>
      <dgm:spPr/>
    </dgm:pt>
    <dgm:pt modelId="{DF1BAD31-B724-4928-B2CB-8EFA6776898C}" type="pres">
      <dgm:prSet presAssocID="{A51A67E1-2323-411F-8379-6726D8193674}" presName="simulatedConn" presStyleLbl="solidFgAcc1" presStyleIdx="0" presStyleCnt="2" custAng="21342276" custLinFactY="-100000" custLinFactNeighborX="6851" custLinFactNeighborY="-169271"/>
      <dgm:spPr/>
    </dgm:pt>
    <dgm:pt modelId="{6BF2E89C-201B-4E9E-AB44-C20C6744716B}" type="pres">
      <dgm:prSet presAssocID="{A51A67E1-2323-411F-8379-6726D8193674}" presName="vSp2" presStyleCnt="0"/>
      <dgm:spPr/>
    </dgm:pt>
    <dgm:pt modelId="{D42B8490-F858-4167-86CC-CCBDE0284DBA}" type="pres">
      <dgm:prSet presAssocID="{A51A67E1-2323-411F-8379-6726D8193674}" presName="sibTrans" presStyleCnt="0"/>
      <dgm:spPr/>
    </dgm:pt>
    <dgm:pt modelId="{2B77CDD2-8EF6-4955-9655-271FF95A221E}" type="pres">
      <dgm:prSet presAssocID="{C87D0C42-127D-4EE6-9FC4-BD94EBB0A693}" presName="compositeNode" presStyleCnt="0">
        <dgm:presLayoutVars>
          <dgm:bulletEnabled val="1"/>
        </dgm:presLayoutVars>
      </dgm:prSet>
      <dgm:spPr/>
    </dgm:pt>
    <dgm:pt modelId="{23A39094-508B-4BF1-B23C-00D0D3D06F31}" type="pres">
      <dgm:prSet presAssocID="{C87D0C42-127D-4EE6-9FC4-BD94EBB0A693}" presName="bgRect" presStyleLbl="node1" presStyleIdx="1" presStyleCnt="3" custScaleX="146615"/>
      <dgm:spPr/>
      <dgm:t>
        <a:bodyPr/>
        <a:lstStyle/>
        <a:p>
          <a:pPr rtl="1"/>
          <a:endParaRPr lang="ar-SA"/>
        </a:p>
      </dgm:t>
    </dgm:pt>
    <dgm:pt modelId="{0AD83C83-5419-40D5-B3BA-D344726481A3}" type="pres">
      <dgm:prSet presAssocID="{C87D0C42-127D-4EE6-9FC4-BD94EBB0A693}" presName="parentNode" presStyleLbl="node1" presStyleIdx="1" presStyleCnt="3">
        <dgm:presLayoutVars>
          <dgm:chMax val="0"/>
          <dgm:bulletEnabled val="1"/>
        </dgm:presLayoutVars>
      </dgm:prSet>
      <dgm:spPr/>
      <dgm:t>
        <a:bodyPr/>
        <a:lstStyle/>
        <a:p>
          <a:pPr rtl="1"/>
          <a:endParaRPr lang="ar-SA"/>
        </a:p>
      </dgm:t>
    </dgm:pt>
    <dgm:pt modelId="{40A24E8E-7C0C-47ED-8114-1A2FDE549CE8}" type="pres">
      <dgm:prSet presAssocID="{C87D0C42-127D-4EE6-9FC4-BD94EBB0A693}" presName="childNode" presStyleLbl="node1" presStyleIdx="1" presStyleCnt="3">
        <dgm:presLayoutVars>
          <dgm:bulletEnabled val="1"/>
        </dgm:presLayoutVars>
      </dgm:prSet>
      <dgm:spPr/>
      <dgm:t>
        <a:bodyPr/>
        <a:lstStyle/>
        <a:p>
          <a:pPr rtl="1"/>
          <a:endParaRPr lang="ar-SA"/>
        </a:p>
      </dgm:t>
    </dgm:pt>
    <dgm:pt modelId="{F87366DD-6126-4CF3-A072-D324925AA88F}" type="pres">
      <dgm:prSet presAssocID="{0C3D78BD-4485-4644-9B3C-3E23EF2E531D}" presName="hSp" presStyleCnt="0"/>
      <dgm:spPr/>
    </dgm:pt>
    <dgm:pt modelId="{AC014F56-37C5-4C42-A95C-FDD9A775F84F}" type="pres">
      <dgm:prSet presAssocID="{0C3D78BD-4485-4644-9B3C-3E23EF2E531D}" presName="vProcSp" presStyleCnt="0"/>
      <dgm:spPr/>
    </dgm:pt>
    <dgm:pt modelId="{E0646C99-AD62-46E0-8787-41DB4333A4ED}" type="pres">
      <dgm:prSet presAssocID="{0C3D78BD-4485-4644-9B3C-3E23EF2E531D}" presName="vSp1" presStyleCnt="0"/>
      <dgm:spPr/>
    </dgm:pt>
    <dgm:pt modelId="{3A96F237-B142-4F99-A8BE-946060CD270B}" type="pres">
      <dgm:prSet presAssocID="{0C3D78BD-4485-4644-9B3C-3E23EF2E531D}" presName="simulatedConn" presStyleLbl="solidFgAcc1" presStyleIdx="1" presStyleCnt="2" custAng="0" custLinFactY="-100000" custLinFactNeighborX="9842" custLinFactNeighborY="-169271"/>
      <dgm:spPr/>
    </dgm:pt>
    <dgm:pt modelId="{0F0B3865-D1C2-46F0-B8C9-477954BF2D41}" type="pres">
      <dgm:prSet presAssocID="{0C3D78BD-4485-4644-9B3C-3E23EF2E531D}" presName="vSp2" presStyleCnt="0"/>
      <dgm:spPr/>
    </dgm:pt>
    <dgm:pt modelId="{6A70FC72-742B-4B99-AD6D-731E9E62FB1C}" type="pres">
      <dgm:prSet presAssocID="{0C3D78BD-4485-4644-9B3C-3E23EF2E531D}" presName="sibTrans" presStyleCnt="0"/>
      <dgm:spPr/>
    </dgm:pt>
    <dgm:pt modelId="{59372EE9-ACC7-4314-819E-F14A46370E07}" type="pres">
      <dgm:prSet presAssocID="{5D334E95-D76B-43CF-A818-38D6F48F59F1}" presName="compositeNode" presStyleCnt="0">
        <dgm:presLayoutVars>
          <dgm:bulletEnabled val="1"/>
        </dgm:presLayoutVars>
      </dgm:prSet>
      <dgm:spPr/>
    </dgm:pt>
    <dgm:pt modelId="{2CF9C356-D592-4723-A912-F0BB42CC5C53}" type="pres">
      <dgm:prSet presAssocID="{5D334E95-D76B-43CF-A818-38D6F48F59F1}" presName="bgRect" presStyleLbl="node1" presStyleIdx="2" presStyleCnt="3" custScaleX="119012" custLinFactNeighborX="1253" custLinFactNeighborY="2379"/>
      <dgm:spPr/>
      <dgm:t>
        <a:bodyPr/>
        <a:lstStyle/>
        <a:p>
          <a:pPr rtl="1"/>
          <a:endParaRPr lang="ar-SA"/>
        </a:p>
      </dgm:t>
    </dgm:pt>
    <dgm:pt modelId="{C9686D1F-3999-4B31-AB57-4973FBB340A1}" type="pres">
      <dgm:prSet presAssocID="{5D334E95-D76B-43CF-A818-38D6F48F59F1}" presName="parentNode" presStyleLbl="node1" presStyleIdx="2" presStyleCnt="3">
        <dgm:presLayoutVars>
          <dgm:chMax val="0"/>
          <dgm:bulletEnabled val="1"/>
        </dgm:presLayoutVars>
      </dgm:prSet>
      <dgm:spPr/>
      <dgm:t>
        <a:bodyPr/>
        <a:lstStyle/>
        <a:p>
          <a:pPr rtl="1"/>
          <a:endParaRPr lang="ar-SA"/>
        </a:p>
      </dgm:t>
    </dgm:pt>
    <dgm:pt modelId="{221E753D-0729-44EA-AD7B-108C7FB3F46A}" type="pres">
      <dgm:prSet presAssocID="{5D334E95-D76B-43CF-A818-38D6F48F59F1}" presName="childNode" presStyleLbl="node1" presStyleIdx="2" presStyleCnt="3">
        <dgm:presLayoutVars>
          <dgm:bulletEnabled val="1"/>
        </dgm:presLayoutVars>
      </dgm:prSet>
      <dgm:spPr/>
      <dgm:t>
        <a:bodyPr/>
        <a:lstStyle/>
        <a:p>
          <a:pPr rtl="1"/>
          <a:endParaRPr lang="ar-SA"/>
        </a:p>
      </dgm:t>
    </dgm:pt>
  </dgm:ptLst>
  <dgm:cxnLst>
    <dgm:cxn modelId="{989F2694-1C76-4E5B-9620-FD4D006D0402}" type="presOf" srcId="{453E76D3-F7D2-40EF-A1B8-D27AA1D572AB}" destId="{58BEB7B2-F46B-4F33-A594-8B6FEAF27612}" srcOrd="0" destOrd="0" presId="urn:microsoft.com/office/officeart/2005/8/layout/hProcess7"/>
    <dgm:cxn modelId="{B68C372E-8ECB-4E9C-95BD-0797998E90A9}" type="presOf" srcId="{C87D0C42-127D-4EE6-9FC4-BD94EBB0A693}" destId="{0AD83C83-5419-40D5-B3BA-D344726481A3}" srcOrd="1" destOrd="0" presId="urn:microsoft.com/office/officeart/2005/8/layout/hProcess7"/>
    <dgm:cxn modelId="{4E4DD73D-5BCF-4913-BEBD-9B8E54C02985}" type="presOf" srcId="{B48718C4-4B71-4F5F-AEF7-5EFB9EADEFCD}" destId="{F53220C7-AAA8-4430-BC70-517D9363CA3B}" srcOrd="0" destOrd="0" presId="urn:microsoft.com/office/officeart/2005/8/layout/hProcess7"/>
    <dgm:cxn modelId="{9CC854FA-8619-4BE3-BFD2-E6B73E863129}" srcId="{B48718C4-4B71-4F5F-AEF7-5EFB9EADEFCD}" destId="{453E76D3-F7D2-40EF-A1B8-D27AA1D572AB}" srcOrd="0" destOrd="0" parTransId="{9D946F9D-745D-49D6-A8F5-04442508E7A1}" sibTransId="{A51A67E1-2323-411F-8379-6726D8193674}"/>
    <dgm:cxn modelId="{3D848679-F82A-442C-A3ED-5FE0534D73B8}" type="presOf" srcId="{C87D0C42-127D-4EE6-9FC4-BD94EBB0A693}" destId="{23A39094-508B-4BF1-B23C-00D0D3D06F31}" srcOrd="0" destOrd="0" presId="urn:microsoft.com/office/officeart/2005/8/layout/hProcess7"/>
    <dgm:cxn modelId="{8300A367-9787-4D3B-9E03-F4E523E459EE}" type="presOf" srcId="{59597984-E917-4895-A136-72C16868614A}" destId="{221E753D-0729-44EA-AD7B-108C7FB3F46A}" srcOrd="0" destOrd="0" presId="urn:microsoft.com/office/officeart/2005/8/layout/hProcess7"/>
    <dgm:cxn modelId="{17CB9AC3-1A0F-4412-B526-7355E50308FE}" srcId="{B48718C4-4B71-4F5F-AEF7-5EFB9EADEFCD}" destId="{C87D0C42-127D-4EE6-9FC4-BD94EBB0A693}" srcOrd="1" destOrd="0" parTransId="{0D2996E8-F3E5-4181-9F44-C3EE562522A5}" sibTransId="{0C3D78BD-4485-4644-9B3C-3E23EF2E531D}"/>
    <dgm:cxn modelId="{B0426B9A-230F-4416-AEDB-5CB3EF0B644A}" type="presOf" srcId="{453E76D3-F7D2-40EF-A1B8-D27AA1D572AB}" destId="{70B8F318-841A-49D2-B4B5-A010623DA381}" srcOrd="1" destOrd="0" presId="urn:microsoft.com/office/officeart/2005/8/layout/hProcess7"/>
    <dgm:cxn modelId="{EFAA66EC-38F3-4479-8C7E-2B527F684C2B}" type="presOf" srcId="{42DB69DF-7E8C-475D-A889-9FB1586FEB57}" destId="{40A24E8E-7C0C-47ED-8114-1A2FDE549CE8}" srcOrd="0" destOrd="0" presId="urn:microsoft.com/office/officeart/2005/8/layout/hProcess7"/>
    <dgm:cxn modelId="{65E4E8E0-D6B8-43AC-ADB9-1C3F7E4F606B}" type="presOf" srcId="{12F4C683-2B03-4D68-8628-1774151F79D6}" destId="{DDE60709-8368-4B50-8DD9-CDF885B39002}" srcOrd="0" destOrd="0" presId="urn:microsoft.com/office/officeart/2005/8/layout/hProcess7"/>
    <dgm:cxn modelId="{CFA18482-D581-4DC8-89F2-59411AB666BD}" srcId="{453E76D3-F7D2-40EF-A1B8-D27AA1D572AB}" destId="{12F4C683-2B03-4D68-8628-1774151F79D6}" srcOrd="0" destOrd="0" parTransId="{F57D48C9-14EB-485A-A987-791E5F8B4029}" sibTransId="{BA0D438B-44B8-48D9-BC8A-F34209F55D4D}"/>
    <dgm:cxn modelId="{63E1115E-876B-4E0A-A056-9BBCE21C2714}" type="presOf" srcId="{5D334E95-D76B-43CF-A818-38D6F48F59F1}" destId="{2CF9C356-D592-4723-A912-F0BB42CC5C53}" srcOrd="0" destOrd="0" presId="urn:microsoft.com/office/officeart/2005/8/layout/hProcess7"/>
    <dgm:cxn modelId="{3D770118-303D-4C87-AD87-06755DC0C5F1}" type="presOf" srcId="{5D334E95-D76B-43CF-A818-38D6F48F59F1}" destId="{C9686D1F-3999-4B31-AB57-4973FBB340A1}" srcOrd="1" destOrd="0" presId="urn:microsoft.com/office/officeart/2005/8/layout/hProcess7"/>
    <dgm:cxn modelId="{F3EA74F9-D3E4-40ED-A5BD-C65B60613B26}" srcId="{5D334E95-D76B-43CF-A818-38D6F48F59F1}" destId="{59597984-E917-4895-A136-72C16868614A}" srcOrd="0" destOrd="0" parTransId="{DF015D8B-BCB6-48D9-999E-3AEA1FC94080}" sibTransId="{9C6D1230-2284-4B2D-94AF-1A0BAF4C6EB0}"/>
    <dgm:cxn modelId="{57DBE834-A348-482B-A9F6-6B814D2AA659}" srcId="{B48718C4-4B71-4F5F-AEF7-5EFB9EADEFCD}" destId="{5D334E95-D76B-43CF-A818-38D6F48F59F1}" srcOrd="2" destOrd="0" parTransId="{16F2839A-902A-4322-A952-60E65EA75976}" sibTransId="{A1C65D05-65D9-4338-85C0-DB0177D0FB5A}"/>
    <dgm:cxn modelId="{8D7CCF7C-C761-4C65-A1E2-BA984EA18672}" srcId="{C87D0C42-127D-4EE6-9FC4-BD94EBB0A693}" destId="{42DB69DF-7E8C-475D-A889-9FB1586FEB57}" srcOrd="0" destOrd="0" parTransId="{18C3A2C4-F6B2-4F89-B39A-32743EBFEE58}" sibTransId="{781A51D9-BA77-4174-B0B4-CE3E86659E07}"/>
    <dgm:cxn modelId="{29269992-1775-4415-8B35-176B83DA6338}" type="presParOf" srcId="{F53220C7-AAA8-4430-BC70-517D9363CA3B}" destId="{340E7EDF-1F3B-4DEF-A4A3-8044CC33A891}" srcOrd="0" destOrd="0" presId="urn:microsoft.com/office/officeart/2005/8/layout/hProcess7"/>
    <dgm:cxn modelId="{70D8DF1C-E759-497A-B330-A5EEBA159DE0}" type="presParOf" srcId="{340E7EDF-1F3B-4DEF-A4A3-8044CC33A891}" destId="{58BEB7B2-F46B-4F33-A594-8B6FEAF27612}" srcOrd="0" destOrd="0" presId="urn:microsoft.com/office/officeart/2005/8/layout/hProcess7"/>
    <dgm:cxn modelId="{9A6118C9-3D73-4C50-8425-2DA245D858DD}" type="presParOf" srcId="{340E7EDF-1F3B-4DEF-A4A3-8044CC33A891}" destId="{70B8F318-841A-49D2-B4B5-A010623DA381}" srcOrd="1" destOrd="0" presId="urn:microsoft.com/office/officeart/2005/8/layout/hProcess7"/>
    <dgm:cxn modelId="{1580E003-AB91-46FF-8917-63D79F150C27}" type="presParOf" srcId="{340E7EDF-1F3B-4DEF-A4A3-8044CC33A891}" destId="{DDE60709-8368-4B50-8DD9-CDF885B39002}" srcOrd="2" destOrd="0" presId="urn:microsoft.com/office/officeart/2005/8/layout/hProcess7"/>
    <dgm:cxn modelId="{21D174AC-2331-45FF-9EBE-8CAEDE9CD7CD}" type="presParOf" srcId="{F53220C7-AAA8-4430-BC70-517D9363CA3B}" destId="{3BFFEA0F-9BCB-4450-8DDF-7B4886981E4E}" srcOrd="1" destOrd="0" presId="urn:microsoft.com/office/officeart/2005/8/layout/hProcess7"/>
    <dgm:cxn modelId="{3A894F98-4B66-4A00-A559-CC25D6E34ED6}" type="presParOf" srcId="{F53220C7-AAA8-4430-BC70-517D9363CA3B}" destId="{4C0E9BEB-EA48-47CF-810A-C45E35A9AE39}" srcOrd="2" destOrd="0" presId="urn:microsoft.com/office/officeart/2005/8/layout/hProcess7"/>
    <dgm:cxn modelId="{A8DC0788-6197-4CEE-823E-866AA5BB24CC}" type="presParOf" srcId="{4C0E9BEB-EA48-47CF-810A-C45E35A9AE39}" destId="{3C81BB74-F22D-4CF5-BA4C-191EA0EB07FC}" srcOrd="0" destOrd="0" presId="urn:microsoft.com/office/officeart/2005/8/layout/hProcess7"/>
    <dgm:cxn modelId="{DFB06FEE-FFEB-4E9C-B2E9-A741509E04F9}" type="presParOf" srcId="{4C0E9BEB-EA48-47CF-810A-C45E35A9AE39}" destId="{DF1BAD31-B724-4928-B2CB-8EFA6776898C}" srcOrd="1" destOrd="0" presId="urn:microsoft.com/office/officeart/2005/8/layout/hProcess7"/>
    <dgm:cxn modelId="{845B1675-66A8-4E1F-B357-FB6B3393EAB5}" type="presParOf" srcId="{4C0E9BEB-EA48-47CF-810A-C45E35A9AE39}" destId="{6BF2E89C-201B-4E9E-AB44-C20C6744716B}" srcOrd="2" destOrd="0" presId="urn:microsoft.com/office/officeart/2005/8/layout/hProcess7"/>
    <dgm:cxn modelId="{5F3E3034-5D59-4F2E-B96A-0D2A7D8D1601}" type="presParOf" srcId="{F53220C7-AAA8-4430-BC70-517D9363CA3B}" destId="{D42B8490-F858-4167-86CC-CCBDE0284DBA}" srcOrd="3" destOrd="0" presId="urn:microsoft.com/office/officeart/2005/8/layout/hProcess7"/>
    <dgm:cxn modelId="{7E939ADC-8BDF-4677-88FA-EFA1AE1B55A8}" type="presParOf" srcId="{F53220C7-AAA8-4430-BC70-517D9363CA3B}" destId="{2B77CDD2-8EF6-4955-9655-271FF95A221E}" srcOrd="4" destOrd="0" presId="urn:microsoft.com/office/officeart/2005/8/layout/hProcess7"/>
    <dgm:cxn modelId="{7E22898B-C43A-4C2A-ABE9-3E4F54ED1247}" type="presParOf" srcId="{2B77CDD2-8EF6-4955-9655-271FF95A221E}" destId="{23A39094-508B-4BF1-B23C-00D0D3D06F31}" srcOrd="0" destOrd="0" presId="urn:microsoft.com/office/officeart/2005/8/layout/hProcess7"/>
    <dgm:cxn modelId="{02FB2F77-5C84-464D-8729-FCEBA4BDE4A0}" type="presParOf" srcId="{2B77CDD2-8EF6-4955-9655-271FF95A221E}" destId="{0AD83C83-5419-40D5-B3BA-D344726481A3}" srcOrd="1" destOrd="0" presId="urn:microsoft.com/office/officeart/2005/8/layout/hProcess7"/>
    <dgm:cxn modelId="{2D39160E-DDF3-44AB-92FA-E618810435FD}" type="presParOf" srcId="{2B77CDD2-8EF6-4955-9655-271FF95A221E}" destId="{40A24E8E-7C0C-47ED-8114-1A2FDE549CE8}" srcOrd="2" destOrd="0" presId="urn:microsoft.com/office/officeart/2005/8/layout/hProcess7"/>
    <dgm:cxn modelId="{CC70FDA1-0C4A-478A-8E05-706F073D762E}" type="presParOf" srcId="{F53220C7-AAA8-4430-BC70-517D9363CA3B}" destId="{F87366DD-6126-4CF3-A072-D324925AA88F}" srcOrd="5" destOrd="0" presId="urn:microsoft.com/office/officeart/2005/8/layout/hProcess7"/>
    <dgm:cxn modelId="{9D005EDB-D81C-4B6E-B3FD-9325DD629200}" type="presParOf" srcId="{F53220C7-AAA8-4430-BC70-517D9363CA3B}" destId="{AC014F56-37C5-4C42-A95C-FDD9A775F84F}" srcOrd="6" destOrd="0" presId="urn:microsoft.com/office/officeart/2005/8/layout/hProcess7"/>
    <dgm:cxn modelId="{A4725DCA-7544-4E42-8394-338A6303B047}" type="presParOf" srcId="{AC014F56-37C5-4C42-A95C-FDD9A775F84F}" destId="{E0646C99-AD62-46E0-8787-41DB4333A4ED}" srcOrd="0" destOrd="0" presId="urn:microsoft.com/office/officeart/2005/8/layout/hProcess7"/>
    <dgm:cxn modelId="{A5D1BF54-ABBD-475E-B1C7-14ACAA8AD8FB}" type="presParOf" srcId="{AC014F56-37C5-4C42-A95C-FDD9A775F84F}" destId="{3A96F237-B142-4F99-A8BE-946060CD270B}" srcOrd="1" destOrd="0" presId="urn:microsoft.com/office/officeart/2005/8/layout/hProcess7"/>
    <dgm:cxn modelId="{68555DC9-B88C-4F16-952E-EA1AEEDFDEB2}" type="presParOf" srcId="{AC014F56-37C5-4C42-A95C-FDD9A775F84F}" destId="{0F0B3865-D1C2-46F0-B8C9-477954BF2D41}" srcOrd="2" destOrd="0" presId="urn:microsoft.com/office/officeart/2005/8/layout/hProcess7"/>
    <dgm:cxn modelId="{CBDA4D24-EE2F-4023-8020-09C9207E9B47}" type="presParOf" srcId="{F53220C7-AAA8-4430-BC70-517D9363CA3B}" destId="{6A70FC72-742B-4B99-AD6D-731E9E62FB1C}" srcOrd="7" destOrd="0" presId="urn:microsoft.com/office/officeart/2005/8/layout/hProcess7"/>
    <dgm:cxn modelId="{72F95DE5-EF71-4A7E-8AA0-67681823C83E}" type="presParOf" srcId="{F53220C7-AAA8-4430-BC70-517D9363CA3B}" destId="{59372EE9-ACC7-4314-819E-F14A46370E07}" srcOrd="8" destOrd="0" presId="urn:microsoft.com/office/officeart/2005/8/layout/hProcess7"/>
    <dgm:cxn modelId="{F5877BEB-8230-4FB3-B6BA-E252A0F0A0B6}" type="presParOf" srcId="{59372EE9-ACC7-4314-819E-F14A46370E07}" destId="{2CF9C356-D592-4723-A912-F0BB42CC5C53}" srcOrd="0" destOrd="0" presId="urn:microsoft.com/office/officeart/2005/8/layout/hProcess7"/>
    <dgm:cxn modelId="{81F88842-86BE-4FC3-8454-81460D7F8176}" type="presParOf" srcId="{59372EE9-ACC7-4314-819E-F14A46370E07}" destId="{C9686D1F-3999-4B31-AB57-4973FBB340A1}" srcOrd="1" destOrd="0" presId="urn:microsoft.com/office/officeart/2005/8/layout/hProcess7"/>
    <dgm:cxn modelId="{D7F95747-9025-45A0-84A8-6F7D4D26123F}" type="presParOf" srcId="{59372EE9-ACC7-4314-819E-F14A46370E07}" destId="{221E753D-0729-44EA-AD7B-108C7FB3F46A}"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01A74A-67CB-4A3C-8861-7AA709BDEC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EE29BE34-66C7-4EDA-806E-B2AC2E7C0213}">
      <dgm:prSet phldrT="[نص]" custT="1"/>
      <dgm:spPr/>
      <dgm:t>
        <a:bodyPr/>
        <a:lstStyle/>
        <a:p>
          <a:pPr rtl="1"/>
          <a:r>
            <a:rPr lang="ar-SA" sz="4000" b="1" dirty="0" smtClean="0">
              <a:effectLst>
                <a:outerShdw blurRad="38100" dist="38100" dir="2700000" algn="tl">
                  <a:srgbClr val="000000">
                    <a:alpha val="43137"/>
                  </a:srgbClr>
                </a:outerShdw>
              </a:effectLst>
            </a:rPr>
            <a:t>1- ارتقاء المستوى التعليمي</a:t>
          </a:r>
          <a:endParaRPr lang="ar-SA" sz="4000" b="1" dirty="0">
            <a:effectLst>
              <a:outerShdw blurRad="38100" dist="38100" dir="2700000" algn="tl">
                <a:srgbClr val="000000">
                  <a:alpha val="43137"/>
                </a:srgbClr>
              </a:outerShdw>
            </a:effectLst>
          </a:endParaRPr>
        </a:p>
      </dgm:t>
    </dgm:pt>
    <dgm:pt modelId="{84645EE2-6DB7-4448-8A64-290782298010}" type="parTrans" cxnId="{AACFD14A-345B-4E83-A6EE-AF32C988EABC}">
      <dgm:prSet/>
      <dgm:spPr/>
      <dgm:t>
        <a:bodyPr/>
        <a:lstStyle/>
        <a:p>
          <a:pPr rtl="1"/>
          <a:endParaRPr lang="ar-SA"/>
        </a:p>
      </dgm:t>
    </dgm:pt>
    <dgm:pt modelId="{6A3DB9F8-2549-4C40-AAD1-5FE4E9F3AE0E}" type="sibTrans" cxnId="{AACFD14A-345B-4E83-A6EE-AF32C988EABC}">
      <dgm:prSet/>
      <dgm:spPr/>
      <dgm:t>
        <a:bodyPr/>
        <a:lstStyle/>
        <a:p>
          <a:pPr rtl="1"/>
          <a:endParaRPr lang="ar-SA"/>
        </a:p>
      </dgm:t>
    </dgm:pt>
    <dgm:pt modelId="{0743A5DD-7F07-4417-ABE0-4FDABF31C6C9}">
      <dgm:prSet phldrT="[نص]" custT="1"/>
      <dgm:spPr/>
      <dgm:t>
        <a:bodyPr/>
        <a:lstStyle/>
        <a:p>
          <a:pPr rtl="1"/>
          <a:r>
            <a:rPr lang="ar-SA" sz="4000" b="1" dirty="0" smtClean="0">
              <a:effectLst>
                <a:outerShdw blurRad="38100" dist="38100" dir="2700000" algn="tl">
                  <a:srgbClr val="000000">
                    <a:alpha val="43137"/>
                  </a:srgbClr>
                </a:outerShdw>
              </a:effectLst>
            </a:rPr>
            <a:t>2- تطور ونضج الشخصية</a:t>
          </a:r>
          <a:endParaRPr lang="ar-SA" sz="4000" b="1" dirty="0">
            <a:effectLst>
              <a:outerShdw blurRad="38100" dist="38100" dir="2700000" algn="tl">
                <a:srgbClr val="000000">
                  <a:alpha val="43137"/>
                </a:srgbClr>
              </a:outerShdw>
            </a:effectLst>
          </a:endParaRPr>
        </a:p>
      </dgm:t>
    </dgm:pt>
    <dgm:pt modelId="{E666D8E0-9A20-46F5-B74B-781B3DB90DA1}" type="parTrans" cxnId="{7973E9D3-A577-4C69-AC8F-09FA0EECDB8C}">
      <dgm:prSet/>
      <dgm:spPr/>
      <dgm:t>
        <a:bodyPr/>
        <a:lstStyle/>
        <a:p>
          <a:pPr rtl="1"/>
          <a:endParaRPr lang="ar-SA"/>
        </a:p>
      </dgm:t>
    </dgm:pt>
    <dgm:pt modelId="{CA3A2764-9E79-481A-8F17-AEFC54370D1F}" type="sibTrans" cxnId="{7973E9D3-A577-4C69-AC8F-09FA0EECDB8C}">
      <dgm:prSet/>
      <dgm:spPr/>
      <dgm:t>
        <a:bodyPr/>
        <a:lstStyle/>
        <a:p>
          <a:pPr rtl="1"/>
          <a:endParaRPr lang="ar-SA"/>
        </a:p>
      </dgm:t>
    </dgm:pt>
    <dgm:pt modelId="{8F96A11B-5DA5-4264-927B-B6C2C95BC90F}">
      <dgm:prSet phldrT="[نص]" custT="1"/>
      <dgm:spPr/>
      <dgm:t>
        <a:bodyPr/>
        <a:lstStyle/>
        <a:p>
          <a:pPr rtl="1"/>
          <a:r>
            <a:rPr lang="ar-SA" sz="4000" b="1" dirty="0" smtClean="0">
              <a:effectLst>
                <a:outerShdw blurRad="38100" dist="38100" dir="2700000" algn="tl">
                  <a:srgbClr val="000000">
                    <a:alpha val="43137"/>
                  </a:srgbClr>
                </a:outerShdw>
              </a:effectLst>
            </a:rPr>
            <a:t>3- اكتساب الفرد لخبرات وتجارب جديدة</a:t>
          </a:r>
          <a:endParaRPr lang="ar-SA" sz="4000" b="1" dirty="0">
            <a:effectLst>
              <a:outerShdw blurRad="38100" dist="38100" dir="2700000" algn="tl">
                <a:srgbClr val="000000">
                  <a:alpha val="43137"/>
                </a:srgbClr>
              </a:outerShdw>
            </a:effectLst>
          </a:endParaRPr>
        </a:p>
      </dgm:t>
    </dgm:pt>
    <dgm:pt modelId="{58FC11FF-BB55-46FD-A482-BC9CBB946AB0}" type="parTrans" cxnId="{E0C3761A-4343-496B-B01C-D74D8EC174F2}">
      <dgm:prSet/>
      <dgm:spPr/>
      <dgm:t>
        <a:bodyPr/>
        <a:lstStyle/>
        <a:p>
          <a:pPr rtl="1"/>
          <a:endParaRPr lang="ar-SA"/>
        </a:p>
      </dgm:t>
    </dgm:pt>
    <dgm:pt modelId="{2AE2D9B3-67CC-470D-992C-6D7DDA0C4CD7}" type="sibTrans" cxnId="{E0C3761A-4343-496B-B01C-D74D8EC174F2}">
      <dgm:prSet/>
      <dgm:spPr/>
      <dgm:t>
        <a:bodyPr/>
        <a:lstStyle/>
        <a:p>
          <a:pPr rtl="1"/>
          <a:endParaRPr lang="ar-SA"/>
        </a:p>
      </dgm:t>
    </dgm:pt>
    <dgm:pt modelId="{A97518C5-93F8-4D7C-852B-F964BB8ECAF0}" type="pres">
      <dgm:prSet presAssocID="{6101A74A-67CB-4A3C-8861-7AA709BDEC03}" presName="outerComposite" presStyleCnt="0">
        <dgm:presLayoutVars>
          <dgm:chMax val="5"/>
          <dgm:dir/>
          <dgm:resizeHandles val="exact"/>
        </dgm:presLayoutVars>
      </dgm:prSet>
      <dgm:spPr/>
      <dgm:t>
        <a:bodyPr/>
        <a:lstStyle/>
        <a:p>
          <a:pPr rtl="1"/>
          <a:endParaRPr lang="ar-SA"/>
        </a:p>
      </dgm:t>
    </dgm:pt>
    <dgm:pt modelId="{4F8979D1-F43A-45C3-9458-5AFE9CEC604D}" type="pres">
      <dgm:prSet presAssocID="{6101A74A-67CB-4A3C-8861-7AA709BDEC03}" presName="dummyMaxCanvas" presStyleCnt="0">
        <dgm:presLayoutVars/>
      </dgm:prSet>
      <dgm:spPr/>
    </dgm:pt>
    <dgm:pt modelId="{16A5BF33-BE0A-44E4-AED5-28E89B136402}" type="pres">
      <dgm:prSet presAssocID="{6101A74A-67CB-4A3C-8861-7AA709BDEC03}" presName="ThreeNodes_1" presStyleLbl="node1" presStyleIdx="0" presStyleCnt="3" custLinFactNeighborX="-409" custLinFactNeighborY="-2105">
        <dgm:presLayoutVars>
          <dgm:bulletEnabled val="1"/>
        </dgm:presLayoutVars>
      </dgm:prSet>
      <dgm:spPr/>
      <dgm:t>
        <a:bodyPr/>
        <a:lstStyle/>
        <a:p>
          <a:pPr rtl="1"/>
          <a:endParaRPr lang="ar-SA"/>
        </a:p>
      </dgm:t>
    </dgm:pt>
    <dgm:pt modelId="{3E184817-FC05-41C8-B89F-D61079200B4D}" type="pres">
      <dgm:prSet presAssocID="{6101A74A-67CB-4A3C-8861-7AA709BDEC03}" presName="ThreeNodes_2" presStyleLbl="node1" presStyleIdx="1" presStyleCnt="3" custLinFactNeighborX="-41" custLinFactNeighborY="-3022">
        <dgm:presLayoutVars>
          <dgm:bulletEnabled val="1"/>
        </dgm:presLayoutVars>
      </dgm:prSet>
      <dgm:spPr/>
      <dgm:t>
        <a:bodyPr/>
        <a:lstStyle/>
        <a:p>
          <a:pPr rtl="1"/>
          <a:endParaRPr lang="ar-SA"/>
        </a:p>
      </dgm:t>
    </dgm:pt>
    <dgm:pt modelId="{FD667DD2-1A23-4B26-BFB2-2F960439A7D2}" type="pres">
      <dgm:prSet presAssocID="{6101A74A-67CB-4A3C-8861-7AA709BDEC03}" presName="ThreeNodes_3" presStyleLbl="node1" presStyleIdx="2" presStyleCnt="3">
        <dgm:presLayoutVars>
          <dgm:bulletEnabled val="1"/>
        </dgm:presLayoutVars>
      </dgm:prSet>
      <dgm:spPr/>
      <dgm:t>
        <a:bodyPr/>
        <a:lstStyle/>
        <a:p>
          <a:pPr rtl="1"/>
          <a:endParaRPr lang="ar-SA"/>
        </a:p>
      </dgm:t>
    </dgm:pt>
    <dgm:pt modelId="{E4C3BFAA-6CE6-4863-A8F9-AFDED29097A0}" type="pres">
      <dgm:prSet presAssocID="{6101A74A-67CB-4A3C-8861-7AA709BDEC03}" presName="ThreeConn_1-2" presStyleLbl="fgAccFollowNode1" presStyleIdx="0" presStyleCnt="2">
        <dgm:presLayoutVars>
          <dgm:bulletEnabled val="1"/>
        </dgm:presLayoutVars>
      </dgm:prSet>
      <dgm:spPr/>
      <dgm:t>
        <a:bodyPr/>
        <a:lstStyle/>
        <a:p>
          <a:pPr rtl="1"/>
          <a:endParaRPr lang="ar-SA"/>
        </a:p>
      </dgm:t>
    </dgm:pt>
    <dgm:pt modelId="{F8203C27-FEF4-4E5F-ADAD-D7D8A6216410}" type="pres">
      <dgm:prSet presAssocID="{6101A74A-67CB-4A3C-8861-7AA709BDEC03}" presName="ThreeConn_2-3" presStyleLbl="fgAccFollowNode1" presStyleIdx="1" presStyleCnt="2">
        <dgm:presLayoutVars>
          <dgm:bulletEnabled val="1"/>
        </dgm:presLayoutVars>
      </dgm:prSet>
      <dgm:spPr/>
      <dgm:t>
        <a:bodyPr/>
        <a:lstStyle/>
        <a:p>
          <a:pPr rtl="1"/>
          <a:endParaRPr lang="ar-SA"/>
        </a:p>
      </dgm:t>
    </dgm:pt>
    <dgm:pt modelId="{7419F6AA-702F-4710-BD59-AA5E1AB861B6}" type="pres">
      <dgm:prSet presAssocID="{6101A74A-67CB-4A3C-8861-7AA709BDEC03}" presName="ThreeNodes_1_text" presStyleLbl="node1" presStyleIdx="2" presStyleCnt="3">
        <dgm:presLayoutVars>
          <dgm:bulletEnabled val="1"/>
        </dgm:presLayoutVars>
      </dgm:prSet>
      <dgm:spPr/>
      <dgm:t>
        <a:bodyPr/>
        <a:lstStyle/>
        <a:p>
          <a:pPr rtl="1"/>
          <a:endParaRPr lang="ar-SA"/>
        </a:p>
      </dgm:t>
    </dgm:pt>
    <dgm:pt modelId="{F1988CA8-2FF7-4FAA-A285-F20FEFB43C6E}" type="pres">
      <dgm:prSet presAssocID="{6101A74A-67CB-4A3C-8861-7AA709BDEC03}" presName="ThreeNodes_2_text" presStyleLbl="node1" presStyleIdx="2" presStyleCnt="3">
        <dgm:presLayoutVars>
          <dgm:bulletEnabled val="1"/>
        </dgm:presLayoutVars>
      </dgm:prSet>
      <dgm:spPr/>
      <dgm:t>
        <a:bodyPr/>
        <a:lstStyle/>
        <a:p>
          <a:pPr rtl="1"/>
          <a:endParaRPr lang="ar-SA"/>
        </a:p>
      </dgm:t>
    </dgm:pt>
    <dgm:pt modelId="{A504A3C5-C50B-4759-AFAE-C6A383275F4C}" type="pres">
      <dgm:prSet presAssocID="{6101A74A-67CB-4A3C-8861-7AA709BDEC03}" presName="ThreeNodes_3_text" presStyleLbl="node1" presStyleIdx="2" presStyleCnt="3">
        <dgm:presLayoutVars>
          <dgm:bulletEnabled val="1"/>
        </dgm:presLayoutVars>
      </dgm:prSet>
      <dgm:spPr/>
      <dgm:t>
        <a:bodyPr/>
        <a:lstStyle/>
        <a:p>
          <a:pPr rtl="1"/>
          <a:endParaRPr lang="ar-SA"/>
        </a:p>
      </dgm:t>
    </dgm:pt>
  </dgm:ptLst>
  <dgm:cxnLst>
    <dgm:cxn modelId="{AACFD14A-345B-4E83-A6EE-AF32C988EABC}" srcId="{6101A74A-67CB-4A3C-8861-7AA709BDEC03}" destId="{EE29BE34-66C7-4EDA-806E-B2AC2E7C0213}" srcOrd="0" destOrd="0" parTransId="{84645EE2-6DB7-4448-8A64-290782298010}" sibTransId="{6A3DB9F8-2549-4C40-AAD1-5FE4E9F3AE0E}"/>
    <dgm:cxn modelId="{BE5FC0A1-3EF9-48BD-B36B-0C4D77428AC7}" type="presOf" srcId="{8F96A11B-5DA5-4264-927B-B6C2C95BC90F}" destId="{FD667DD2-1A23-4B26-BFB2-2F960439A7D2}" srcOrd="0" destOrd="0" presId="urn:microsoft.com/office/officeart/2005/8/layout/vProcess5"/>
    <dgm:cxn modelId="{DB6B146E-A17D-4E35-ACF4-B3A2B3C07B2E}" type="presOf" srcId="{0743A5DD-7F07-4417-ABE0-4FDABF31C6C9}" destId="{F1988CA8-2FF7-4FAA-A285-F20FEFB43C6E}" srcOrd="1" destOrd="0" presId="urn:microsoft.com/office/officeart/2005/8/layout/vProcess5"/>
    <dgm:cxn modelId="{DA905B0A-F1AB-4C92-8C08-0B4FD2655EC0}" type="presOf" srcId="{EE29BE34-66C7-4EDA-806E-B2AC2E7C0213}" destId="{16A5BF33-BE0A-44E4-AED5-28E89B136402}" srcOrd="0" destOrd="0" presId="urn:microsoft.com/office/officeart/2005/8/layout/vProcess5"/>
    <dgm:cxn modelId="{7973E9D3-A577-4C69-AC8F-09FA0EECDB8C}" srcId="{6101A74A-67CB-4A3C-8861-7AA709BDEC03}" destId="{0743A5DD-7F07-4417-ABE0-4FDABF31C6C9}" srcOrd="1" destOrd="0" parTransId="{E666D8E0-9A20-46F5-B74B-781B3DB90DA1}" sibTransId="{CA3A2764-9E79-481A-8F17-AEFC54370D1F}"/>
    <dgm:cxn modelId="{AFB5F635-393E-4F92-BF99-47C829926867}" type="presOf" srcId="{0743A5DD-7F07-4417-ABE0-4FDABF31C6C9}" destId="{3E184817-FC05-41C8-B89F-D61079200B4D}" srcOrd="0" destOrd="0" presId="urn:microsoft.com/office/officeart/2005/8/layout/vProcess5"/>
    <dgm:cxn modelId="{662367F9-E42C-48AC-84B4-4E648F097CA0}" type="presOf" srcId="{EE29BE34-66C7-4EDA-806E-B2AC2E7C0213}" destId="{7419F6AA-702F-4710-BD59-AA5E1AB861B6}" srcOrd="1" destOrd="0" presId="urn:microsoft.com/office/officeart/2005/8/layout/vProcess5"/>
    <dgm:cxn modelId="{611F819F-8072-4FC0-B0F8-65EA5F53FDE6}" type="presOf" srcId="{6A3DB9F8-2549-4C40-AAD1-5FE4E9F3AE0E}" destId="{E4C3BFAA-6CE6-4863-A8F9-AFDED29097A0}" srcOrd="0" destOrd="0" presId="urn:microsoft.com/office/officeart/2005/8/layout/vProcess5"/>
    <dgm:cxn modelId="{39B02E89-ECFB-469E-9E63-22C6BFEA8B28}" type="presOf" srcId="{8F96A11B-5DA5-4264-927B-B6C2C95BC90F}" destId="{A504A3C5-C50B-4759-AFAE-C6A383275F4C}" srcOrd="1" destOrd="0" presId="urn:microsoft.com/office/officeart/2005/8/layout/vProcess5"/>
    <dgm:cxn modelId="{E0C3761A-4343-496B-B01C-D74D8EC174F2}" srcId="{6101A74A-67CB-4A3C-8861-7AA709BDEC03}" destId="{8F96A11B-5DA5-4264-927B-B6C2C95BC90F}" srcOrd="2" destOrd="0" parTransId="{58FC11FF-BB55-46FD-A482-BC9CBB946AB0}" sibTransId="{2AE2D9B3-67CC-470D-992C-6D7DDA0C4CD7}"/>
    <dgm:cxn modelId="{E0DE19DF-2393-4AC3-9DE4-2188AD0435A7}" type="presOf" srcId="{CA3A2764-9E79-481A-8F17-AEFC54370D1F}" destId="{F8203C27-FEF4-4E5F-ADAD-D7D8A6216410}" srcOrd="0" destOrd="0" presId="urn:microsoft.com/office/officeart/2005/8/layout/vProcess5"/>
    <dgm:cxn modelId="{9ECC8B7C-43D3-47CF-90BF-4E4370BD58F4}" type="presOf" srcId="{6101A74A-67CB-4A3C-8861-7AA709BDEC03}" destId="{A97518C5-93F8-4D7C-852B-F964BB8ECAF0}" srcOrd="0" destOrd="0" presId="urn:microsoft.com/office/officeart/2005/8/layout/vProcess5"/>
    <dgm:cxn modelId="{6E6DF59C-6795-405C-9DAC-C196A30A06F0}" type="presParOf" srcId="{A97518C5-93F8-4D7C-852B-F964BB8ECAF0}" destId="{4F8979D1-F43A-45C3-9458-5AFE9CEC604D}" srcOrd="0" destOrd="0" presId="urn:microsoft.com/office/officeart/2005/8/layout/vProcess5"/>
    <dgm:cxn modelId="{A3968B8A-FA58-4CC3-8982-8A3ED0109A77}" type="presParOf" srcId="{A97518C5-93F8-4D7C-852B-F964BB8ECAF0}" destId="{16A5BF33-BE0A-44E4-AED5-28E89B136402}" srcOrd="1" destOrd="0" presId="urn:microsoft.com/office/officeart/2005/8/layout/vProcess5"/>
    <dgm:cxn modelId="{5930082C-0079-408D-ADDE-4E8F7C848546}" type="presParOf" srcId="{A97518C5-93F8-4D7C-852B-F964BB8ECAF0}" destId="{3E184817-FC05-41C8-B89F-D61079200B4D}" srcOrd="2" destOrd="0" presId="urn:microsoft.com/office/officeart/2005/8/layout/vProcess5"/>
    <dgm:cxn modelId="{9682F033-3381-4DB6-B212-0D695720CC58}" type="presParOf" srcId="{A97518C5-93F8-4D7C-852B-F964BB8ECAF0}" destId="{FD667DD2-1A23-4B26-BFB2-2F960439A7D2}" srcOrd="3" destOrd="0" presId="urn:microsoft.com/office/officeart/2005/8/layout/vProcess5"/>
    <dgm:cxn modelId="{28396D2C-10E7-4B1D-85F2-C45CFD9C2FC8}" type="presParOf" srcId="{A97518C5-93F8-4D7C-852B-F964BB8ECAF0}" destId="{E4C3BFAA-6CE6-4863-A8F9-AFDED29097A0}" srcOrd="4" destOrd="0" presId="urn:microsoft.com/office/officeart/2005/8/layout/vProcess5"/>
    <dgm:cxn modelId="{789449C9-F392-4EE9-9556-440A79C66089}" type="presParOf" srcId="{A97518C5-93F8-4D7C-852B-F964BB8ECAF0}" destId="{F8203C27-FEF4-4E5F-ADAD-D7D8A6216410}" srcOrd="5" destOrd="0" presId="urn:microsoft.com/office/officeart/2005/8/layout/vProcess5"/>
    <dgm:cxn modelId="{DEAFD96C-8C9A-4953-A370-58A8C16B894A}" type="presParOf" srcId="{A97518C5-93F8-4D7C-852B-F964BB8ECAF0}" destId="{7419F6AA-702F-4710-BD59-AA5E1AB861B6}" srcOrd="6" destOrd="0" presId="urn:microsoft.com/office/officeart/2005/8/layout/vProcess5"/>
    <dgm:cxn modelId="{18040E9C-DE09-45D9-8409-F428056058EE}" type="presParOf" srcId="{A97518C5-93F8-4D7C-852B-F964BB8ECAF0}" destId="{F1988CA8-2FF7-4FAA-A285-F20FEFB43C6E}" srcOrd="7" destOrd="0" presId="urn:microsoft.com/office/officeart/2005/8/layout/vProcess5"/>
    <dgm:cxn modelId="{3699D9A3-0164-4861-B533-ED9415379F8C}" type="presParOf" srcId="{A97518C5-93F8-4D7C-852B-F964BB8ECAF0}" destId="{A504A3C5-C50B-4759-AFAE-C6A383275F4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01A74A-67CB-4A3C-8861-7AA709BDEC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EE29BE34-66C7-4EDA-806E-B2AC2E7C0213}">
      <dgm:prSet phldrT="[نص]" custT="1"/>
      <dgm:spPr/>
      <dgm:t>
        <a:bodyPr/>
        <a:lstStyle/>
        <a:p>
          <a:pPr algn="r" rtl="1"/>
          <a:r>
            <a:rPr lang="ar-SA" sz="4000" b="1" dirty="0" smtClean="0">
              <a:effectLst>
                <a:outerShdw blurRad="38100" dist="38100" dir="2700000" algn="tl">
                  <a:srgbClr val="000000">
                    <a:alpha val="43137"/>
                  </a:srgbClr>
                </a:outerShdw>
              </a:effectLst>
            </a:rPr>
            <a:t>4</a:t>
          </a:r>
          <a:r>
            <a:rPr lang="ar-SA" sz="3600" b="1" dirty="0" smtClean="0">
              <a:effectLst>
                <a:outerShdw blurRad="38100" dist="38100" dir="2700000" algn="tl">
                  <a:srgbClr val="000000">
                    <a:alpha val="43137"/>
                  </a:srgbClr>
                </a:outerShdw>
              </a:effectLst>
            </a:rPr>
            <a:t>- تأثير المنظمة أو الجهاز الإداري على ميول واتجاهات الأفراد.</a:t>
          </a:r>
          <a:endParaRPr lang="ar-SA" sz="3600" b="1" dirty="0">
            <a:effectLst>
              <a:outerShdw blurRad="38100" dist="38100" dir="2700000" algn="tl">
                <a:srgbClr val="000000">
                  <a:alpha val="43137"/>
                </a:srgbClr>
              </a:outerShdw>
            </a:effectLst>
          </a:endParaRPr>
        </a:p>
      </dgm:t>
    </dgm:pt>
    <dgm:pt modelId="{84645EE2-6DB7-4448-8A64-290782298010}" type="parTrans" cxnId="{AACFD14A-345B-4E83-A6EE-AF32C988EABC}">
      <dgm:prSet/>
      <dgm:spPr/>
      <dgm:t>
        <a:bodyPr/>
        <a:lstStyle/>
        <a:p>
          <a:pPr rtl="1"/>
          <a:endParaRPr lang="ar-SA"/>
        </a:p>
      </dgm:t>
    </dgm:pt>
    <dgm:pt modelId="{6A3DB9F8-2549-4C40-AAD1-5FE4E9F3AE0E}" type="sibTrans" cxnId="{AACFD14A-345B-4E83-A6EE-AF32C988EABC}">
      <dgm:prSet/>
      <dgm:spPr/>
      <dgm:t>
        <a:bodyPr/>
        <a:lstStyle/>
        <a:p>
          <a:pPr rtl="1"/>
          <a:endParaRPr lang="ar-SA"/>
        </a:p>
      </dgm:t>
    </dgm:pt>
    <dgm:pt modelId="{0743A5DD-7F07-4417-ABE0-4FDABF31C6C9}">
      <dgm:prSet phldrT="[نص]" custT="1"/>
      <dgm:spPr/>
      <dgm:t>
        <a:bodyPr/>
        <a:lstStyle/>
        <a:p>
          <a:pPr algn="r" rtl="1"/>
          <a:r>
            <a:rPr lang="ar-SA" sz="4000" b="1" dirty="0" smtClean="0">
              <a:effectLst>
                <a:outerShdw blurRad="38100" dist="38100" dir="2700000" algn="tl">
                  <a:srgbClr val="000000">
                    <a:alpha val="43137"/>
                  </a:srgbClr>
                </a:outerShdw>
              </a:effectLst>
            </a:rPr>
            <a:t>5- </a:t>
          </a:r>
          <a:r>
            <a:rPr lang="ar-SA" sz="3600" b="1" dirty="0" smtClean="0">
              <a:effectLst>
                <a:outerShdw blurRad="38100" dist="38100" dir="2700000" algn="tl">
                  <a:srgbClr val="000000">
                    <a:alpha val="43137"/>
                  </a:srgbClr>
                </a:outerShdw>
              </a:effectLst>
            </a:rPr>
            <a:t>العضوية في بعض التنظيمات غير الرسمية تتطلب تغيير الاتجاهات</a:t>
          </a:r>
          <a:r>
            <a:rPr lang="ar-SA" sz="4000" b="1" dirty="0" smtClean="0">
              <a:effectLst>
                <a:outerShdw blurRad="38100" dist="38100" dir="2700000" algn="tl">
                  <a:srgbClr val="000000">
                    <a:alpha val="43137"/>
                  </a:srgbClr>
                </a:outerShdw>
              </a:effectLst>
            </a:rPr>
            <a:t>.</a:t>
          </a:r>
          <a:endParaRPr lang="ar-SA" sz="4000" b="1" dirty="0">
            <a:effectLst>
              <a:outerShdw blurRad="38100" dist="38100" dir="2700000" algn="tl">
                <a:srgbClr val="000000">
                  <a:alpha val="43137"/>
                </a:srgbClr>
              </a:outerShdw>
            </a:effectLst>
          </a:endParaRPr>
        </a:p>
      </dgm:t>
    </dgm:pt>
    <dgm:pt modelId="{E666D8E0-9A20-46F5-B74B-781B3DB90DA1}" type="parTrans" cxnId="{7973E9D3-A577-4C69-AC8F-09FA0EECDB8C}">
      <dgm:prSet/>
      <dgm:spPr/>
      <dgm:t>
        <a:bodyPr/>
        <a:lstStyle/>
        <a:p>
          <a:pPr rtl="1"/>
          <a:endParaRPr lang="ar-SA"/>
        </a:p>
      </dgm:t>
    </dgm:pt>
    <dgm:pt modelId="{CA3A2764-9E79-481A-8F17-AEFC54370D1F}" type="sibTrans" cxnId="{7973E9D3-A577-4C69-AC8F-09FA0EECDB8C}">
      <dgm:prSet/>
      <dgm:spPr/>
      <dgm:t>
        <a:bodyPr/>
        <a:lstStyle/>
        <a:p>
          <a:pPr rtl="1"/>
          <a:endParaRPr lang="ar-SA"/>
        </a:p>
      </dgm:t>
    </dgm:pt>
    <dgm:pt modelId="{8F96A11B-5DA5-4264-927B-B6C2C95BC90F}">
      <dgm:prSet phldrT="[نص]" custT="1"/>
      <dgm:spPr/>
      <dgm:t>
        <a:bodyPr/>
        <a:lstStyle/>
        <a:p>
          <a:pPr algn="r" rtl="1"/>
          <a:r>
            <a:rPr lang="ar-SA" sz="4000" b="1" dirty="0" smtClean="0">
              <a:effectLst>
                <a:outerShdw blurRad="38100" dist="38100" dir="2700000" algn="tl">
                  <a:srgbClr val="000000">
                    <a:alpha val="43137"/>
                  </a:srgbClr>
                </a:outerShdw>
              </a:effectLst>
            </a:rPr>
            <a:t>6- </a:t>
          </a:r>
          <a:r>
            <a:rPr lang="ar-SA" sz="3600" b="1" dirty="0" smtClean="0">
              <a:effectLst>
                <a:outerShdw blurRad="38100" dist="38100" dir="2700000" algn="tl">
                  <a:srgbClr val="000000">
                    <a:alpha val="43137"/>
                  </a:srgbClr>
                </a:outerShdw>
              </a:effectLst>
            </a:rPr>
            <a:t>تغيير المعلومات والحقائق يؤدي لتغيير الاتجاهات </a:t>
          </a:r>
          <a:r>
            <a:rPr lang="ar-SA" sz="4000" b="1" dirty="0" smtClean="0">
              <a:effectLst>
                <a:outerShdw blurRad="38100" dist="38100" dir="2700000" algn="tl">
                  <a:srgbClr val="000000">
                    <a:alpha val="43137"/>
                  </a:srgbClr>
                </a:outerShdw>
              </a:effectLst>
            </a:rPr>
            <a:t>.</a:t>
          </a:r>
          <a:endParaRPr lang="ar-SA" sz="4000" b="1" dirty="0">
            <a:effectLst>
              <a:outerShdw blurRad="38100" dist="38100" dir="2700000" algn="tl">
                <a:srgbClr val="000000">
                  <a:alpha val="43137"/>
                </a:srgbClr>
              </a:outerShdw>
            </a:effectLst>
          </a:endParaRPr>
        </a:p>
      </dgm:t>
    </dgm:pt>
    <dgm:pt modelId="{58FC11FF-BB55-46FD-A482-BC9CBB946AB0}" type="parTrans" cxnId="{E0C3761A-4343-496B-B01C-D74D8EC174F2}">
      <dgm:prSet/>
      <dgm:spPr/>
      <dgm:t>
        <a:bodyPr/>
        <a:lstStyle/>
        <a:p>
          <a:pPr rtl="1"/>
          <a:endParaRPr lang="ar-SA"/>
        </a:p>
      </dgm:t>
    </dgm:pt>
    <dgm:pt modelId="{2AE2D9B3-67CC-470D-992C-6D7DDA0C4CD7}" type="sibTrans" cxnId="{E0C3761A-4343-496B-B01C-D74D8EC174F2}">
      <dgm:prSet/>
      <dgm:spPr/>
      <dgm:t>
        <a:bodyPr/>
        <a:lstStyle/>
        <a:p>
          <a:pPr rtl="1"/>
          <a:endParaRPr lang="ar-SA"/>
        </a:p>
      </dgm:t>
    </dgm:pt>
    <dgm:pt modelId="{A97518C5-93F8-4D7C-852B-F964BB8ECAF0}" type="pres">
      <dgm:prSet presAssocID="{6101A74A-67CB-4A3C-8861-7AA709BDEC03}" presName="outerComposite" presStyleCnt="0">
        <dgm:presLayoutVars>
          <dgm:chMax val="5"/>
          <dgm:dir/>
          <dgm:resizeHandles val="exact"/>
        </dgm:presLayoutVars>
      </dgm:prSet>
      <dgm:spPr/>
      <dgm:t>
        <a:bodyPr/>
        <a:lstStyle/>
        <a:p>
          <a:pPr rtl="1"/>
          <a:endParaRPr lang="ar-SA"/>
        </a:p>
      </dgm:t>
    </dgm:pt>
    <dgm:pt modelId="{4F8979D1-F43A-45C3-9458-5AFE9CEC604D}" type="pres">
      <dgm:prSet presAssocID="{6101A74A-67CB-4A3C-8861-7AA709BDEC03}" presName="dummyMaxCanvas" presStyleCnt="0">
        <dgm:presLayoutVars/>
      </dgm:prSet>
      <dgm:spPr/>
    </dgm:pt>
    <dgm:pt modelId="{16A5BF33-BE0A-44E4-AED5-28E89B136402}" type="pres">
      <dgm:prSet presAssocID="{6101A74A-67CB-4A3C-8861-7AA709BDEC03}" presName="ThreeNodes_1" presStyleLbl="node1" presStyleIdx="0" presStyleCnt="3">
        <dgm:presLayoutVars>
          <dgm:bulletEnabled val="1"/>
        </dgm:presLayoutVars>
      </dgm:prSet>
      <dgm:spPr/>
      <dgm:t>
        <a:bodyPr/>
        <a:lstStyle/>
        <a:p>
          <a:pPr rtl="1"/>
          <a:endParaRPr lang="ar-SA"/>
        </a:p>
      </dgm:t>
    </dgm:pt>
    <dgm:pt modelId="{3E184817-FC05-41C8-B89F-D61079200B4D}" type="pres">
      <dgm:prSet presAssocID="{6101A74A-67CB-4A3C-8861-7AA709BDEC03}" presName="ThreeNodes_2" presStyleLbl="node1" presStyleIdx="1" presStyleCnt="3" custLinFactNeighborX="-41" custLinFactNeighborY="2239">
        <dgm:presLayoutVars>
          <dgm:bulletEnabled val="1"/>
        </dgm:presLayoutVars>
      </dgm:prSet>
      <dgm:spPr/>
      <dgm:t>
        <a:bodyPr/>
        <a:lstStyle/>
        <a:p>
          <a:pPr rtl="1"/>
          <a:endParaRPr lang="ar-SA"/>
        </a:p>
      </dgm:t>
    </dgm:pt>
    <dgm:pt modelId="{FD667DD2-1A23-4B26-BFB2-2F960439A7D2}" type="pres">
      <dgm:prSet presAssocID="{6101A74A-67CB-4A3C-8861-7AA709BDEC03}" presName="ThreeNodes_3" presStyleLbl="node1" presStyleIdx="2" presStyleCnt="3">
        <dgm:presLayoutVars>
          <dgm:bulletEnabled val="1"/>
        </dgm:presLayoutVars>
      </dgm:prSet>
      <dgm:spPr/>
      <dgm:t>
        <a:bodyPr/>
        <a:lstStyle/>
        <a:p>
          <a:pPr rtl="1"/>
          <a:endParaRPr lang="ar-SA"/>
        </a:p>
      </dgm:t>
    </dgm:pt>
    <dgm:pt modelId="{E4C3BFAA-6CE6-4863-A8F9-AFDED29097A0}" type="pres">
      <dgm:prSet presAssocID="{6101A74A-67CB-4A3C-8861-7AA709BDEC03}" presName="ThreeConn_1-2" presStyleLbl="fgAccFollowNode1" presStyleIdx="0" presStyleCnt="2">
        <dgm:presLayoutVars>
          <dgm:bulletEnabled val="1"/>
        </dgm:presLayoutVars>
      </dgm:prSet>
      <dgm:spPr/>
      <dgm:t>
        <a:bodyPr/>
        <a:lstStyle/>
        <a:p>
          <a:pPr rtl="1"/>
          <a:endParaRPr lang="ar-SA"/>
        </a:p>
      </dgm:t>
    </dgm:pt>
    <dgm:pt modelId="{F8203C27-FEF4-4E5F-ADAD-D7D8A6216410}" type="pres">
      <dgm:prSet presAssocID="{6101A74A-67CB-4A3C-8861-7AA709BDEC03}" presName="ThreeConn_2-3" presStyleLbl="fgAccFollowNode1" presStyleIdx="1" presStyleCnt="2">
        <dgm:presLayoutVars>
          <dgm:bulletEnabled val="1"/>
        </dgm:presLayoutVars>
      </dgm:prSet>
      <dgm:spPr/>
      <dgm:t>
        <a:bodyPr/>
        <a:lstStyle/>
        <a:p>
          <a:pPr rtl="1"/>
          <a:endParaRPr lang="ar-SA"/>
        </a:p>
      </dgm:t>
    </dgm:pt>
    <dgm:pt modelId="{7419F6AA-702F-4710-BD59-AA5E1AB861B6}" type="pres">
      <dgm:prSet presAssocID="{6101A74A-67CB-4A3C-8861-7AA709BDEC03}" presName="ThreeNodes_1_text" presStyleLbl="node1" presStyleIdx="2" presStyleCnt="3">
        <dgm:presLayoutVars>
          <dgm:bulletEnabled val="1"/>
        </dgm:presLayoutVars>
      </dgm:prSet>
      <dgm:spPr/>
      <dgm:t>
        <a:bodyPr/>
        <a:lstStyle/>
        <a:p>
          <a:pPr rtl="1"/>
          <a:endParaRPr lang="ar-SA"/>
        </a:p>
      </dgm:t>
    </dgm:pt>
    <dgm:pt modelId="{F1988CA8-2FF7-4FAA-A285-F20FEFB43C6E}" type="pres">
      <dgm:prSet presAssocID="{6101A74A-67CB-4A3C-8861-7AA709BDEC03}" presName="ThreeNodes_2_text" presStyleLbl="node1" presStyleIdx="2" presStyleCnt="3">
        <dgm:presLayoutVars>
          <dgm:bulletEnabled val="1"/>
        </dgm:presLayoutVars>
      </dgm:prSet>
      <dgm:spPr/>
      <dgm:t>
        <a:bodyPr/>
        <a:lstStyle/>
        <a:p>
          <a:pPr rtl="1"/>
          <a:endParaRPr lang="ar-SA"/>
        </a:p>
      </dgm:t>
    </dgm:pt>
    <dgm:pt modelId="{A504A3C5-C50B-4759-AFAE-C6A383275F4C}" type="pres">
      <dgm:prSet presAssocID="{6101A74A-67CB-4A3C-8861-7AA709BDEC03}" presName="ThreeNodes_3_text" presStyleLbl="node1" presStyleIdx="2" presStyleCnt="3">
        <dgm:presLayoutVars>
          <dgm:bulletEnabled val="1"/>
        </dgm:presLayoutVars>
      </dgm:prSet>
      <dgm:spPr/>
      <dgm:t>
        <a:bodyPr/>
        <a:lstStyle/>
        <a:p>
          <a:pPr rtl="1"/>
          <a:endParaRPr lang="ar-SA"/>
        </a:p>
      </dgm:t>
    </dgm:pt>
  </dgm:ptLst>
  <dgm:cxnLst>
    <dgm:cxn modelId="{AACFD14A-345B-4E83-A6EE-AF32C988EABC}" srcId="{6101A74A-67CB-4A3C-8861-7AA709BDEC03}" destId="{EE29BE34-66C7-4EDA-806E-B2AC2E7C0213}" srcOrd="0" destOrd="0" parTransId="{84645EE2-6DB7-4448-8A64-290782298010}" sibTransId="{6A3DB9F8-2549-4C40-AAD1-5FE4E9F3AE0E}"/>
    <dgm:cxn modelId="{DC9A3935-5FC4-41B2-91A1-C3C9B867DB25}" type="presOf" srcId="{CA3A2764-9E79-481A-8F17-AEFC54370D1F}" destId="{F8203C27-FEF4-4E5F-ADAD-D7D8A6216410}" srcOrd="0" destOrd="0" presId="urn:microsoft.com/office/officeart/2005/8/layout/vProcess5"/>
    <dgm:cxn modelId="{050DD5AD-9390-4E8A-B2D7-366F07707672}" type="presOf" srcId="{0743A5DD-7F07-4417-ABE0-4FDABF31C6C9}" destId="{3E184817-FC05-41C8-B89F-D61079200B4D}" srcOrd="0" destOrd="0" presId="urn:microsoft.com/office/officeart/2005/8/layout/vProcess5"/>
    <dgm:cxn modelId="{6FEB2059-6961-46D0-8D6C-5B4E15B968DD}" type="presOf" srcId="{0743A5DD-7F07-4417-ABE0-4FDABF31C6C9}" destId="{F1988CA8-2FF7-4FAA-A285-F20FEFB43C6E}" srcOrd="1" destOrd="0" presId="urn:microsoft.com/office/officeart/2005/8/layout/vProcess5"/>
    <dgm:cxn modelId="{05E224F0-19EA-4F49-A654-E3EE9895D4E5}" type="presOf" srcId="{8F96A11B-5DA5-4264-927B-B6C2C95BC90F}" destId="{A504A3C5-C50B-4759-AFAE-C6A383275F4C}" srcOrd="1" destOrd="0" presId="urn:microsoft.com/office/officeart/2005/8/layout/vProcess5"/>
    <dgm:cxn modelId="{5D845118-5179-46F3-823E-E5C862883CAE}" type="presOf" srcId="{8F96A11B-5DA5-4264-927B-B6C2C95BC90F}" destId="{FD667DD2-1A23-4B26-BFB2-2F960439A7D2}" srcOrd="0" destOrd="0" presId="urn:microsoft.com/office/officeart/2005/8/layout/vProcess5"/>
    <dgm:cxn modelId="{50F91EBE-300C-45F3-B233-3B802E83905B}" type="presOf" srcId="{EE29BE34-66C7-4EDA-806E-B2AC2E7C0213}" destId="{16A5BF33-BE0A-44E4-AED5-28E89B136402}" srcOrd="0" destOrd="0" presId="urn:microsoft.com/office/officeart/2005/8/layout/vProcess5"/>
    <dgm:cxn modelId="{7973E9D3-A577-4C69-AC8F-09FA0EECDB8C}" srcId="{6101A74A-67CB-4A3C-8861-7AA709BDEC03}" destId="{0743A5DD-7F07-4417-ABE0-4FDABF31C6C9}" srcOrd="1" destOrd="0" parTransId="{E666D8E0-9A20-46F5-B74B-781B3DB90DA1}" sibTransId="{CA3A2764-9E79-481A-8F17-AEFC54370D1F}"/>
    <dgm:cxn modelId="{8C33F39B-4EFD-4CBB-8511-9115FF726EE5}" type="presOf" srcId="{EE29BE34-66C7-4EDA-806E-B2AC2E7C0213}" destId="{7419F6AA-702F-4710-BD59-AA5E1AB861B6}" srcOrd="1" destOrd="0" presId="urn:microsoft.com/office/officeart/2005/8/layout/vProcess5"/>
    <dgm:cxn modelId="{E0C3761A-4343-496B-B01C-D74D8EC174F2}" srcId="{6101A74A-67CB-4A3C-8861-7AA709BDEC03}" destId="{8F96A11B-5DA5-4264-927B-B6C2C95BC90F}" srcOrd="2" destOrd="0" parTransId="{58FC11FF-BB55-46FD-A482-BC9CBB946AB0}" sibTransId="{2AE2D9B3-67CC-470D-992C-6D7DDA0C4CD7}"/>
    <dgm:cxn modelId="{B66F70E9-F7D0-403A-9B8D-3D189BD97D37}" type="presOf" srcId="{6101A74A-67CB-4A3C-8861-7AA709BDEC03}" destId="{A97518C5-93F8-4D7C-852B-F964BB8ECAF0}" srcOrd="0" destOrd="0" presId="urn:microsoft.com/office/officeart/2005/8/layout/vProcess5"/>
    <dgm:cxn modelId="{5751D8FB-DED4-4571-8157-A9C079719E96}" type="presOf" srcId="{6A3DB9F8-2549-4C40-AAD1-5FE4E9F3AE0E}" destId="{E4C3BFAA-6CE6-4863-A8F9-AFDED29097A0}" srcOrd="0" destOrd="0" presId="urn:microsoft.com/office/officeart/2005/8/layout/vProcess5"/>
    <dgm:cxn modelId="{01EEFD46-89FA-4334-B547-9EE5C4449338}" type="presParOf" srcId="{A97518C5-93F8-4D7C-852B-F964BB8ECAF0}" destId="{4F8979D1-F43A-45C3-9458-5AFE9CEC604D}" srcOrd="0" destOrd="0" presId="urn:microsoft.com/office/officeart/2005/8/layout/vProcess5"/>
    <dgm:cxn modelId="{03C3B284-D1F3-422A-8019-645274020361}" type="presParOf" srcId="{A97518C5-93F8-4D7C-852B-F964BB8ECAF0}" destId="{16A5BF33-BE0A-44E4-AED5-28E89B136402}" srcOrd="1" destOrd="0" presId="urn:microsoft.com/office/officeart/2005/8/layout/vProcess5"/>
    <dgm:cxn modelId="{76E2E6BE-D0E9-435F-9E8F-177E815486ED}" type="presParOf" srcId="{A97518C5-93F8-4D7C-852B-F964BB8ECAF0}" destId="{3E184817-FC05-41C8-B89F-D61079200B4D}" srcOrd="2" destOrd="0" presId="urn:microsoft.com/office/officeart/2005/8/layout/vProcess5"/>
    <dgm:cxn modelId="{8F41DB7D-0BCF-42D9-BC83-0342060930C9}" type="presParOf" srcId="{A97518C5-93F8-4D7C-852B-F964BB8ECAF0}" destId="{FD667DD2-1A23-4B26-BFB2-2F960439A7D2}" srcOrd="3" destOrd="0" presId="urn:microsoft.com/office/officeart/2005/8/layout/vProcess5"/>
    <dgm:cxn modelId="{81FD97A4-DEF2-4668-809D-2D6D6FAD5266}" type="presParOf" srcId="{A97518C5-93F8-4D7C-852B-F964BB8ECAF0}" destId="{E4C3BFAA-6CE6-4863-A8F9-AFDED29097A0}" srcOrd="4" destOrd="0" presId="urn:microsoft.com/office/officeart/2005/8/layout/vProcess5"/>
    <dgm:cxn modelId="{8EE30CA9-0933-4889-ACDC-3D163019ACE6}" type="presParOf" srcId="{A97518C5-93F8-4D7C-852B-F964BB8ECAF0}" destId="{F8203C27-FEF4-4E5F-ADAD-D7D8A6216410}" srcOrd="5" destOrd="0" presId="urn:microsoft.com/office/officeart/2005/8/layout/vProcess5"/>
    <dgm:cxn modelId="{EF10968A-C27F-4CA1-8A72-4023A2B5C165}" type="presParOf" srcId="{A97518C5-93F8-4D7C-852B-F964BB8ECAF0}" destId="{7419F6AA-702F-4710-BD59-AA5E1AB861B6}" srcOrd="6" destOrd="0" presId="urn:microsoft.com/office/officeart/2005/8/layout/vProcess5"/>
    <dgm:cxn modelId="{A61B2176-4AAF-4E04-A7BF-E8D300D355C9}" type="presParOf" srcId="{A97518C5-93F8-4D7C-852B-F964BB8ECAF0}" destId="{F1988CA8-2FF7-4FAA-A285-F20FEFB43C6E}" srcOrd="7" destOrd="0" presId="urn:microsoft.com/office/officeart/2005/8/layout/vProcess5"/>
    <dgm:cxn modelId="{8D467547-BFBC-4494-A00D-9020EAB97A4C}" type="presParOf" srcId="{A97518C5-93F8-4D7C-852B-F964BB8ECAF0}" destId="{A504A3C5-C50B-4759-AFAE-C6A383275F4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01A74A-67CB-4A3C-8861-7AA709BDEC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EE29BE34-66C7-4EDA-806E-B2AC2E7C0213}">
      <dgm:prSet phldrT="[نص]" custT="1"/>
      <dgm:spPr/>
      <dgm:t>
        <a:bodyPr/>
        <a:lstStyle/>
        <a:p>
          <a:pPr algn="r" rtl="1"/>
          <a:r>
            <a:rPr lang="ar-SA" sz="3600" b="1" dirty="0" smtClean="0">
              <a:effectLst>
                <a:outerShdw blurRad="38100" dist="38100" dir="2700000" algn="tl">
                  <a:srgbClr val="000000">
                    <a:alpha val="43137"/>
                  </a:srgbClr>
                </a:outerShdw>
              </a:effectLst>
            </a:rPr>
            <a:t>7- التطور السريع في وسائل الاتصال يؤدي للتغيير في اتجاهات المستقبلين </a:t>
          </a:r>
          <a:r>
            <a:rPr lang="ar-SA" sz="3200" dirty="0" smtClean="0"/>
            <a:t>. </a:t>
          </a:r>
          <a:endParaRPr lang="ar-SA" sz="3200" dirty="0"/>
        </a:p>
      </dgm:t>
    </dgm:pt>
    <dgm:pt modelId="{84645EE2-6DB7-4448-8A64-290782298010}" type="parTrans" cxnId="{AACFD14A-345B-4E83-A6EE-AF32C988EABC}">
      <dgm:prSet/>
      <dgm:spPr/>
      <dgm:t>
        <a:bodyPr/>
        <a:lstStyle/>
        <a:p>
          <a:pPr rtl="1"/>
          <a:endParaRPr lang="ar-SA"/>
        </a:p>
      </dgm:t>
    </dgm:pt>
    <dgm:pt modelId="{6A3DB9F8-2549-4C40-AAD1-5FE4E9F3AE0E}" type="sibTrans" cxnId="{AACFD14A-345B-4E83-A6EE-AF32C988EABC}">
      <dgm:prSet/>
      <dgm:spPr/>
      <dgm:t>
        <a:bodyPr/>
        <a:lstStyle/>
        <a:p>
          <a:pPr rtl="1"/>
          <a:endParaRPr lang="ar-SA"/>
        </a:p>
      </dgm:t>
    </dgm:pt>
    <dgm:pt modelId="{0743A5DD-7F07-4417-ABE0-4FDABF31C6C9}">
      <dgm:prSet phldrT="[نص]" custT="1"/>
      <dgm:spPr/>
      <dgm:t>
        <a:bodyPr/>
        <a:lstStyle/>
        <a:p>
          <a:pPr algn="r" rtl="1"/>
          <a:r>
            <a:rPr lang="ar-SA" sz="3600" b="1" dirty="0" smtClean="0">
              <a:effectLst>
                <a:outerShdw blurRad="38100" dist="38100" dir="2700000" algn="tl">
                  <a:srgbClr val="000000">
                    <a:alpha val="43137"/>
                  </a:srgbClr>
                </a:outerShdw>
              </a:effectLst>
            </a:rPr>
            <a:t>8- تغيير الظروف قد تدفع الفرد إلى إعادة النظر في مواقفه تجاه أشخاص أو أشياء .</a:t>
          </a:r>
          <a:endParaRPr lang="ar-SA" sz="3600" b="1" dirty="0">
            <a:effectLst>
              <a:outerShdw blurRad="38100" dist="38100" dir="2700000" algn="tl">
                <a:srgbClr val="000000">
                  <a:alpha val="43137"/>
                </a:srgbClr>
              </a:outerShdw>
            </a:effectLst>
          </a:endParaRPr>
        </a:p>
      </dgm:t>
    </dgm:pt>
    <dgm:pt modelId="{E666D8E0-9A20-46F5-B74B-781B3DB90DA1}" type="parTrans" cxnId="{7973E9D3-A577-4C69-AC8F-09FA0EECDB8C}">
      <dgm:prSet/>
      <dgm:spPr/>
      <dgm:t>
        <a:bodyPr/>
        <a:lstStyle/>
        <a:p>
          <a:pPr rtl="1"/>
          <a:endParaRPr lang="ar-SA"/>
        </a:p>
      </dgm:t>
    </dgm:pt>
    <dgm:pt modelId="{CA3A2764-9E79-481A-8F17-AEFC54370D1F}" type="sibTrans" cxnId="{7973E9D3-A577-4C69-AC8F-09FA0EECDB8C}">
      <dgm:prSet/>
      <dgm:spPr/>
      <dgm:t>
        <a:bodyPr/>
        <a:lstStyle/>
        <a:p>
          <a:pPr rtl="1"/>
          <a:endParaRPr lang="ar-SA"/>
        </a:p>
      </dgm:t>
    </dgm:pt>
    <dgm:pt modelId="{A97518C5-93F8-4D7C-852B-F964BB8ECAF0}" type="pres">
      <dgm:prSet presAssocID="{6101A74A-67CB-4A3C-8861-7AA709BDEC03}" presName="outerComposite" presStyleCnt="0">
        <dgm:presLayoutVars>
          <dgm:chMax val="5"/>
          <dgm:dir/>
          <dgm:resizeHandles val="exact"/>
        </dgm:presLayoutVars>
      </dgm:prSet>
      <dgm:spPr/>
      <dgm:t>
        <a:bodyPr/>
        <a:lstStyle/>
        <a:p>
          <a:pPr rtl="1"/>
          <a:endParaRPr lang="ar-SA"/>
        </a:p>
      </dgm:t>
    </dgm:pt>
    <dgm:pt modelId="{4F8979D1-F43A-45C3-9458-5AFE9CEC604D}" type="pres">
      <dgm:prSet presAssocID="{6101A74A-67CB-4A3C-8861-7AA709BDEC03}" presName="dummyMaxCanvas" presStyleCnt="0">
        <dgm:presLayoutVars/>
      </dgm:prSet>
      <dgm:spPr/>
    </dgm:pt>
    <dgm:pt modelId="{9D5C038C-9E6D-4FD1-A768-3F60CFE468C3}" type="pres">
      <dgm:prSet presAssocID="{6101A74A-67CB-4A3C-8861-7AA709BDEC03}" presName="TwoNodes_1" presStyleLbl="node1" presStyleIdx="0" presStyleCnt="2">
        <dgm:presLayoutVars>
          <dgm:bulletEnabled val="1"/>
        </dgm:presLayoutVars>
      </dgm:prSet>
      <dgm:spPr/>
      <dgm:t>
        <a:bodyPr/>
        <a:lstStyle/>
        <a:p>
          <a:pPr rtl="1"/>
          <a:endParaRPr lang="ar-SA"/>
        </a:p>
      </dgm:t>
    </dgm:pt>
    <dgm:pt modelId="{FCED4D48-9A02-463C-ABB7-AA3B6D48E1BD}" type="pres">
      <dgm:prSet presAssocID="{6101A74A-67CB-4A3C-8861-7AA709BDEC03}" presName="TwoNodes_2" presStyleLbl="node1" presStyleIdx="1" presStyleCnt="2">
        <dgm:presLayoutVars>
          <dgm:bulletEnabled val="1"/>
        </dgm:presLayoutVars>
      </dgm:prSet>
      <dgm:spPr/>
      <dgm:t>
        <a:bodyPr/>
        <a:lstStyle/>
        <a:p>
          <a:pPr rtl="1"/>
          <a:endParaRPr lang="ar-SA"/>
        </a:p>
      </dgm:t>
    </dgm:pt>
    <dgm:pt modelId="{EE9F1AE7-10A2-4E96-AAB1-44DD8FE3478F}" type="pres">
      <dgm:prSet presAssocID="{6101A74A-67CB-4A3C-8861-7AA709BDEC03}" presName="TwoConn_1-2" presStyleLbl="fgAccFollowNode1" presStyleIdx="0" presStyleCnt="1">
        <dgm:presLayoutVars>
          <dgm:bulletEnabled val="1"/>
        </dgm:presLayoutVars>
      </dgm:prSet>
      <dgm:spPr/>
      <dgm:t>
        <a:bodyPr/>
        <a:lstStyle/>
        <a:p>
          <a:pPr rtl="1"/>
          <a:endParaRPr lang="ar-SA"/>
        </a:p>
      </dgm:t>
    </dgm:pt>
    <dgm:pt modelId="{2A5169D4-A460-439B-9421-92A4A91A8601}" type="pres">
      <dgm:prSet presAssocID="{6101A74A-67CB-4A3C-8861-7AA709BDEC03}" presName="TwoNodes_1_text" presStyleLbl="node1" presStyleIdx="1" presStyleCnt="2">
        <dgm:presLayoutVars>
          <dgm:bulletEnabled val="1"/>
        </dgm:presLayoutVars>
      </dgm:prSet>
      <dgm:spPr/>
      <dgm:t>
        <a:bodyPr/>
        <a:lstStyle/>
        <a:p>
          <a:pPr rtl="1"/>
          <a:endParaRPr lang="ar-SA"/>
        </a:p>
      </dgm:t>
    </dgm:pt>
    <dgm:pt modelId="{8D704348-7887-44F5-B346-B809FA517130}" type="pres">
      <dgm:prSet presAssocID="{6101A74A-67CB-4A3C-8861-7AA709BDEC03}" presName="TwoNodes_2_text" presStyleLbl="node1" presStyleIdx="1" presStyleCnt="2">
        <dgm:presLayoutVars>
          <dgm:bulletEnabled val="1"/>
        </dgm:presLayoutVars>
      </dgm:prSet>
      <dgm:spPr/>
      <dgm:t>
        <a:bodyPr/>
        <a:lstStyle/>
        <a:p>
          <a:pPr rtl="1"/>
          <a:endParaRPr lang="ar-SA"/>
        </a:p>
      </dgm:t>
    </dgm:pt>
  </dgm:ptLst>
  <dgm:cxnLst>
    <dgm:cxn modelId="{AACFD14A-345B-4E83-A6EE-AF32C988EABC}" srcId="{6101A74A-67CB-4A3C-8861-7AA709BDEC03}" destId="{EE29BE34-66C7-4EDA-806E-B2AC2E7C0213}" srcOrd="0" destOrd="0" parTransId="{84645EE2-6DB7-4448-8A64-290782298010}" sibTransId="{6A3DB9F8-2549-4C40-AAD1-5FE4E9F3AE0E}"/>
    <dgm:cxn modelId="{58E05EF9-290A-4557-B65A-9BFEC4385C1C}" type="presOf" srcId="{EE29BE34-66C7-4EDA-806E-B2AC2E7C0213}" destId="{9D5C038C-9E6D-4FD1-A768-3F60CFE468C3}" srcOrd="0" destOrd="0" presId="urn:microsoft.com/office/officeart/2005/8/layout/vProcess5"/>
    <dgm:cxn modelId="{467FF67C-7F7C-47C4-BF30-965AA91E9F45}" type="presOf" srcId="{0743A5DD-7F07-4417-ABE0-4FDABF31C6C9}" destId="{8D704348-7887-44F5-B346-B809FA517130}" srcOrd="1" destOrd="0" presId="urn:microsoft.com/office/officeart/2005/8/layout/vProcess5"/>
    <dgm:cxn modelId="{B2E28F7C-F9D9-4429-99BB-6C12AC586D7D}" type="presOf" srcId="{0743A5DD-7F07-4417-ABE0-4FDABF31C6C9}" destId="{FCED4D48-9A02-463C-ABB7-AA3B6D48E1BD}" srcOrd="0" destOrd="0" presId="urn:microsoft.com/office/officeart/2005/8/layout/vProcess5"/>
    <dgm:cxn modelId="{FD60B633-57C1-4387-84B6-C4BB3655D1FE}" type="presOf" srcId="{6101A74A-67CB-4A3C-8861-7AA709BDEC03}" destId="{A97518C5-93F8-4D7C-852B-F964BB8ECAF0}" srcOrd="0" destOrd="0" presId="urn:microsoft.com/office/officeart/2005/8/layout/vProcess5"/>
    <dgm:cxn modelId="{7973E9D3-A577-4C69-AC8F-09FA0EECDB8C}" srcId="{6101A74A-67CB-4A3C-8861-7AA709BDEC03}" destId="{0743A5DD-7F07-4417-ABE0-4FDABF31C6C9}" srcOrd="1" destOrd="0" parTransId="{E666D8E0-9A20-46F5-B74B-781B3DB90DA1}" sibTransId="{CA3A2764-9E79-481A-8F17-AEFC54370D1F}"/>
    <dgm:cxn modelId="{06873B19-A3E5-48D6-8274-85102913EA21}" type="presOf" srcId="{EE29BE34-66C7-4EDA-806E-B2AC2E7C0213}" destId="{2A5169D4-A460-439B-9421-92A4A91A8601}" srcOrd="1" destOrd="0" presId="urn:microsoft.com/office/officeart/2005/8/layout/vProcess5"/>
    <dgm:cxn modelId="{301B019C-00A6-4C63-9EA2-4305CF0E1562}" type="presOf" srcId="{6A3DB9F8-2549-4C40-AAD1-5FE4E9F3AE0E}" destId="{EE9F1AE7-10A2-4E96-AAB1-44DD8FE3478F}" srcOrd="0" destOrd="0" presId="urn:microsoft.com/office/officeart/2005/8/layout/vProcess5"/>
    <dgm:cxn modelId="{E821DEFF-1D0D-4BDA-82DB-6D46AC34D8A4}" type="presParOf" srcId="{A97518C5-93F8-4D7C-852B-F964BB8ECAF0}" destId="{4F8979D1-F43A-45C3-9458-5AFE9CEC604D}" srcOrd="0" destOrd="0" presId="urn:microsoft.com/office/officeart/2005/8/layout/vProcess5"/>
    <dgm:cxn modelId="{6C43D6B5-FBD0-420C-925D-7D2F2C49C26B}" type="presParOf" srcId="{A97518C5-93F8-4D7C-852B-F964BB8ECAF0}" destId="{9D5C038C-9E6D-4FD1-A768-3F60CFE468C3}" srcOrd="1" destOrd="0" presId="urn:microsoft.com/office/officeart/2005/8/layout/vProcess5"/>
    <dgm:cxn modelId="{3EEB4264-6B48-4274-81EF-55A681649B23}" type="presParOf" srcId="{A97518C5-93F8-4D7C-852B-F964BB8ECAF0}" destId="{FCED4D48-9A02-463C-ABB7-AA3B6D48E1BD}" srcOrd="2" destOrd="0" presId="urn:microsoft.com/office/officeart/2005/8/layout/vProcess5"/>
    <dgm:cxn modelId="{C245E57E-7EA6-4F44-96D9-467400A29ED3}" type="presParOf" srcId="{A97518C5-93F8-4D7C-852B-F964BB8ECAF0}" destId="{EE9F1AE7-10A2-4E96-AAB1-44DD8FE3478F}" srcOrd="3" destOrd="0" presId="urn:microsoft.com/office/officeart/2005/8/layout/vProcess5"/>
    <dgm:cxn modelId="{51E4CFE8-4E4E-49CF-A024-4F144877DF1F}" type="presParOf" srcId="{A97518C5-93F8-4D7C-852B-F964BB8ECAF0}" destId="{2A5169D4-A460-439B-9421-92A4A91A8601}" srcOrd="4" destOrd="0" presId="urn:microsoft.com/office/officeart/2005/8/layout/vProcess5"/>
    <dgm:cxn modelId="{87DD3710-4591-42E5-9EA0-9C3505368456}" type="presParOf" srcId="{A97518C5-93F8-4D7C-852B-F964BB8ECAF0}" destId="{8D704348-7887-44F5-B346-B809FA517130}"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DB6591-5DE3-49C0-BDD2-73B5A013F86B}" type="doc">
      <dgm:prSet loTypeId="urn:microsoft.com/office/officeart/2005/8/layout/process1" loCatId="process" qsTypeId="urn:microsoft.com/office/officeart/2005/8/quickstyle/simple1" qsCatId="simple" csTypeId="urn:microsoft.com/office/officeart/2005/8/colors/accent1_2" csCatId="accent1" phldr="1"/>
      <dgm:spPr/>
    </dgm:pt>
    <dgm:pt modelId="{FE6E7436-9D27-4DE7-A5AB-AB21937A0EFC}">
      <dgm:prSet phldrT="[نص]" custT="1"/>
      <dgm:spPr/>
      <dgm:t>
        <a:bodyPr/>
        <a:lstStyle/>
        <a:p>
          <a:pPr rtl="1"/>
          <a:r>
            <a:rPr lang="ar-SA" sz="4000" b="1" dirty="0" smtClean="0">
              <a:effectLst>
                <a:outerShdw blurRad="38100" dist="38100" dir="2700000" algn="tl">
                  <a:srgbClr val="000000">
                    <a:alpha val="43137"/>
                  </a:srgbClr>
                </a:outerShdw>
              </a:effectLst>
            </a:rPr>
            <a:t>العوامل المساعدة في تكوين الاتجاه .</a:t>
          </a:r>
          <a:endParaRPr lang="ar-SA" sz="4000" dirty="0">
            <a:effectLst>
              <a:outerShdw blurRad="38100" dist="38100" dir="2700000" algn="tl">
                <a:srgbClr val="000000">
                  <a:alpha val="43137"/>
                </a:srgbClr>
              </a:outerShdw>
            </a:effectLst>
          </a:endParaRPr>
        </a:p>
      </dgm:t>
    </dgm:pt>
    <dgm:pt modelId="{5B53491A-2394-4A55-A326-FC30588A24A8}" type="parTrans" cxnId="{F795D98B-8313-452B-B995-84C94E0C008F}">
      <dgm:prSet/>
      <dgm:spPr/>
      <dgm:t>
        <a:bodyPr/>
        <a:lstStyle/>
        <a:p>
          <a:pPr rtl="1"/>
          <a:endParaRPr lang="ar-SA"/>
        </a:p>
      </dgm:t>
    </dgm:pt>
    <dgm:pt modelId="{530E9D3B-978D-42B7-BE34-9DDC8373AF0E}" type="sibTrans" cxnId="{F795D98B-8313-452B-B995-84C94E0C008F}">
      <dgm:prSet/>
      <dgm:spPr>
        <a:solidFill>
          <a:schemeClr val="accent2"/>
        </a:solidFill>
      </dgm:spPr>
      <dgm:t>
        <a:bodyPr/>
        <a:lstStyle/>
        <a:p>
          <a:pPr rtl="1"/>
          <a:endParaRPr lang="ar-SA">
            <a:solidFill>
              <a:schemeClr val="accent6">
                <a:lumMod val="75000"/>
              </a:schemeClr>
            </a:solidFill>
          </a:endParaRPr>
        </a:p>
      </dgm:t>
    </dgm:pt>
    <dgm:pt modelId="{92E1741B-9267-429F-9FA7-6E4D6EE941A5}">
      <dgm:prSet phldrT="[نص]" custT="1"/>
      <dgm:spPr/>
      <dgm:t>
        <a:bodyPr/>
        <a:lstStyle/>
        <a:p>
          <a:pPr rtl="1"/>
          <a:r>
            <a:rPr lang="ar-SA" sz="4000" b="1" dirty="0" smtClean="0">
              <a:effectLst>
                <a:outerShdw blurRad="38100" dist="38100" dir="2700000" algn="tl">
                  <a:srgbClr val="000000">
                    <a:alpha val="43137"/>
                  </a:srgbClr>
                </a:outerShdw>
              </a:effectLst>
            </a:rPr>
            <a:t>التنبؤ بسلوك الفرد .</a:t>
          </a:r>
          <a:endParaRPr lang="ar-SA" sz="4000" dirty="0">
            <a:effectLst>
              <a:outerShdw blurRad="38100" dist="38100" dir="2700000" algn="tl">
                <a:srgbClr val="000000">
                  <a:alpha val="43137"/>
                </a:srgbClr>
              </a:outerShdw>
            </a:effectLst>
          </a:endParaRPr>
        </a:p>
      </dgm:t>
    </dgm:pt>
    <dgm:pt modelId="{F7458D6B-E3AC-4CB2-AD00-5C915EC5E777}" type="parTrans" cxnId="{82A9A79A-081B-4659-9762-B15A0CA9B388}">
      <dgm:prSet/>
      <dgm:spPr/>
      <dgm:t>
        <a:bodyPr/>
        <a:lstStyle/>
        <a:p>
          <a:pPr rtl="1"/>
          <a:endParaRPr lang="ar-SA"/>
        </a:p>
      </dgm:t>
    </dgm:pt>
    <dgm:pt modelId="{1B730BE3-E990-4048-A66C-39B9EFB573E0}" type="sibTrans" cxnId="{82A9A79A-081B-4659-9762-B15A0CA9B388}">
      <dgm:prSet/>
      <dgm:spPr>
        <a:solidFill>
          <a:schemeClr val="accent2"/>
        </a:solidFill>
      </dgm:spPr>
      <dgm:t>
        <a:bodyPr/>
        <a:lstStyle/>
        <a:p>
          <a:pPr rtl="1"/>
          <a:endParaRPr lang="ar-SA"/>
        </a:p>
      </dgm:t>
    </dgm:pt>
    <dgm:pt modelId="{86E65C4C-A509-4342-A5C0-946EEBD23211}">
      <dgm:prSet phldrT="[نص]" custT="1"/>
      <dgm:spPr/>
      <dgm:t>
        <a:bodyPr/>
        <a:lstStyle/>
        <a:p>
          <a:pPr rtl="1"/>
          <a:r>
            <a:rPr lang="ar-SA" sz="4000" b="1" dirty="0" smtClean="0">
              <a:effectLst>
                <a:outerShdw blurRad="38100" dist="38100" dir="2700000" algn="tl">
                  <a:srgbClr val="000000">
                    <a:alpha val="43137"/>
                  </a:srgbClr>
                </a:outerShdw>
              </a:effectLst>
            </a:rPr>
            <a:t>التحكم فيه. </a:t>
          </a:r>
          <a:endParaRPr lang="ar-SA" sz="4000" dirty="0">
            <a:effectLst>
              <a:outerShdw blurRad="38100" dist="38100" dir="2700000" algn="tl">
                <a:srgbClr val="000000">
                  <a:alpha val="43137"/>
                </a:srgbClr>
              </a:outerShdw>
            </a:effectLst>
          </a:endParaRPr>
        </a:p>
      </dgm:t>
    </dgm:pt>
    <dgm:pt modelId="{0CCEC808-1DFE-4DB9-B8EB-E44274760698}" type="parTrans" cxnId="{FE5F523F-E4BE-4968-8938-C47E3E5CB106}">
      <dgm:prSet/>
      <dgm:spPr/>
      <dgm:t>
        <a:bodyPr/>
        <a:lstStyle/>
        <a:p>
          <a:pPr rtl="1"/>
          <a:endParaRPr lang="ar-SA"/>
        </a:p>
      </dgm:t>
    </dgm:pt>
    <dgm:pt modelId="{2D5E55F1-16EB-4DF7-9B99-C70EF574228B}" type="sibTrans" cxnId="{FE5F523F-E4BE-4968-8938-C47E3E5CB106}">
      <dgm:prSet/>
      <dgm:spPr/>
      <dgm:t>
        <a:bodyPr/>
        <a:lstStyle/>
        <a:p>
          <a:pPr rtl="1"/>
          <a:endParaRPr lang="ar-SA"/>
        </a:p>
      </dgm:t>
    </dgm:pt>
    <dgm:pt modelId="{314ED099-11A2-45B3-8DCA-E2CCA9BF34DF}" type="pres">
      <dgm:prSet presAssocID="{BADB6591-5DE3-49C0-BDD2-73B5A013F86B}" presName="Name0" presStyleCnt="0">
        <dgm:presLayoutVars>
          <dgm:dir/>
          <dgm:resizeHandles val="exact"/>
        </dgm:presLayoutVars>
      </dgm:prSet>
      <dgm:spPr/>
    </dgm:pt>
    <dgm:pt modelId="{8CE6B862-94A8-4ABB-B4AF-DE3369A25831}" type="pres">
      <dgm:prSet presAssocID="{FE6E7436-9D27-4DE7-A5AB-AB21937A0EFC}" presName="node" presStyleLbl="node1" presStyleIdx="0" presStyleCnt="3" custScaleX="97723" custScaleY="111660">
        <dgm:presLayoutVars>
          <dgm:bulletEnabled val="1"/>
        </dgm:presLayoutVars>
      </dgm:prSet>
      <dgm:spPr/>
      <dgm:t>
        <a:bodyPr/>
        <a:lstStyle/>
        <a:p>
          <a:pPr rtl="1"/>
          <a:endParaRPr lang="ar-SA"/>
        </a:p>
      </dgm:t>
    </dgm:pt>
    <dgm:pt modelId="{32DDA2F3-68E1-4AAB-BB43-52EBE540868E}" type="pres">
      <dgm:prSet presAssocID="{530E9D3B-978D-42B7-BE34-9DDC8373AF0E}" presName="sibTrans" presStyleLbl="sibTrans2D1" presStyleIdx="0" presStyleCnt="2"/>
      <dgm:spPr/>
      <dgm:t>
        <a:bodyPr/>
        <a:lstStyle/>
        <a:p>
          <a:pPr rtl="1"/>
          <a:endParaRPr lang="ar-SA"/>
        </a:p>
      </dgm:t>
    </dgm:pt>
    <dgm:pt modelId="{B5819E4C-153B-49E8-9F2E-0BFBA7DC393D}" type="pres">
      <dgm:prSet presAssocID="{530E9D3B-978D-42B7-BE34-9DDC8373AF0E}" presName="connectorText" presStyleLbl="sibTrans2D1" presStyleIdx="0" presStyleCnt="2"/>
      <dgm:spPr/>
      <dgm:t>
        <a:bodyPr/>
        <a:lstStyle/>
        <a:p>
          <a:pPr rtl="1"/>
          <a:endParaRPr lang="ar-SA"/>
        </a:p>
      </dgm:t>
    </dgm:pt>
    <dgm:pt modelId="{AE6D30A9-B3B9-4679-89C0-EEDB7BE18131}" type="pres">
      <dgm:prSet presAssocID="{92E1741B-9267-429F-9FA7-6E4D6EE941A5}" presName="node" presStyleLbl="node1" presStyleIdx="1" presStyleCnt="3" custScaleX="102008" custScaleY="104763">
        <dgm:presLayoutVars>
          <dgm:bulletEnabled val="1"/>
        </dgm:presLayoutVars>
      </dgm:prSet>
      <dgm:spPr/>
      <dgm:t>
        <a:bodyPr/>
        <a:lstStyle/>
        <a:p>
          <a:pPr rtl="1"/>
          <a:endParaRPr lang="ar-SA"/>
        </a:p>
      </dgm:t>
    </dgm:pt>
    <dgm:pt modelId="{E253A982-EB0B-4839-9463-827DD087E801}" type="pres">
      <dgm:prSet presAssocID="{1B730BE3-E990-4048-A66C-39B9EFB573E0}" presName="sibTrans" presStyleLbl="sibTrans2D1" presStyleIdx="1" presStyleCnt="2"/>
      <dgm:spPr/>
      <dgm:t>
        <a:bodyPr/>
        <a:lstStyle/>
        <a:p>
          <a:pPr rtl="1"/>
          <a:endParaRPr lang="ar-SA"/>
        </a:p>
      </dgm:t>
    </dgm:pt>
    <dgm:pt modelId="{BEBB213A-EBB2-40F1-A072-46F003C233DB}" type="pres">
      <dgm:prSet presAssocID="{1B730BE3-E990-4048-A66C-39B9EFB573E0}" presName="connectorText" presStyleLbl="sibTrans2D1" presStyleIdx="1" presStyleCnt="2"/>
      <dgm:spPr/>
      <dgm:t>
        <a:bodyPr/>
        <a:lstStyle/>
        <a:p>
          <a:pPr rtl="1"/>
          <a:endParaRPr lang="ar-SA"/>
        </a:p>
      </dgm:t>
    </dgm:pt>
    <dgm:pt modelId="{6C3EDA71-09AC-454C-AFB2-66317CEC9954}" type="pres">
      <dgm:prSet presAssocID="{86E65C4C-A509-4342-A5C0-946EEBD23211}" presName="node" presStyleLbl="node1" presStyleIdx="2" presStyleCnt="3" custScaleX="102032" custScaleY="104829">
        <dgm:presLayoutVars>
          <dgm:bulletEnabled val="1"/>
        </dgm:presLayoutVars>
      </dgm:prSet>
      <dgm:spPr/>
      <dgm:t>
        <a:bodyPr/>
        <a:lstStyle/>
        <a:p>
          <a:pPr rtl="1"/>
          <a:endParaRPr lang="ar-SA"/>
        </a:p>
      </dgm:t>
    </dgm:pt>
  </dgm:ptLst>
  <dgm:cxnLst>
    <dgm:cxn modelId="{82A9A79A-081B-4659-9762-B15A0CA9B388}" srcId="{BADB6591-5DE3-49C0-BDD2-73B5A013F86B}" destId="{92E1741B-9267-429F-9FA7-6E4D6EE941A5}" srcOrd="1" destOrd="0" parTransId="{F7458D6B-E3AC-4CB2-AD00-5C915EC5E777}" sibTransId="{1B730BE3-E990-4048-A66C-39B9EFB573E0}"/>
    <dgm:cxn modelId="{BC5BB229-8C47-48DB-B1D3-C573EEA29B49}" type="presOf" srcId="{92E1741B-9267-429F-9FA7-6E4D6EE941A5}" destId="{AE6D30A9-B3B9-4679-89C0-EEDB7BE18131}" srcOrd="0" destOrd="0" presId="urn:microsoft.com/office/officeart/2005/8/layout/process1"/>
    <dgm:cxn modelId="{A9A71207-5448-478F-A5D3-562EB427BF35}" type="presOf" srcId="{530E9D3B-978D-42B7-BE34-9DDC8373AF0E}" destId="{32DDA2F3-68E1-4AAB-BB43-52EBE540868E}" srcOrd="0" destOrd="0" presId="urn:microsoft.com/office/officeart/2005/8/layout/process1"/>
    <dgm:cxn modelId="{0E2A5355-8C1A-423D-BA4A-6E75F2488696}" type="presOf" srcId="{BADB6591-5DE3-49C0-BDD2-73B5A013F86B}" destId="{314ED099-11A2-45B3-8DCA-E2CCA9BF34DF}" srcOrd="0" destOrd="0" presId="urn:microsoft.com/office/officeart/2005/8/layout/process1"/>
    <dgm:cxn modelId="{03D7643F-1F26-472A-9955-EBB85F1BC81D}" type="presOf" srcId="{FE6E7436-9D27-4DE7-A5AB-AB21937A0EFC}" destId="{8CE6B862-94A8-4ABB-B4AF-DE3369A25831}" srcOrd="0" destOrd="0" presId="urn:microsoft.com/office/officeart/2005/8/layout/process1"/>
    <dgm:cxn modelId="{F795D98B-8313-452B-B995-84C94E0C008F}" srcId="{BADB6591-5DE3-49C0-BDD2-73B5A013F86B}" destId="{FE6E7436-9D27-4DE7-A5AB-AB21937A0EFC}" srcOrd="0" destOrd="0" parTransId="{5B53491A-2394-4A55-A326-FC30588A24A8}" sibTransId="{530E9D3B-978D-42B7-BE34-9DDC8373AF0E}"/>
    <dgm:cxn modelId="{FE180F5F-00B1-42CB-9A1F-3F747B8967E6}" type="presOf" srcId="{530E9D3B-978D-42B7-BE34-9DDC8373AF0E}" destId="{B5819E4C-153B-49E8-9F2E-0BFBA7DC393D}" srcOrd="1" destOrd="0" presId="urn:microsoft.com/office/officeart/2005/8/layout/process1"/>
    <dgm:cxn modelId="{09EA709F-1943-4B74-8046-F0B15C0E7DE6}" type="presOf" srcId="{86E65C4C-A509-4342-A5C0-946EEBD23211}" destId="{6C3EDA71-09AC-454C-AFB2-66317CEC9954}" srcOrd="0" destOrd="0" presId="urn:microsoft.com/office/officeart/2005/8/layout/process1"/>
    <dgm:cxn modelId="{FE5F523F-E4BE-4968-8938-C47E3E5CB106}" srcId="{BADB6591-5DE3-49C0-BDD2-73B5A013F86B}" destId="{86E65C4C-A509-4342-A5C0-946EEBD23211}" srcOrd="2" destOrd="0" parTransId="{0CCEC808-1DFE-4DB9-B8EB-E44274760698}" sibTransId="{2D5E55F1-16EB-4DF7-9B99-C70EF574228B}"/>
    <dgm:cxn modelId="{07706B6F-7D6D-4854-B28C-D804858C9C8B}" type="presOf" srcId="{1B730BE3-E990-4048-A66C-39B9EFB573E0}" destId="{BEBB213A-EBB2-40F1-A072-46F003C233DB}" srcOrd="1" destOrd="0" presId="urn:microsoft.com/office/officeart/2005/8/layout/process1"/>
    <dgm:cxn modelId="{2E7579EE-2934-44F1-A429-C9AB4A0415A5}" type="presOf" srcId="{1B730BE3-E990-4048-A66C-39B9EFB573E0}" destId="{E253A982-EB0B-4839-9463-827DD087E801}" srcOrd="0" destOrd="0" presId="urn:microsoft.com/office/officeart/2005/8/layout/process1"/>
    <dgm:cxn modelId="{E3426E76-9F71-4EE8-A304-F5B538949A2D}" type="presParOf" srcId="{314ED099-11A2-45B3-8DCA-E2CCA9BF34DF}" destId="{8CE6B862-94A8-4ABB-B4AF-DE3369A25831}" srcOrd="0" destOrd="0" presId="urn:microsoft.com/office/officeart/2005/8/layout/process1"/>
    <dgm:cxn modelId="{1A05CEDB-0410-4336-B8E4-4C1E9B775D8E}" type="presParOf" srcId="{314ED099-11A2-45B3-8DCA-E2CCA9BF34DF}" destId="{32DDA2F3-68E1-4AAB-BB43-52EBE540868E}" srcOrd="1" destOrd="0" presId="urn:microsoft.com/office/officeart/2005/8/layout/process1"/>
    <dgm:cxn modelId="{EF683BDE-461D-4428-911A-B711345B38A0}" type="presParOf" srcId="{32DDA2F3-68E1-4AAB-BB43-52EBE540868E}" destId="{B5819E4C-153B-49E8-9F2E-0BFBA7DC393D}" srcOrd="0" destOrd="0" presId="urn:microsoft.com/office/officeart/2005/8/layout/process1"/>
    <dgm:cxn modelId="{34DE4435-98CD-44C7-ADDC-F7D48A23B1A8}" type="presParOf" srcId="{314ED099-11A2-45B3-8DCA-E2CCA9BF34DF}" destId="{AE6D30A9-B3B9-4679-89C0-EEDB7BE18131}" srcOrd="2" destOrd="0" presId="urn:microsoft.com/office/officeart/2005/8/layout/process1"/>
    <dgm:cxn modelId="{468D9D7F-D72A-4ED6-BB70-CFCD21295708}" type="presParOf" srcId="{314ED099-11A2-45B3-8DCA-E2CCA9BF34DF}" destId="{E253A982-EB0B-4839-9463-827DD087E801}" srcOrd="3" destOrd="0" presId="urn:microsoft.com/office/officeart/2005/8/layout/process1"/>
    <dgm:cxn modelId="{1602A954-7A67-46D1-863B-23716EDCEB63}" type="presParOf" srcId="{E253A982-EB0B-4839-9463-827DD087E801}" destId="{BEBB213A-EBB2-40F1-A072-46F003C233DB}" srcOrd="0" destOrd="0" presId="urn:microsoft.com/office/officeart/2005/8/layout/process1"/>
    <dgm:cxn modelId="{2C457E4C-83F9-49F6-8DDC-E9999DDBBE67}" type="presParOf" srcId="{314ED099-11A2-45B3-8DCA-E2CCA9BF34DF}" destId="{6C3EDA71-09AC-454C-AFB2-66317CEC9954}"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A4CE69-1D23-4908-94E7-81359F00F9CE}" type="doc">
      <dgm:prSet loTypeId="urn:microsoft.com/office/officeart/2005/8/layout/vList3" loCatId="list" qsTypeId="urn:microsoft.com/office/officeart/2005/8/quickstyle/simple1" qsCatId="simple" csTypeId="urn:microsoft.com/office/officeart/2005/8/colors/colorful1" csCatId="colorful" phldr="1"/>
      <dgm:spPr/>
    </dgm:pt>
    <dgm:pt modelId="{7CBADEB8-76E3-41A6-BB43-6ACE9598064B}">
      <dgm:prSet phldrT="[نص]"/>
      <dgm:spPr/>
      <dgm:t>
        <a:bodyPr/>
        <a:lstStyle/>
        <a:p>
          <a:pPr rtl="1"/>
          <a:r>
            <a:rPr lang="ar-SA" dirty="0" smtClean="0"/>
            <a:t>مقياس التوافق الاجتماعي </a:t>
          </a:r>
          <a:endParaRPr lang="ar-SA" dirty="0"/>
        </a:p>
      </dgm:t>
    </dgm:pt>
    <dgm:pt modelId="{98272B59-C392-42F8-AEA1-5303A0FD6221}" type="parTrans" cxnId="{E42A2732-8CD5-44D9-9439-A43BA718CA81}">
      <dgm:prSet/>
      <dgm:spPr/>
      <dgm:t>
        <a:bodyPr/>
        <a:lstStyle/>
        <a:p>
          <a:pPr rtl="1"/>
          <a:endParaRPr lang="ar-SA"/>
        </a:p>
      </dgm:t>
    </dgm:pt>
    <dgm:pt modelId="{D7610354-C45B-4066-8390-99CF2D832350}" type="sibTrans" cxnId="{E42A2732-8CD5-44D9-9439-A43BA718CA81}">
      <dgm:prSet/>
      <dgm:spPr/>
      <dgm:t>
        <a:bodyPr/>
        <a:lstStyle/>
        <a:p>
          <a:pPr rtl="1"/>
          <a:endParaRPr lang="ar-SA"/>
        </a:p>
      </dgm:t>
    </dgm:pt>
    <dgm:pt modelId="{E6309DC6-DACE-44EC-8F2E-4511422D0358}">
      <dgm:prSet phldrT="[نص]"/>
      <dgm:spPr/>
      <dgm:t>
        <a:bodyPr/>
        <a:lstStyle/>
        <a:p>
          <a:pPr rtl="1"/>
          <a:r>
            <a:rPr lang="ar-SA" dirty="0" smtClean="0"/>
            <a:t>مقياس </a:t>
          </a:r>
          <a:r>
            <a:rPr lang="ar-SA" dirty="0" err="1" smtClean="0"/>
            <a:t>ثرستون</a:t>
          </a:r>
          <a:r>
            <a:rPr lang="ar-SA" dirty="0" smtClean="0"/>
            <a:t>   </a:t>
          </a:r>
          <a:endParaRPr lang="ar-SA" dirty="0"/>
        </a:p>
      </dgm:t>
    </dgm:pt>
    <dgm:pt modelId="{2DA3BD00-F555-482F-B411-87A3F99B9A42}" type="parTrans" cxnId="{0DA69945-450B-4DAD-9949-D04F5FE15980}">
      <dgm:prSet/>
      <dgm:spPr/>
      <dgm:t>
        <a:bodyPr/>
        <a:lstStyle/>
        <a:p>
          <a:pPr rtl="1"/>
          <a:endParaRPr lang="ar-SA"/>
        </a:p>
      </dgm:t>
    </dgm:pt>
    <dgm:pt modelId="{CC61ADE2-A2FA-47DE-B281-6FBC832A55B4}" type="sibTrans" cxnId="{0DA69945-450B-4DAD-9949-D04F5FE15980}">
      <dgm:prSet/>
      <dgm:spPr/>
      <dgm:t>
        <a:bodyPr/>
        <a:lstStyle/>
        <a:p>
          <a:pPr rtl="1"/>
          <a:endParaRPr lang="ar-SA"/>
        </a:p>
      </dgm:t>
    </dgm:pt>
    <dgm:pt modelId="{2F86231B-8E05-4AB4-903F-4E0B8B11F29B}">
      <dgm:prSet/>
      <dgm:spPr/>
      <dgm:t>
        <a:bodyPr/>
        <a:lstStyle/>
        <a:p>
          <a:pPr rtl="1"/>
          <a:r>
            <a:rPr lang="ar-SA" dirty="0" smtClean="0"/>
            <a:t>مقياس </a:t>
          </a:r>
          <a:r>
            <a:rPr lang="ar-SA" dirty="0" err="1" smtClean="0"/>
            <a:t>ليكرت</a:t>
          </a:r>
          <a:endParaRPr lang="ar-SA" dirty="0"/>
        </a:p>
      </dgm:t>
    </dgm:pt>
    <dgm:pt modelId="{93496509-67A2-48DA-9258-FD937E506BBD}" type="parTrans" cxnId="{7FE23202-6471-4936-BD17-F2437E479FD7}">
      <dgm:prSet/>
      <dgm:spPr/>
      <dgm:t>
        <a:bodyPr/>
        <a:lstStyle/>
        <a:p>
          <a:pPr rtl="1"/>
          <a:endParaRPr lang="ar-SA"/>
        </a:p>
      </dgm:t>
    </dgm:pt>
    <dgm:pt modelId="{5CE4E728-A30A-47A8-A8A9-AA977A960FEF}" type="sibTrans" cxnId="{7FE23202-6471-4936-BD17-F2437E479FD7}">
      <dgm:prSet/>
      <dgm:spPr/>
      <dgm:t>
        <a:bodyPr/>
        <a:lstStyle/>
        <a:p>
          <a:pPr rtl="1"/>
          <a:endParaRPr lang="ar-SA"/>
        </a:p>
      </dgm:t>
    </dgm:pt>
    <dgm:pt modelId="{182B9511-7C69-4828-BB60-824FA2FCCE1F}" type="pres">
      <dgm:prSet presAssocID="{77A4CE69-1D23-4908-94E7-81359F00F9CE}" presName="linearFlow" presStyleCnt="0">
        <dgm:presLayoutVars>
          <dgm:dir/>
          <dgm:resizeHandles val="exact"/>
        </dgm:presLayoutVars>
      </dgm:prSet>
      <dgm:spPr/>
    </dgm:pt>
    <dgm:pt modelId="{2FBCE5EA-DD57-41F0-87DD-F492D8D0D599}" type="pres">
      <dgm:prSet presAssocID="{7CBADEB8-76E3-41A6-BB43-6ACE9598064B}" presName="composite" presStyleCnt="0"/>
      <dgm:spPr/>
    </dgm:pt>
    <dgm:pt modelId="{9CDCC727-5F82-409F-A6F2-66561E8F3100}" type="pres">
      <dgm:prSet presAssocID="{7CBADEB8-76E3-41A6-BB43-6ACE9598064B}" presName="imgShp" presStyleLbl="fgImgPlace1" presStyleIdx="0" presStyleCnt="3"/>
      <dgm:spPr/>
    </dgm:pt>
    <dgm:pt modelId="{5E1F9BF8-829D-4055-92F0-8997D5461F10}" type="pres">
      <dgm:prSet presAssocID="{7CBADEB8-76E3-41A6-BB43-6ACE9598064B}" presName="txShp" presStyleLbl="node1" presStyleIdx="0" presStyleCnt="3">
        <dgm:presLayoutVars>
          <dgm:bulletEnabled val="1"/>
        </dgm:presLayoutVars>
      </dgm:prSet>
      <dgm:spPr/>
      <dgm:t>
        <a:bodyPr/>
        <a:lstStyle/>
        <a:p>
          <a:pPr rtl="1"/>
          <a:endParaRPr lang="ar-SA"/>
        </a:p>
      </dgm:t>
    </dgm:pt>
    <dgm:pt modelId="{84E3FD8D-CF5D-43E3-A67B-FA1103D280DB}" type="pres">
      <dgm:prSet presAssocID="{D7610354-C45B-4066-8390-99CF2D832350}" presName="spacing" presStyleCnt="0"/>
      <dgm:spPr/>
    </dgm:pt>
    <dgm:pt modelId="{DBBD48FA-FDCD-498C-8988-95EBEB405923}" type="pres">
      <dgm:prSet presAssocID="{E6309DC6-DACE-44EC-8F2E-4511422D0358}" presName="composite" presStyleCnt="0"/>
      <dgm:spPr/>
    </dgm:pt>
    <dgm:pt modelId="{8B1D0E62-7F61-4FB6-B728-2C89A4EF980C}" type="pres">
      <dgm:prSet presAssocID="{E6309DC6-DACE-44EC-8F2E-4511422D0358}" presName="imgShp" presStyleLbl="fgImgPlace1" presStyleIdx="1" presStyleCnt="3"/>
      <dgm:spPr/>
    </dgm:pt>
    <dgm:pt modelId="{58A94EA2-2311-4FE5-B08A-B44E97E9D0BA}" type="pres">
      <dgm:prSet presAssocID="{E6309DC6-DACE-44EC-8F2E-4511422D0358}" presName="txShp" presStyleLbl="node1" presStyleIdx="1" presStyleCnt="3">
        <dgm:presLayoutVars>
          <dgm:bulletEnabled val="1"/>
        </dgm:presLayoutVars>
      </dgm:prSet>
      <dgm:spPr/>
      <dgm:t>
        <a:bodyPr/>
        <a:lstStyle/>
        <a:p>
          <a:pPr rtl="1"/>
          <a:endParaRPr lang="ar-SA"/>
        </a:p>
      </dgm:t>
    </dgm:pt>
    <dgm:pt modelId="{9C741ADC-1A7E-458A-A104-D08559400DAF}" type="pres">
      <dgm:prSet presAssocID="{CC61ADE2-A2FA-47DE-B281-6FBC832A55B4}" presName="spacing" presStyleCnt="0"/>
      <dgm:spPr/>
    </dgm:pt>
    <dgm:pt modelId="{87CF5D6C-D246-48A1-B467-0094D5478F66}" type="pres">
      <dgm:prSet presAssocID="{2F86231B-8E05-4AB4-903F-4E0B8B11F29B}" presName="composite" presStyleCnt="0"/>
      <dgm:spPr/>
    </dgm:pt>
    <dgm:pt modelId="{F78E7AF4-EA9B-4C9E-AD4D-BCEBF5BFE8B6}" type="pres">
      <dgm:prSet presAssocID="{2F86231B-8E05-4AB4-903F-4E0B8B11F29B}" presName="imgShp" presStyleLbl="fgImgPlace1" presStyleIdx="2" presStyleCnt="3"/>
      <dgm:spPr/>
    </dgm:pt>
    <dgm:pt modelId="{FD7720C0-773E-48B7-BE4C-B831A6EE5363}" type="pres">
      <dgm:prSet presAssocID="{2F86231B-8E05-4AB4-903F-4E0B8B11F29B}" presName="txShp" presStyleLbl="node1" presStyleIdx="2" presStyleCnt="3">
        <dgm:presLayoutVars>
          <dgm:bulletEnabled val="1"/>
        </dgm:presLayoutVars>
      </dgm:prSet>
      <dgm:spPr/>
      <dgm:t>
        <a:bodyPr/>
        <a:lstStyle/>
        <a:p>
          <a:pPr rtl="1"/>
          <a:endParaRPr lang="ar-SA"/>
        </a:p>
      </dgm:t>
    </dgm:pt>
  </dgm:ptLst>
  <dgm:cxnLst>
    <dgm:cxn modelId="{4253DAC8-FA9E-4866-95AB-0E9EE5C5DA36}" type="presOf" srcId="{77A4CE69-1D23-4908-94E7-81359F00F9CE}" destId="{182B9511-7C69-4828-BB60-824FA2FCCE1F}" srcOrd="0" destOrd="0" presId="urn:microsoft.com/office/officeart/2005/8/layout/vList3"/>
    <dgm:cxn modelId="{A2EA89F1-7011-4134-A528-11F101119920}" type="presOf" srcId="{E6309DC6-DACE-44EC-8F2E-4511422D0358}" destId="{58A94EA2-2311-4FE5-B08A-B44E97E9D0BA}" srcOrd="0" destOrd="0" presId="urn:microsoft.com/office/officeart/2005/8/layout/vList3"/>
    <dgm:cxn modelId="{7FE23202-6471-4936-BD17-F2437E479FD7}" srcId="{77A4CE69-1D23-4908-94E7-81359F00F9CE}" destId="{2F86231B-8E05-4AB4-903F-4E0B8B11F29B}" srcOrd="2" destOrd="0" parTransId="{93496509-67A2-48DA-9258-FD937E506BBD}" sibTransId="{5CE4E728-A30A-47A8-A8A9-AA977A960FEF}"/>
    <dgm:cxn modelId="{DFBE8F09-7591-424F-B550-C00114BFAA13}" type="presOf" srcId="{2F86231B-8E05-4AB4-903F-4E0B8B11F29B}" destId="{FD7720C0-773E-48B7-BE4C-B831A6EE5363}" srcOrd="0" destOrd="0" presId="urn:microsoft.com/office/officeart/2005/8/layout/vList3"/>
    <dgm:cxn modelId="{0DA69945-450B-4DAD-9949-D04F5FE15980}" srcId="{77A4CE69-1D23-4908-94E7-81359F00F9CE}" destId="{E6309DC6-DACE-44EC-8F2E-4511422D0358}" srcOrd="1" destOrd="0" parTransId="{2DA3BD00-F555-482F-B411-87A3F99B9A42}" sibTransId="{CC61ADE2-A2FA-47DE-B281-6FBC832A55B4}"/>
    <dgm:cxn modelId="{E42A2732-8CD5-44D9-9439-A43BA718CA81}" srcId="{77A4CE69-1D23-4908-94E7-81359F00F9CE}" destId="{7CBADEB8-76E3-41A6-BB43-6ACE9598064B}" srcOrd="0" destOrd="0" parTransId="{98272B59-C392-42F8-AEA1-5303A0FD6221}" sibTransId="{D7610354-C45B-4066-8390-99CF2D832350}"/>
    <dgm:cxn modelId="{F5B2A31C-A0BB-4686-AD4B-8D9D483810CC}" type="presOf" srcId="{7CBADEB8-76E3-41A6-BB43-6ACE9598064B}" destId="{5E1F9BF8-829D-4055-92F0-8997D5461F10}" srcOrd="0" destOrd="0" presId="urn:microsoft.com/office/officeart/2005/8/layout/vList3"/>
    <dgm:cxn modelId="{69051ECC-E95A-449A-A961-8EA6F3403C6D}" type="presParOf" srcId="{182B9511-7C69-4828-BB60-824FA2FCCE1F}" destId="{2FBCE5EA-DD57-41F0-87DD-F492D8D0D599}" srcOrd="0" destOrd="0" presId="urn:microsoft.com/office/officeart/2005/8/layout/vList3"/>
    <dgm:cxn modelId="{92CBAE14-B70B-4D14-9E9F-5581DAFB7298}" type="presParOf" srcId="{2FBCE5EA-DD57-41F0-87DD-F492D8D0D599}" destId="{9CDCC727-5F82-409F-A6F2-66561E8F3100}" srcOrd="0" destOrd="0" presId="urn:microsoft.com/office/officeart/2005/8/layout/vList3"/>
    <dgm:cxn modelId="{39EF857A-8D8C-493F-9D4A-4D68EEB866C1}" type="presParOf" srcId="{2FBCE5EA-DD57-41F0-87DD-F492D8D0D599}" destId="{5E1F9BF8-829D-4055-92F0-8997D5461F10}" srcOrd="1" destOrd="0" presId="urn:microsoft.com/office/officeart/2005/8/layout/vList3"/>
    <dgm:cxn modelId="{58F1E7C2-721C-4FB0-8BF5-E311ED519940}" type="presParOf" srcId="{182B9511-7C69-4828-BB60-824FA2FCCE1F}" destId="{84E3FD8D-CF5D-43E3-A67B-FA1103D280DB}" srcOrd="1" destOrd="0" presId="urn:microsoft.com/office/officeart/2005/8/layout/vList3"/>
    <dgm:cxn modelId="{B9F5D742-D206-4399-B9EF-3B71185C1892}" type="presParOf" srcId="{182B9511-7C69-4828-BB60-824FA2FCCE1F}" destId="{DBBD48FA-FDCD-498C-8988-95EBEB405923}" srcOrd="2" destOrd="0" presId="urn:microsoft.com/office/officeart/2005/8/layout/vList3"/>
    <dgm:cxn modelId="{DD7530EB-73C0-4334-B61F-D902FE5450FC}" type="presParOf" srcId="{DBBD48FA-FDCD-498C-8988-95EBEB405923}" destId="{8B1D0E62-7F61-4FB6-B728-2C89A4EF980C}" srcOrd="0" destOrd="0" presId="urn:microsoft.com/office/officeart/2005/8/layout/vList3"/>
    <dgm:cxn modelId="{AE556E3B-5AC8-4AFB-B28A-65B96671D278}" type="presParOf" srcId="{DBBD48FA-FDCD-498C-8988-95EBEB405923}" destId="{58A94EA2-2311-4FE5-B08A-B44E97E9D0BA}" srcOrd="1" destOrd="0" presId="urn:microsoft.com/office/officeart/2005/8/layout/vList3"/>
    <dgm:cxn modelId="{1243A77F-E243-4BDD-81B2-91FA70DC1018}" type="presParOf" srcId="{182B9511-7C69-4828-BB60-824FA2FCCE1F}" destId="{9C741ADC-1A7E-458A-A104-D08559400DAF}" srcOrd="3" destOrd="0" presId="urn:microsoft.com/office/officeart/2005/8/layout/vList3"/>
    <dgm:cxn modelId="{873385A5-1886-4720-B986-40112F9AEFD5}" type="presParOf" srcId="{182B9511-7C69-4828-BB60-824FA2FCCE1F}" destId="{87CF5D6C-D246-48A1-B467-0094D5478F66}" srcOrd="4" destOrd="0" presId="urn:microsoft.com/office/officeart/2005/8/layout/vList3"/>
    <dgm:cxn modelId="{5044CECB-99B6-4754-B41A-404C51D28664}" type="presParOf" srcId="{87CF5D6C-D246-48A1-B467-0094D5478F66}" destId="{F78E7AF4-EA9B-4C9E-AD4D-BCEBF5BFE8B6}" srcOrd="0" destOrd="0" presId="urn:microsoft.com/office/officeart/2005/8/layout/vList3"/>
    <dgm:cxn modelId="{A0A8F9C2-4872-4194-B309-9F035E5D331F}" type="presParOf" srcId="{87CF5D6C-D246-48A1-B467-0094D5478F66}" destId="{FD7720C0-773E-48B7-BE4C-B831A6EE5363}"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79A7CDD-CCB5-4EDD-8429-96F26A1CBBF1}" type="doc">
      <dgm:prSet loTypeId="urn:microsoft.com/office/officeart/2005/8/layout/vList3" loCatId="list" qsTypeId="urn:microsoft.com/office/officeart/2005/8/quickstyle/simple1" qsCatId="simple" csTypeId="urn:microsoft.com/office/officeart/2005/8/colors/colorful1" csCatId="colorful" phldr="0"/>
      <dgm:spPr/>
    </dgm:pt>
    <dgm:pt modelId="{E80B9EDB-914F-4ADC-A1FA-300F656185AE}" type="pres">
      <dgm:prSet presAssocID="{379A7CDD-CCB5-4EDD-8429-96F26A1CBBF1}" presName="linearFlow" presStyleCnt="0">
        <dgm:presLayoutVars>
          <dgm:dir/>
          <dgm:resizeHandles val="exact"/>
        </dgm:presLayoutVars>
      </dgm:prSet>
      <dgm:spPr/>
    </dgm:pt>
  </dgm:ptLst>
  <dgm:cxnLst>
    <dgm:cxn modelId="{B6CB76A9-FF12-43C8-AA9A-B901445BB6C3}" type="presOf" srcId="{379A7CDD-CCB5-4EDD-8429-96F26A1CBBF1}" destId="{E80B9EDB-914F-4ADC-A1FA-300F656185AE}" srcOrd="0" destOrd="0" presId="urn:microsoft.com/office/officeart/2005/8/layout/v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570C2F-1068-4F79-9AFA-F1BB59C3E3C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pPr rtl="1"/>
          <a:endParaRPr lang="ar-SA"/>
        </a:p>
      </dgm:t>
    </dgm:pt>
    <dgm:pt modelId="{96A0F240-0397-421E-BFB2-858D6E3149C2}">
      <dgm:prSet phldrT="[نص]" custT="1"/>
      <dgm:spPr/>
      <dgm:t>
        <a:bodyPr/>
        <a:lstStyle/>
        <a:p>
          <a:pPr algn="ctr" rtl="1"/>
          <a:r>
            <a:rPr lang="ar-SA" sz="3200" b="1" dirty="0" smtClean="0">
              <a:effectLst>
                <a:outerShdw blurRad="38100" dist="38100" dir="2700000" algn="tl">
                  <a:srgbClr val="000000">
                    <a:alpha val="43137"/>
                  </a:srgbClr>
                </a:outerShdw>
              </a:effectLst>
            </a:rPr>
            <a:t>يتكون من ( 7 ) درجات تتدرج من الرفض المطلق إلي القبول المطلق </a:t>
          </a:r>
        </a:p>
        <a:p>
          <a:pPr algn="ctr" rtl="1"/>
          <a:r>
            <a:rPr lang="ar-SA" sz="3200" b="1" dirty="0" smtClean="0">
              <a:effectLst>
                <a:outerShdw blurRad="38100" dist="38100" dir="2700000" algn="tl">
                  <a:srgbClr val="000000">
                    <a:alpha val="43137"/>
                  </a:srgbClr>
                </a:outerShdw>
              </a:effectLst>
            </a:rPr>
            <a:t>     ( العنصرية )</a:t>
          </a:r>
          <a:endParaRPr lang="ar-SA" sz="3200" b="1" dirty="0">
            <a:effectLst>
              <a:outerShdw blurRad="38100" dist="38100" dir="2700000" algn="tl">
                <a:srgbClr val="000000">
                  <a:alpha val="43137"/>
                </a:srgbClr>
              </a:outerShdw>
            </a:effectLst>
          </a:endParaRPr>
        </a:p>
      </dgm:t>
    </dgm:pt>
    <dgm:pt modelId="{31515F45-0DD8-4944-8A2D-B9C8F45D012C}" type="parTrans" cxnId="{13CEDC48-48F9-4A07-B5FF-ED22F89F3A67}">
      <dgm:prSet/>
      <dgm:spPr/>
      <dgm:t>
        <a:bodyPr/>
        <a:lstStyle/>
        <a:p>
          <a:pPr rtl="1"/>
          <a:endParaRPr lang="ar-SA"/>
        </a:p>
      </dgm:t>
    </dgm:pt>
    <dgm:pt modelId="{5A4A7A30-5439-475D-B8B5-92F8E65FEC4E}" type="sibTrans" cxnId="{13CEDC48-48F9-4A07-B5FF-ED22F89F3A67}">
      <dgm:prSet/>
      <dgm:spPr/>
      <dgm:t>
        <a:bodyPr/>
        <a:lstStyle/>
        <a:p>
          <a:pPr rtl="1"/>
          <a:endParaRPr lang="ar-SA"/>
        </a:p>
      </dgm:t>
    </dgm:pt>
    <dgm:pt modelId="{B05DCB92-F8F2-4FBE-889B-702B10A22281}">
      <dgm:prSet phldrT="[نص]" custT="1"/>
      <dgm:spPr/>
      <dgm:t>
        <a:bodyPr/>
        <a:lstStyle/>
        <a:p>
          <a:pPr rtl="1"/>
          <a:r>
            <a:rPr lang="ar-SA" sz="3200" b="1" dirty="0" smtClean="0">
              <a:effectLst>
                <a:outerShdw blurRad="38100" dist="38100" dir="2700000" algn="tl">
                  <a:srgbClr val="000000">
                    <a:alpha val="43137"/>
                  </a:srgbClr>
                </a:outerShdw>
              </a:effectLst>
            </a:rPr>
            <a:t>يعكس درجة التوافق الاجتماعي بين الأفراد , الجماعات أو الشعوب</a:t>
          </a:r>
          <a:endParaRPr lang="ar-SA" sz="3200" b="1" dirty="0">
            <a:effectLst>
              <a:outerShdw blurRad="38100" dist="38100" dir="2700000" algn="tl">
                <a:srgbClr val="000000">
                  <a:alpha val="43137"/>
                </a:srgbClr>
              </a:outerShdw>
            </a:effectLst>
          </a:endParaRPr>
        </a:p>
      </dgm:t>
    </dgm:pt>
    <dgm:pt modelId="{6E109C19-35C2-413A-A067-0DB2110ED53A}" type="parTrans" cxnId="{7541B6BC-F613-45B2-A165-E76FAFA51E4A}">
      <dgm:prSet/>
      <dgm:spPr/>
      <dgm:t>
        <a:bodyPr/>
        <a:lstStyle/>
        <a:p>
          <a:pPr rtl="1"/>
          <a:endParaRPr lang="ar-SA"/>
        </a:p>
      </dgm:t>
    </dgm:pt>
    <dgm:pt modelId="{47A25A0A-03EC-4FF9-9C97-715A8998B061}" type="sibTrans" cxnId="{7541B6BC-F613-45B2-A165-E76FAFA51E4A}">
      <dgm:prSet/>
      <dgm:spPr/>
      <dgm:t>
        <a:bodyPr/>
        <a:lstStyle/>
        <a:p>
          <a:pPr rtl="1"/>
          <a:endParaRPr lang="ar-SA"/>
        </a:p>
      </dgm:t>
    </dgm:pt>
    <dgm:pt modelId="{913713AC-EC6F-4C76-BDF9-B30BB5698516}" type="pres">
      <dgm:prSet presAssocID="{76570C2F-1068-4F79-9AFA-F1BB59C3E3C1}" presName="outerComposite" presStyleCnt="0">
        <dgm:presLayoutVars>
          <dgm:chMax val="5"/>
          <dgm:dir/>
          <dgm:resizeHandles val="exact"/>
        </dgm:presLayoutVars>
      </dgm:prSet>
      <dgm:spPr/>
      <dgm:t>
        <a:bodyPr/>
        <a:lstStyle/>
        <a:p>
          <a:pPr rtl="1"/>
          <a:endParaRPr lang="ar-SA"/>
        </a:p>
      </dgm:t>
    </dgm:pt>
    <dgm:pt modelId="{E6F3BE18-3A7E-4C58-B228-511B30572984}" type="pres">
      <dgm:prSet presAssocID="{76570C2F-1068-4F79-9AFA-F1BB59C3E3C1}" presName="dummyMaxCanvas" presStyleCnt="0">
        <dgm:presLayoutVars/>
      </dgm:prSet>
      <dgm:spPr/>
    </dgm:pt>
    <dgm:pt modelId="{344DE7A2-4C09-4B25-993E-E9491950AA65}" type="pres">
      <dgm:prSet presAssocID="{76570C2F-1068-4F79-9AFA-F1BB59C3E3C1}" presName="TwoNodes_1" presStyleLbl="node1" presStyleIdx="0" presStyleCnt="2" custLinFactNeighborX="612" custLinFactNeighborY="-1544">
        <dgm:presLayoutVars>
          <dgm:bulletEnabled val="1"/>
        </dgm:presLayoutVars>
      </dgm:prSet>
      <dgm:spPr/>
      <dgm:t>
        <a:bodyPr/>
        <a:lstStyle/>
        <a:p>
          <a:pPr rtl="1"/>
          <a:endParaRPr lang="ar-SA"/>
        </a:p>
      </dgm:t>
    </dgm:pt>
    <dgm:pt modelId="{132042F8-4B45-4C8A-9C0A-F2B0AA2A18E0}" type="pres">
      <dgm:prSet presAssocID="{76570C2F-1068-4F79-9AFA-F1BB59C3E3C1}" presName="TwoNodes_2" presStyleLbl="node1" presStyleIdx="1" presStyleCnt="2">
        <dgm:presLayoutVars>
          <dgm:bulletEnabled val="1"/>
        </dgm:presLayoutVars>
      </dgm:prSet>
      <dgm:spPr/>
      <dgm:t>
        <a:bodyPr/>
        <a:lstStyle/>
        <a:p>
          <a:pPr rtl="1"/>
          <a:endParaRPr lang="ar-SA"/>
        </a:p>
      </dgm:t>
    </dgm:pt>
    <dgm:pt modelId="{00B4B1F8-4E47-43DA-BBA6-EC3491B93ED2}" type="pres">
      <dgm:prSet presAssocID="{76570C2F-1068-4F79-9AFA-F1BB59C3E3C1}" presName="TwoConn_1-2" presStyleLbl="fgAccFollowNode1" presStyleIdx="0" presStyleCnt="1">
        <dgm:presLayoutVars>
          <dgm:bulletEnabled val="1"/>
        </dgm:presLayoutVars>
      </dgm:prSet>
      <dgm:spPr/>
      <dgm:t>
        <a:bodyPr/>
        <a:lstStyle/>
        <a:p>
          <a:pPr rtl="1"/>
          <a:endParaRPr lang="ar-SA"/>
        </a:p>
      </dgm:t>
    </dgm:pt>
    <dgm:pt modelId="{E6889666-674A-4704-9F26-C0CEFEC2C3A7}" type="pres">
      <dgm:prSet presAssocID="{76570C2F-1068-4F79-9AFA-F1BB59C3E3C1}" presName="TwoNodes_1_text" presStyleLbl="node1" presStyleIdx="1" presStyleCnt="2">
        <dgm:presLayoutVars>
          <dgm:bulletEnabled val="1"/>
        </dgm:presLayoutVars>
      </dgm:prSet>
      <dgm:spPr/>
      <dgm:t>
        <a:bodyPr/>
        <a:lstStyle/>
        <a:p>
          <a:pPr rtl="1"/>
          <a:endParaRPr lang="ar-SA"/>
        </a:p>
      </dgm:t>
    </dgm:pt>
    <dgm:pt modelId="{77B8D32B-1AC1-482A-B4D3-7603FB1010F4}" type="pres">
      <dgm:prSet presAssocID="{76570C2F-1068-4F79-9AFA-F1BB59C3E3C1}" presName="TwoNodes_2_text" presStyleLbl="node1" presStyleIdx="1" presStyleCnt="2">
        <dgm:presLayoutVars>
          <dgm:bulletEnabled val="1"/>
        </dgm:presLayoutVars>
      </dgm:prSet>
      <dgm:spPr/>
      <dgm:t>
        <a:bodyPr/>
        <a:lstStyle/>
        <a:p>
          <a:pPr rtl="1"/>
          <a:endParaRPr lang="ar-SA"/>
        </a:p>
      </dgm:t>
    </dgm:pt>
  </dgm:ptLst>
  <dgm:cxnLst>
    <dgm:cxn modelId="{D1F89184-E0CD-4EB0-86E3-C9DD7546F156}" type="presOf" srcId="{B05DCB92-F8F2-4FBE-889B-702B10A22281}" destId="{77B8D32B-1AC1-482A-B4D3-7603FB1010F4}" srcOrd="1" destOrd="0" presId="urn:microsoft.com/office/officeart/2005/8/layout/vProcess5"/>
    <dgm:cxn modelId="{949D095D-8B4E-49A5-9DFF-7D7E8B7A68CF}" type="presOf" srcId="{76570C2F-1068-4F79-9AFA-F1BB59C3E3C1}" destId="{913713AC-EC6F-4C76-BDF9-B30BB5698516}" srcOrd="0" destOrd="0" presId="urn:microsoft.com/office/officeart/2005/8/layout/vProcess5"/>
    <dgm:cxn modelId="{DC23AB06-4A2A-4910-9F1C-3A31AB0AD3C0}" type="presOf" srcId="{5A4A7A30-5439-475D-B8B5-92F8E65FEC4E}" destId="{00B4B1F8-4E47-43DA-BBA6-EC3491B93ED2}" srcOrd="0" destOrd="0" presId="urn:microsoft.com/office/officeart/2005/8/layout/vProcess5"/>
    <dgm:cxn modelId="{DCFA7F71-1BB8-406B-86A6-04AF499B8AE3}" type="presOf" srcId="{B05DCB92-F8F2-4FBE-889B-702B10A22281}" destId="{132042F8-4B45-4C8A-9C0A-F2B0AA2A18E0}" srcOrd="0" destOrd="0" presId="urn:microsoft.com/office/officeart/2005/8/layout/vProcess5"/>
    <dgm:cxn modelId="{7541B6BC-F613-45B2-A165-E76FAFA51E4A}" srcId="{76570C2F-1068-4F79-9AFA-F1BB59C3E3C1}" destId="{B05DCB92-F8F2-4FBE-889B-702B10A22281}" srcOrd="1" destOrd="0" parTransId="{6E109C19-35C2-413A-A067-0DB2110ED53A}" sibTransId="{47A25A0A-03EC-4FF9-9C97-715A8998B061}"/>
    <dgm:cxn modelId="{0E356E1B-B08F-4817-9151-0ED5E8A88816}" type="presOf" srcId="{96A0F240-0397-421E-BFB2-858D6E3149C2}" destId="{E6889666-674A-4704-9F26-C0CEFEC2C3A7}" srcOrd="1" destOrd="0" presId="urn:microsoft.com/office/officeart/2005/8/layout/vProcess5"/>
    <dgm:cxn modelId="{13CEDC48-48F9-4A07-B5FF-ED22F89F3A67}" srcId="{76570C2F-1068-4F79-9AFA-F1BB59C3E3C1}" destId="{96A0F240-0397-421E-BFB2-858D6E3149C2}" srcOrd="0" destOrd="0" parTransId="{31515F45-0DD8-4944-8A2D-B9C8F45D012C}" sibTransId="{5A4A7A30-5439-475D-B8B5-92F8E65FEC4E}"/>
    <dgm:cxn modelId="{6EEB54B5-4984-47F3-891C-3AC3FEB0163E}" type="presOf" srcId="{96A0F240-0397-421E-BFB2-858D6E3149C2}" destId="{344DE7A2-4C09-4B25-993E-E9491950AA65}" srcOrd="0" destOrd="0" presId="urn:microsoft.com/office/officeart/2005/8/layout/vProcess5"/>
    <dgm:cxn modelId="{8750FD55-06A9-4341-9D1B-3A080FE855CC}" type="presParOf" srcId="{913713AC-EC6F-4C76-BDF9-B30BB5698516}" destId="{E6F3BE18-3A7E-4C58-B228-511B30572984}" srcOrd="0" destOrd="0" presId="urn:microsoft.com/office/officeart/2005/8/layout/vProcess5"/>
    <dgm:cxn modelId="{0DFF1108-CF06-4E99-85FA-CDDB41C0A202}" type="presParOf" srcId="{913713AC-EC6F-4C76-BDF9-B30BB5698516}" destId="{344DE7A2-4C09-4B25-993E-E9491950AA65}" srcOrd="1" destOrd="0" presId="urn:microsoft.com/office/officeart/2005/8/layout/vProcess5"/>
    <dgm:cxn modelId="{CA652A13-C0F0-4857-94B3-5B34C15A371E}" type="presParOf" srcId="{913713AC-EC6F-4C76-BDF9-B30BB5698516}" destId="{132042F8-4B45-4C8A-9C0A-F2B0AA2A18E0}" srcOrd="2" destOrd="0" presId="urn:microsoft.com/office/officeart/2005/8/layout/vProcess5"/>
    <dgm:cxn modelId="{2EB34420-13AC-46FD-98BA-8D399849BCE1}" type="presParOf" srcId="{913713AC-EC6F-4C76-BDF9-B30BB5698516}" destId="{00B4B1F8-4E47-43DA-BBA6-EC3491B93ED2}" srcOrd="3" destOrd="0" presId="urn:microsoft.com/office/officeart/2005/8/layout/vProcess5"/>
    <dgm:cxn modelId="{F0ACA85F-6D55-4EAF-85E2-85181E03B4BD}" type="presParOf" srcId="{913713AC-EC6F-4C76-BDF9-B30BB5698516}" destId="{E6889666-674A-4704-9F26-C0CEFEC2C3A7}" srcOrd="4" destOrd="0" presId="urn:microsoft.com/office/officeart/2005/8/layout/vProcess5"/>
    <dgm:cxn modelId="{F026E94E-DF4A-44CB-8E25-1CAC35B6F784}" type="presParOf" srcId="{913713AC-EC6F-4C76-BDF9-B30BB5698516}" destId="{77B8D32B-1AC1-482A-B4D3-7603FB1010F4}"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A4CE69-1D23-4908-94E7-81359F00F9CE}" type="doc">
      <dgm:prSet loTypeId="urn:microsoft.com/office/officeart/2005/8/layout/vList3" loCatId="list" qsTypeId="urn:microsoft.com/office/officeart/2005/8/quickstyle/simple1" qsCatId="simple" csTypeId="urn:microsoft.com/office/officeart/2005/8/colors/colorful1" csCatId="colorful" phldr="1"/>
      <dgm:spPr/>
    </dgm:pt>
    <dgm:pt modelId="{7CBADEB8-76E3-41A6-BB43-6ACE9598064B}">
      <dgm:prSet phldrT="[نص]"/>
      <dgm:spPr/>
      <dgm:t>
        <a:bodyPr/>
        <a:lstStyle/>
        <a:p>
          <a:pPr rtl="1"/>
          <a:r>
            <a:rPr lang="ar-SA" b="1" dirty="0" smtClean="0">
              <a:effectLst>
                <a:outerShdw blurRad="38100" dist="38100" dir="2700000" algn="tl">
                  <a:srgbClr val="000000">
                    <a:alpha val="43137"/>
                  </a:srgbClr>
                </a:outerShdw>
              </a:effectLst>
            </a:rPr>
            <a:t>تصميم مجموعة عبارات لجمع آراء العاملين تجاه الأسلوب القيادي</a:t>
          </a:r>
          <a:endParaRPr lang="ar-SA" b="1" dirty="0">
            <a:effectLst>
              <a:outerShdw blurRad="38100" dist="38100" dir="2700000" algn="tl">
                <a:srgbClr val="000000">
                  <a:alpha val="43137"/>
                </a:srgbClr>
              </a:outerShdw>
            </a:effectLst>
          </a:endParaRPr>
        </a:p>
      </dgm:t>
    </dgm:pt>
    <dgm:pt modelId="{98272B59-C392-42F8-AEA1-5303A0FD6221}" type="parTrans" cxnId="{E42A2732-8CD5-44D9-9439-A43BA718CA81}">
      <dgm:prSet/>
      <dgm:spPr/>
      <dgm:t>
        <a:bodyPr/>
        <a:lstStyle/>
        <a:p>
          <a:pPr rtl="1"/>
          <a:endParaRPr lang="ar-SA"/>
        </a:p>
      </dgm:t>
    </dgm:pt>
    <dgm:pt modelId="{D7610354-C45B-4066-8390-99CF2D832350}" type="sibTrans" cxnId="{E42A2732-8CD5-44D9-9439-A43BA718CA81}">
      <dgm:prSet/>
      <dgm:spPr/>
      <dgm:t>
        <a:bodyPr/>
        <a:lstStyle/>
        <a:p>
          <a:pPr rtl="1"/>
          <a:endParaRPr lang="ar-SA"/>
        </a:p>
      </dgm:t>
    </dgm:pt>
    <dgm:pt modelId="{2F86231B-8E05-4AB4-903F-4E0B8B11F29B}">
      <dgm:prSet custT="1"/>
      <dgm:spPr/>
      <dgm:t>
        <a:bodyPr/>
        <a:lstStyle/>
        <a:p>
          <a:pPr rtl="1"/>
          <a:r>
            <a:rPr lang="ar-SA" sz="3200" b="1" dirty="0" smtClean="0">
              <a:effectLst>
                <a:outerShdw blurRad="38100" dist="38100" dir="2700000" algn="tl">
                  <a:srgbClr val="000000">
                    <a:alpha val="43137"/>
                  </a:srgbClr>
                </a:outerShdw>
              </a:effectLst>
            </a:rPr>
            <a:t>إعطاء كل عبارة القيمة التي تناسبها من الإيجابية أو السلبية ثم احتساب متوسط القيم المعطاة لكل عبارة</a:t>
          </a:r>
          <a:endParaRPr lang="ar-SA" sz="3200" b="1" dirty="0">
            <a:effectLst>
              <a:outerShdw blurRad="38100" dist="38100" dir="2700000" algn="tl">
                <a:srgbClr val="000000">
                  <a:alpha val="43137"/>
                </a:srgbClr>
              </a:outerShdw>
            </a:effectLst>
          </a:endParaRPr>
        </a:p>
      </dgm:t>
    </dgm:pt>
    <dgm:pt modelId="{93496509-67A2-48DA-9258-FD937E506BBD}" type="parTrans" cxnId="{7FE23202-6471-4936-BD17-F2437E479FD7}">
      <dgm:prSet/>
      <dgm:spPr/>
      <dgm:t>
        <a:bodyPr/>
        <a:lstStyle/>
        <a:p>
          <a:pPr rtl="1"/>
          <a:endParaRPr lang="ar-SA"/>
        </a:p>
      </dgm:t>
    </dgm:pt>
    <dgm:pt modelId="{5CE4E728-A30A-47A8-A8A9-AA977A960FEF}" type="sibTrans" cxnId="{7FE23202-6471-4936-BD17-F2437E479FD7}">
      <dgm:prSet/>
      <dgm:spPr/>
      <dgm:t>
        <a:bodyPr/>
        <a:lstStyle/>
        <a:p>
          <a:pPr rtl="1"/>
          <a:endParaRPr lang="ar-SA"/>
        </a:p>
      </dgm:t>
    </dgm:pt>
    <dgm:pt modelId="{663AF792-E571-4124-9FEE-0D1D5154C4B3}">
      <dgm:prSet/>
      <dgm:spPr/>
      <dgm:t>
        <a:bodyPr/>
        <a:lstStyle/>
        <a:p>
          <a:pPr rtl="1"/>
          <a:r>
            <a:rPr lang="ar-SA" b="1" dirty="0" smtClean="0">
              <a:effectLst>
                <a:outerShdw blurRad="38100" dist="38100" dir="2700000" algn="tl">
                  <a:srgbClr val="000000">
                    <a:alpha val="43137"/>
                  </a:srgbClr>
                </a:outerShdw>
              </a:effectLst>
            </a:rPr>
            <a:t>عرض العبارات علي الخبراء للتأكد من ( وضوحها + سهولتها) </a:t>
          </a:r>
          <a:endParaRPr lang="ar-SA" dirty="0">
            <a:effectLst>
              <a:outerShdw blurRad="38100" dist="38100" dir="2700000" algn="tl">
                <a:srgbClr val="000000">
                  <a:alpha val="43137"/>
                </a:srgbClr>
              </a:outerShdw>
            </a:effectLst>
          </a:endParaRPr>
        </a:p>
      </dgm:t>
    </dgm:pt>
    <dgm:pt modelId="{0FCB924C-B30E-4820-9628-97A681195151}" type="parTrans" cxnId="{69CA9511-4398-4E97-85E6-E9C3B3A53683}">
      <dgm:prSet/>
      <dgm:spPr/>
      <dgm:t>
        <a:bodyPr/>
        <a:lstStyle/>
        <a:p>
          <a:pPr rtl="1"/>
          <a:endParaRPr lang="ar-SA"/>
        </a:p>
      </dgm:t>
    </dgm:pt>
    <dgm:pt modelId="{950AAC16-A4B9-4074-BFD9-6CDE7F916674}" type="sibTrans" cxnId="{69CA9511-4398-4E97-85E6-E9C3B3A53683}">
      <dgm:prSet/>
      <dgm:spPr/>
      <dgm:t>
        <a:bodyPr/>
        <a:lstStyle/>
        <a:p>
          <a:pPr rtl="1"/>
          <a:endParaRPr lang="ar-SA"/>
        </a:p>
      </dgm:t>
    </dgm:pt>
    <dgm:pt modelId="{182B9511-7C69-4828-BB60-824FA2FCCE1F}" type="pres">
      <dgm:prSet presAssocID="{77A4CE69-1D23-4908-94E7-81359F00F9CE}" presName="linearFlow" presStyleCnt="0">
        <dgm:presLayoutVars>
          <dgm:dir/>
          <dgm:resizeHandles val="exact"/>
        </dgm:presLayoutVars>
      </dgm:prSet>
      <dgm:spPr/>
    </dgm:pt>
    <dgm:pt modelId="{2FBCE5EA-DD57-41F0-87DD-F492D8D0D599}" type="pres">
      <dgm:prSet presAssocID="{7CBADEB8-76E3-41A6-BB43-6ACE9598064B}" presName="composite" presStyleCnt="0"/>
      <dgm:spPr/>
    </dgm:pt>
    <dgm:pt modelId="{9CDCC727-5F82-409F-A6F2-66561E8F3100}" type="pres">
      <dgm:prSet presAssocID="{7CBADEB8-76E3-41A6-BB43-6ACE9598064B}" presName="imgShp" presStyleLbl="fgImgPlace1" presStyleIdx="0" presStyleCnt="3" custLinFactNeighborX="-38070" custLinFactNeighborY="3051"/>
      <dgm:spPr/>
    </dgm:pt>
    <dgm:pt modelId="{5E1F9BF8-829D-4055-92F0-8997D5461F10}" type="pres">
      <dgm:prSet presAssocID="{7CBADEB8-76E3-41A6-BB43-6ACE9598064B}" presName="txShp" presStyleLbl="node1" presStyleIdx="0" presStyleCnt="3" custScaleX="114802" custScaleY="93798" custLinFactNeighborX="-4682" custLinFactNeighborY="-17627">
        <dgm:presLayoutVars>
          <dgm:bulletEnabled val="1"/>
        </dgm:presLayoutVars>
      </dgm:prSet>
      <dgm:spPr/>
      <dgm:t>
        <a:bodyPr/>
        <a:lstStyle/>
        <a:p>
          <a:pPr rtl="1"/>
          <a:endParaRPr lang="ar-SA"/>
        </a:p>
      </dgm:t>
    </dgm:pt>
    <dgm:pt modelId="{84E3FD8D-CF5D-43E3-A67B-FA1103D280DB}" type="pres">
      <dgm:prSet presAssocID="{D7610354-C45B-4066-8390-99CF2D832350}" presName="spacing" presStyleCnt="0"/>
      <dgm:spPr/>
    </dgm:pt>
    <dgm:pt modelId="{71C55F38-51AB-43E0-94D3-CF25F20D25CD}" type="pres">
      <dgm:prSet presAssocID="{663AF792-E571-4124-9FEE-0D1D5154C4B3}" presName="composite" presStyleCnt="0"/>
      <dgm:spPr/>
    </dgm:pt>
    <dgm:pt modelId="{D395817B-5D2D-4A4F-906F-FDAEF031D0EB}" type="pres">
      <dgm:prSet presAssocID="{663AF792-E571-4124-9FEE-0D1D5154C4B3}" presName="imgShp" presStyleLbl="fgImgPlace1" presStyleIdx="1" presStyleCnt="3" custLinFactNeighborX="-31864" custLinFactNeighborY="2440"/>
      <dgm:spPr/>
    </dgm:pt>
    <dgm:pt modelId="{22648A2E-E225-46A4-8F54-783C09B7335F}" type="pres">
      <dgm:prSet presAssocID="{663AF792-E571-4124-9FEE-0D1D5154C4B3}" presName="txShp" presStyleLbl="node1" presStyleIdx="1" presStyleCnt="3" custScaleX="109176" custScaleY="95121">
        <dgm:presLayoutVars>
          <dgm:bulletEnabled val="1"/>
        </dgm:presLayoutVars>
      </dgm:prSet>
      <dgm:spPr/>
      <dgm:t>
        <a:bodyPr/>
        <a:lstStyle/>
        <a:p>
          <a:pPr rtl="1"/>
          <a:endParaRPr lang="ar-SA"/>
        </a:p>
      </dgm:t>
    </dgm:pt>
    <dgm:pt modelId="{C48E8CF3-FBE8-4E72-8004-B877C35E8F52}" type="pres">
      <dgm:prSet presAssocID="{950AAC16-A4B9-4074-BFD9-6CDE7F916674}" presName="spacing" presStyleCnt="0"/>
      <dgm:spPr/>
    </dgm:pt>
    <dgm:pt modelId="{87CF5D6C-D246-48A1-B467-0094D5478F66}" type="pres">
      <dgm:prSet presAssocID="{2F86231B-8E05-4AB4-903F-4E0B8B11F29B}" presName="composite" presStyleCnt="0"/>
      <dgm:spPr/>
    </dgm:pt>
    <dgm:pt modelId="{F78E7AF4-EA9B-4C9E-AD4D-BCEBF5BFE8B6}" type="pres">
      <dgm:prSet presAssocID="{2F86231B-8E05-4AB4-903F-4E0B8B11F29B}" presName="imgShp" presStyleLbl="fgImgPlace1" presStyleIdx="2" presStyleCnt="3" custLinFactNeighborX="-24110" custLinFactNeighborY="-3342"/>
      <dgm:spPr/>
    </dgm:pt>
    <dgm:pt modelId="{FD7720C0-773E-48B7-BE4C-B831A6EE5363}" type="pres">
      <dgm:prSet presAssocID="{2F86231B-8E05-4AB4-903F-4E0B8B11F29B}" presName="txShp" presStyleLbl="node1" presStyleIdx="2" presStyleCnt="3" custScaleX="111778">
        <dgm:presLayoutVars>
          <dgm:bulletEnabled val="1"/>
        </dgm:presLayoutVars>
      </dgm:prSet>
      <dgm:spPr/>
      <dgm:t>
        <a:bodyPr/>
        <a:lstStyle/>
        <a:p>
          <a:pPr rtl="1"/>
          <a:endParaRPr lang="ar-SA"/>
        </a:p>
      </dgm:t>
    </dgm:pt>
  </dgm:ptLst>
  <dgm:cxnLst>
    <dgm:cxn modelId="{758663A9-4ACC-4739-9DE0-5989C1E99E89}" type="presOf" srcId="{663AF792-E571-4124-9FEE-0D1D5154C4B3}" destId="{22648A2E-E225-46A4-8F54-783C09B7335F}" srcOrd="0" destOrd="0" presId="urn:microsoft.com/office/officeart/2005/8/layout/vList3"/>
    <dgm:cxn modelId="{7FE23202-6471-4936-BD17-F2437E479FD7}" srcId="{77A4CE69-1D23-4908-94E7-81359F00F9CE}" destId="{2F86231B-8E05-4AB4-903F-4E0B8B11F29B}" srcOrd="2" destOrd="0" parTransId="{93496509-67A2-48DA-9258-FD937E506BBD}" sibTransId="{5CE4E728-A30A-47A8-A8A9-AA977A960FEF}"/>
    <dgm:cxn modelId="{F28C271E-B764-4257-836A-079BF466BDB7}" type="presOf" srcId="{7CBADEB8-76E3-41A6-BB43-6ACE9598064B}" destId="{5E1F9BF8-829D-4055-92F0-8997D5461F10}" srcOrd="0" destOrd="0" presId="urn:microsoft.com/office/officeart/2005/8/layout/vList3"/>
    <dgm:cxn modelId="{E42A2732-8CD5-44D9-9439-A43BA718CA81}" srcId="{77A4CE69-1D23-4908-94E7-81359F00F9CE}" destId="{7CBADEB8-76E3-41A6-BB43-6ACE9598064B}" srcOrd="0" destOrd="0" parTransId="{98272B59-C392-42F8-AEA1-5303A0FD6221}" sibTransId="{D7610354-C45B-4066-8390-99CF2D832350}"/>
    <dgm:cxn modelId="{69CA9511-4398-4E97-85E6-E9C3B3A53683}" srcId="{77A4CE69-1D23-4908-94E7-81359F00F9CE}" destId="{663AF792-E571-4124-9FEE-0D1D5154C4B3}" srcOrd="1" destOrd="0" parTransId="{0FCB924C-B30E-4820-9628-97A681195151}" sibTransId="{950AAC16-A4B9-4074-BFD9-6CDE7F916674}"/>
    <dgm:cxn modelId="{B17A8371-8ACE-4120-BF33-E52067806F4C}" type="presOf" srcId="{77A4CE69-1D23-4908-94E7-81359F00F9CE}" destId="{182B9511-7C69-4828-BB60-824FA2FCCE1F}" srcOrd="0" destOrd="0" presId="urn:microsoft.com/office/officeart/2005/8/layout/vList3"/>
    <dgm:cxn modelId="{7F494ADA-9711-4C2F-A4D4-6201E461F225}" type="presOf" srcId="{2F86231B-8E05-4AB4-903F-4E0B8B11F29B}" destId="{FD7720C0-773E-48B7-BE4C-B831A6EE5363}" srcOrd="0" destOrd="0" presId="urn:microsoft.com/office/officeart/2005/8/layout/vList3"/>
    <dgm:cxn modelId="{39025E9F-39DC-4CC2-B210-F1D68EDB9256}" type="presParOf" srcId="{182B9511-7C69-4828-BB60-824FA2FCCE1F}" destId="{2FBCE5EA-DD57-41F0-87DD-F492D8D0D599}" srcOrd="0" destOrd="0" presId="urn:microsoft.com/office/officeart/2005/8/layout/vList3"/>
    <dgm:cxn modelId="{7275CA4D-7E34-4D8C-8E7A-988E4918BC8D}" type="presParOf" srcId="{2FBCE5EA-DD57-41F0-87DD-F492D8D0D599}" destId="{9CDCC727-5F82-409F-A6F2-66561E8F3100}" srcOrd="0" destOrd="0" presId="urn:microsoft.com/office/officeart/2005/8/layout/vList3"/>
    <dgm:cxn modelId="{62E995F9-8094-4F6C-A06F-EC9955A1C65A}" type="presParOf" srcId="{2FBCE5EA-DD57-41F0-87DD-F492D8D0D599}" destId="{5E1F9BF8-829D-4055-92F0-8997D5461F10}" srcOrd="1" destOrd="0" presId="urn:microsoft.com/office/officeart/2005/8/layout/vList3"/>
    <dgm:cxn modelId="{FE826C06-1F9B-4464-99D2-CBE928025D16}" type="presParOf" srcId="{182B9511-7C69-4828-BB60-824FA2FCCE1F}" destId="{84E3FD8D-CF5D-43E3-A67B-FA1103D280DB}" srcOrd="1" destOrd="0" presId="urn:microsoft.com/office/officeart/2005/8/layout/vList3"/>
    <dgm:cxn modelId="{EB356098-1C3D-4EEB-9699-8615B6B11225}" type="presParOf" srcId="{182B9511-7C69-4828-BB60-824FA2FCCE1F}" destId="{71C55F38-51AB-43E0-94D3-CF25F20D25CD}" srcOrd="2" destOrd="0" presId="urn:microsoft.com/office/officeart/2005/8/layout/vList3"/>
    <dgm:cxn modelId="{323E01A4-C2AB-40C3-A422-860B6BB0E256}" type="presParOf" srcId="{71C55F38-51AB-43E0-94D3-CF25F20D25CD}" destId="{D395817B-5D2D-4A4F-906F-FDAEF031D0EB}" srcOrd="0" destOrd="0" presId="urn:microsoft.com/office/officeart/2005/8/layout/vList3"/>
    <dgm:cxn modelId="{15601BA0-4AA7-4B39-ABC3-6F0182769663}" type="presParOf" srcId="{71C55F38-51AB-43E0-94D3-CF25F20D25CD}" destId="{22648A2E-E225-46A4-8F54-783C09B7335F}" srcOrd="1" destOrd="0" presId="urn:microsoft.com/office/officeart/2005/8/layout/vList3"/>
    <dgm:cxn modelId="{16E85459-1697-4FB7-A3C2-BBBDE50F75A5}" type="presParOf" srcId="{182B9511-7C69-4828-BB60-824FA2FCCE1F}" destId="{C48E8CF3-FBE8-4E72-8004-B877C35E8F52}" srcOrd="3" destOrd="0" presId="urn:microsoft.com/office/officeart/2005/8/layout/vList3"/>
    <dgm:cxn modelId="{73292C8D-C2F7-49F2-B874-03066AA156AA}" type="presParOf" srcId="{182B9511-7C69-4828-BB60-824FA2FCCE1F}" destId="{87CF5D6C-D246-48A1-B467-0094D5478F66}" srcOrd="4" destOrd="0" presId="urn:microsoft.com/office/officeart/2005/8/layout/vList3"/>
    <dgm:cxn modelId="{DD3D28D9-AD5E-45EF-A302-05E5C09B7ACA}" type="presParOf" srcId="{87CF5D6C-D246-48A1-B467-0094D5478F66}" destId="{F78E7AF4-EA9B-4C9E-AD4D-BCEBF5BFE8B6}" srcOrd="0" destOrd="0" presId="urn:microsoft.com/office/officeart/2005/8/layout/vList3"/>
    <dgm:cxn modelId="{2CAC3001-02D0-44CA-BA2B-19F1D3271C04}" type="presParOf" srcId="{87CF5D6C-D246-48A1-B467-0094D5478F66}" destId="{FD7720C0-773E-48B7-BE4C-B831A6EE5363}"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A4CE69-1D23-4908-94E7-81359F00F9CE}" type="doc">
      <dgm:prSet loTypeId="urn:microsoft.com/office/officeart/2005/8/layout/vList3" loCatId="list" qsTypeId="urn:microsoft.com/office/officeart/2005/8/quickstyle/simple1" qsCatId="simple" csTypeId="urn:microsoft.com/office/officeart/2005/8/colors/colorful1" csCatId="colorful" phldr="1"/>
      <dgm:spPr/>
    </dgm:pt>
    <dgm:pt modelId="{7CBADEB8-76E3-41A6-BB43-6ACE9598064B}">
      <dgm:prSet phldrT="[نص]" custT="1"/>
      <dgm:spPr/>
      <dgm:t>
        <a:bodyPr/>
        <a:lstStyle/>
        <a:p>
          <a:pPr rtl="1"/>
          <a:r>
            <a:rPr lang="ar-SA" sz="3200" b="1" dirty="0" smtClean="0"/>
            <a:t>مجموعة من العبارات تتعلق بآراء الفئة     موضع الدراسة حول موضوع معين </a:t>
          </a:r>
          <a:endParaRPr lang="ar-SA" sz="3200" b="1" dirty="0">
            <a:effectLst>
              <a:outerShdw blurRad="38100" dist="38100" dir="2700000" algn="tl">
                <a:srgbClr val="000000">
                  <a:alpha val="43137"/>
                </a:srgbClr>
              </a:outerShdw>
            </a:effectLst>
          </a:endParaRPr>
        </a:p>
      </dgm:t>
    </dgm:pt>
    <dgm:pt modelId="{98272B59-C392-42F8-AEA1-5303A0FD6221}" type="parTrans" cxnId="{E42A2732-8CD5-44D9-9439-A43BA718CA81}">
      <dgm:prSet/>
      <dgm:spPr/>
      <dgm:t>
        <a:bodyPr/>
        <a:lstStyle/>
        <a:p>
          <a:pPr rtl="1"/>
          <a:endParaRPr lang="ar-SA"/>
        </a:p>
      </dgm:t>
    </dgm:pt>
    <dgm:pt modelId="{D7610354-C45B-4066-8390-99CF2D832350}" type="sibTrans" cxnId="{E42A2732-8CD5-44D9-9439-A43BA718CA81}">
      <dgm:prSet/>
      <dgm:spPr/>
      <dgm:t>
        <a:bodyPr/>
        <a:lstStyle/>
        <a:p>
          <a:pPr rtl="1"/>
          <a:endParaRPr lang="ar-SA"/>
        </a:p>
      </dgm:t>
    </dgm:pt>
    <dgm:pt modelId="{2F86231B-8E05-4AB4-903F-4E0B8B11F29B}">
      <dgm:prSet custT="1"/>
      <dgm:spPr/>
      <dgm:t>
        <a:bodyPr/>
        <a:lstStyle/>
        <a:p>
          <a:pPr algn="r" rtl="1"/>
          <a:r>
            <a:rPr lang="ar-SA" sz="2800" b="1" dirty="0" smtClean="0">
              <a:effectLst/>
            </a:rPr>
            <a:t>تتراوح الإجابات بين( موافق بشدة ) , ( موافق )   ( لا أدرى ) ,( غير موافق ) , ( غير موافق بشدة )   </a:t>
          </a:r>
          <a:endParaRPr lang="ar-SA" sz="2800" b="1" dirty="0">
            <a:effectLst/>
          </a:endParaRPr>
        </a:p>
      </dgm:t>
    </dgm:pt>
    <dgm:pt modelId="{93496509-67A2-48DA-9258-FD937E506BBD}" type="parTrans" cxnId="{7FE23202-6471-4936-BD17-F2437E479FD7}">
      <dgm:prSet/>
      <dgm:spPr/>
      <dgm:t>
        <a:bodyPr/>
        <a:lstStyle/>
        <a:p>
          <a:pPr rtl="1"/>
          <a:endParaRPr lang="ar-SA"/>
        </a:p>
      </dgm:t>
    </dgm:pt>
    <dgm:pt modelId="{5CE4E728-A30A-47A8-A8A9-AA977A960FEF}" type="sibTrans" cxnId="{7FE23202-6471-4936-BD17-F2437E479FD7}">
      <dgm:prSet/>
      <dgm:spPr/>
      <dgm:t>
        <a:bodyPr/>
        <a:lstStyle/>
        <a:p>
          <a:pPr rtl="1"/>
          <a:endParaRPr lang="ar-SA"/>
        </a:p>
      </dgm:t>
    </dgm:pt>
    <dgm:pt modelId="{663AF792-E571-4124-9FEE-0D1D5154C4B3}">
      <dgm:prSet custT="1"/>
      <dgm:spPr/>
      <dgm:t>
        <a:bodyPr/>
        <a:lstStyle/>
        <a:p>
          <a:pPr rtl="1"/>
          <a:r>
            <a:rPr lang="ar-SA" sz="3200" b="1" dirty="0" smtClean="0">
              <a:effectLst>
                <a:outerShdw blurRad="38100" dist="38100" dir="2700000" algn="tl">
                  <a:srgbClr val="000000">
                    <a:alpha val="43137"/>
                  </a:srgbClr>
                </a:outerShdw>
              </a:effectLst>
            </a:rPr>
            <a:t>من أكثر المقاييس استخداماً ، يتيح حرية الاختيار </a:t>
          </a:r>
          <a:r>
            <a:rPr lang="ar-SA" sz="3200" b="1" dirty="0" err="1" smtClean="0">
              <a:effectLst>
                <a:outerShdw blurRad="38100" dist="38100" dir="2700000" algn="tl">
                  <a:srgbClr val="000000">
                    <a:alpha val="43137"/>
                  </a:srgbClr>
                </a:outerShdw>
              </a:effectLst>
            </a:rPr>
            <a:t>للتعابير</a:t>
          </a:r>
          <a:r>
            <a:rPr lang="ar-SA" sz="3200" b="1" dirty="0" smtClean="0">
              <a:effectLst>
                <a:outerShdw blurRad="38100" dist="38100" dir="2700000" algn="tl">
                  <a:srgbClr val="000000">
                    <a:alpha val="43137"/>
                  </a:srgbClr>
                </a:outerShdw>
              </a:effectLst>
            </a:rPr>
            <a:t> التي تتفق مع ميول المجيب  </a:t>
          </a:r>
          <a:endParaRPr lang="ar-SA" sz="3200" dirty="0">
            <a:effectLst>
              <a:outerShdw blurRad="38100" dist="38100" dir="2700000" algn="tl">
                <a:srgbClr val="000000">
                  <a:alpha val="43137"/>
                </a:srgbClr>
              </a:outerShdw>
            </a:effectLst>
          </a:endParaRPr>
        </a:p>
      </dgm:t>
    </dgm:pt>
    <dgm:pt modelId="{0FCB924C-B30E-4820-9628-97A681195151}" type="parTrans" cxnId="{69CA9511-4398-4E97-85E6-E9C3B3A53683}">
      <dgm:prSet/>
      <dgm:spPr/>
      <dgm:t>
        <a:bodyPr/>
        <a:lstStyle/>
        <a:p>
          <a:pPr rtl="1"/>
          <a:endParaRPr lang="ar-SA"/>
        </a:p>
      </dgm:t>
    </dgm:pt>
    <dgm:pt modelId="{950AAC16-A4B9-4074-BFD9-6CDE7F916674}" type="sibTrans" cxnId="{69CA9511-4398-4E97-85E6-E9C3B3A53683}">
      <dgm:prSet/>
      <dgm:spPr/>
      <dgm:t>
        <a:bodyPr/>
        <a:lstStyle/>
        <a:p>
          <a:pPr rtl="1"/>
          <a:endParaRPr lang="ar-SA"/>
        </a:p>
      </dgm:t>
    </dgm:pt>
    <dgm:pt modelId="{182B9511-7C69-4828-BB60-824FA2FCCE1F}" type="pres">
      <dgm:prSet presAssocID="{77A4CE69-1D23-4908-94E7-81359F00F9CE}" presName="linearFlow" presStyleCnt="0">
        <dgm:presLayoutVars>
          <dgm:dir/>
          <dgm:resizeHandles val="exact"/>
        </dgm:presLayoutVars>
      </dgm:prSet>
      <dgm:spPr/>
    </dgm:pt>
    <dgm:pt modelId="{2FBCE5EA-DD57-41F0-87DD-F492D8D0D599}" type="pres">
      <dgm:prSet presAssocID="{7CBADEB8-76E3-41A6-BB43-6ACE9598064B}" presName="composite" presStyleCnt="0"/>
      <dgm:spPr/>
    </dgm:pt>
    <dgm:pt modelId="{9CDCC727-5F82-409F-A6F2-66561E8F3100}" type="pres">
      <dgm:prSet presAssocID="{7CBADEB8-76E3-41A6-BB43-6ACE9598064B}" presName="imgShp" presStyleLbl="fgImgPlace1" presStyleIdx="0" presStyleCnt="3" custLinFactNeighborX="-52168" custLinFactNeighborY="3051"/>
      <dgm:spPr/>
    </dgm:pt>
    <dgm:pt modelId="{5E1F9BF8-829D-4055-92F0-8997D5461F10}" type="pres">
      <dgm:prSet presAssocID="{7CBADEB8-76E3-41A6-BB43-6ACE9598064B}" presName="txShp" presStyleLbl="node1" presStyleIdx="0" presStyleCnt="3" custScaleX="136325" custScaleY="93798" custLinFactNeighborX="-4682" custLinFactNeighborY="-17627">
        <dgm:presLayoutVars>
          <dgm:bulletEnabled val="1"/>
        </dgm:presLayoutVars>
      </dgm:prSet>
      <dgm:spPr/>
      <dgm:t>
        <a:bodyPr/>
        <a:lstStyle/>
        <a:p>
          <a:pPr rtl="1"/>
          <a:endParaRPr lang="ar-SA"/>
        </a:p>
      </dgm:t>
    </dgm:pt>
    <dgm:pt modelId="{84E3FD8D-CF5D-43E3-A67B-FA1103D280DB}" type="pres">
      <dgm:prSet presAssocID="{D7610354-C45B-4066-8390-99CF2D832350}" presName="spacing" presStyleCnt="0"/>
      <dgm:spPr/>
    </dgm:pt>
    <dgm:pt modelId="{71C55F38-51AB-43E0-94D3-CF25F20D25CD}" type="pres">
      <dgm:prSet presAssocID="{663AF792-E571-4124-9FEE-0D1D5154C4B3}" presName="composite" presStyleCnt="0"/>
      <dgm:spPr/>
    </dgm:pt>
    <dgm:pt modelId="{D395817B-5D2D-4A4F-906F-FDAEF031D0EB}" type="pres">
      <dgm:prSet presAssocID="{663AF792-E571-4124-9FEE-0D1D5154C4B3}" presName="imgShp" presStyleLbl="fgImgPlace1" presStyleIdx="1" presStyleCnt="3" custLinFactNeighborX="-52168" custLinFactNeighborY="2440"/>
      <dgm:spPr/>
    </dgm:pt>
    <dgm:pt modelId="{22648A2E-E225-46A4-8F54-783C09B7335F}" type="pres">
      <dgm:prSet presAssocID="{663AF792-E571-4124-9FEE-0D1D5154C4B3}" presName="txShp" presStyleLbl="node1" presStyleIdx="1" presStyleCnt="3" custScaleX="129563" custScaleY="95121">
        <dgm:presLayoutVars>
          <dgm:bulletEnabled val="1"/>
        </dgm:presLayoutVars>
      </dgm:prSet>
      <dgm:spPr/>
      <dgm:t>
        <a:bodyPr/>
        <a:lstStyle/>
        <a:p>
          <a:pPr rtl="1"/>
          <a:endParaRPr lang="ar-SA"/>
        </a:p>
      </dgm:t>
    </dgm:pt>
    <dgm:pt modelId="{C48E8CF3-FBE8-4E72-8004-B877C35E8F52}" type="pres">
      <dgm:prSet presAssocID="{950AAC16-A4B9-4074-BFD9-6CDE7F916674}" presName="spacing" presStyleCnt="0"/>
      <dgm:spPr/>
    </dgm:pt>
    <dgm:pt modelId="{87CF5D6C-D246-48A1-B467-0094D5478F66}" type="pres">
      <dgm:prSet presAssocID="{2F86231B-8E05-4AB4-903F-4E0B8B11F29B}" presName="composite" presStyleCnt="0"/>
      <dgm:spPr/>
    </dgm:pt>
    <dgm:pt modelId="{F78E7AF4-EA9B-4C9E-AD4D-BCEBF5BFE8B6}" type="pres">
      <dgm:prSet presAssocID="{2F86231B-8E05-4AB4-903F-4E0B8B11F29B}" presName="imgShp" presStyleLbl="fgImgPlace1" presStyleIdx="2" presStyleCnt="3" custLinFactNeighborX="-41829" custLinFactNeighborY="1828"/>
      <dgm:spPr/>
    </dgm:pt>
    <dgm:pt modelId="{FD7720C0-773E-48B7-BE4C-B831A6EE5363}" type="pres">
      <dgm:prSet presAssocID="{2F86231B-8E05-4AB4-903F-4E0B8B11F29B}" presName="txShp" presStyleLbl="node1" presStyleIdx="2" presStyleCnt="3" custScaleX="128416">
        <dgm:presLayoutVars>
          <dgm:bulletEnabled val="1"/>
        </dgm:presLayoutVars>
      </dgm:prSet>
      <dgm:spPr/>
      <dgm:t>
        <a:bodyPr/>
        <a:lstStyle/>
        <a:p>
          <a:pPr rtl="1"/>
          <a:endParaRPr lang="ar-SA"/>
        </a:p>
      </dgm:t>
    </dgm:pt>
  </dgm:ptLst>
  <dgm:cxnLst>
    <dgm:cxn modelId="{7FE23202-6471-4936-BD17-F2437E479FD7}" srcId="{77A4CE69-1D23-4908-94E7-81359F00F9CE}" destId="{2F86231B-8E05-4AB4-903F-4E0B8B11F29B}" srcOrd="2" destOrd="0" parTransId="{93496509-67A2-48DA-9258-FD937E506BBD}" sibTransId="{5CE4E728-A30A-47A8-A8A9-AA977A960FEF}"/>
    <dgm:cxn modelId="{B05477BC-BF24-4A54-AEB9-134AFAE2F176}" type="presOf" srcId="{663AF792-E571-4124-9FEE-0D1D5154C4B3}" destId="{22648A2E-E225-46A4-8F54-783C09B7335F}" srcOrd="0" destOrd="0" presId="urn:microsoft.com/office/officeart/2005/8/layout/vList3"/>
    <dgm:cxn modelId="{5E882798-553C-4486-B201-A35C388D9408}" type="presOf" srcId="{7CBADEB8-76E3-41A6-BB43-6ACE9598064B}" destId="{5E1F9BF8-829D-4055-92F0-8997D5461F10}" srcOrd="0" destOrd="0" presId="urn:microsoft.com/office/officeart/2005/8/layout/vList3"/>
    <dgm:cxn modelId="{E42A2732-8CD5-44D9-9439-A43BA718CA81}" srcId="{77A4CE69-1D23-4908-94E7-81359F00F9CE}" destId="{7CBADEB8-76E3-41A6-BB43-6ACE9598064B}" srcOrd="0" destOrd="0" parTransId="{98272B59-C392-42F8-AEA1-5303A0FD6221}" sibTransId="{D7610354-C45B-4066-8390-99CF2D832350}"/>
    <dgm:cxn modelId="{D333C10F-C273-4577-A46B-094EB26A3319}" type="presOf" srcId="{2F86231B-8E05-4AB4-903F-4E0B8B11F29B}" destId="{FD7720C0-773E-48B7-BE4C-B831A6EE5363}" srcOrd="0" destOrd="0" presId="urn:microsoft.com/office/officeart/2005/8/layout/vList3"/>
    <dgm:cxn modelId="{69CA9511-4398-4E97-85E6-E9C3B3A53683}" srcId="{77A4CE69-1D23-4908-94E7-81359F00F9CE}" destId="{663AF792-E571-4124-9FEE-0D1D5154C4B3}" srcOrd="1" destOrd="0" parTransId="{0FCB924C-B30E-4820-9628-97A681195151}" sibTransId="{950AAC16-A4B9-4074-BFD9-6CDE7F916674}"/>
    <dgm:cxn modelId="{30A02F67-4AB7-4DE8-B720-CE164A6A015E}" type="presOf" srcId="{77A4CE69-1D23-4908-94E7-81359F00F9CE}" destId="{182B9511-7C69-4828-BB60-824FA2FCCE1F}" srcOrd="0" destOrd="0" presId="urn:microsoft.com/office/officeart/2005/8/layout/vList3"/>
    <dgm:cxn modelId="{6DAEE072-ECD0-45E2-90A3-F80400F1E26F}" type="presParOf" srcId="{182B9511-7C69-4828-BB60-824FA2FCCE1F}" destId="{2FBCE5EA-DD57-41F0-87DD-F492D8D0D599}" srcOrd="0" destOrd="0" presId="urn:microsoft.com/office/officeart/2005/8/layout/vList3"/>
    <dgm:cxn modelId="{352B8F71-3E27-4662-BB2D-D57DD581CA4B}" type="presParOf" srcId="{2FBCE5EA-DD57-41F0-87DD-F492D8D0D599}" destId="{9CDCC727-5F82-409F-A6F2-66561E8F3100}" srcOrd="0" destOrd="0" presId="urn:microsoft.com/office/officeart/2005/8/layout/vList3"/>
    <dgm:cxn modelId="{659FD1B6-5FC9-410A-A096-C08798A4D093}" type="presParOf" srcId="{2FBCE5EA-DD57-41F0-87DD-F492D8D0D599}" destId="{5E1F9BF8-829D-4055-92F0-8997D5461F10}" srcOrd="1" destOrd="0" presId="urn:microsoft.com/office/officeart/2005/8/layout/vList3"/>
    <dgm:cxn modelId="{E8C5BD9B-1667-4685-8DD6-F01573C8437E}" type="presParOf" srcId="{182B9511-7C69-4828-BB60-824FA2FCCE1F}" destId="{84E3FD8D-CF5D-43E3-A67B-FA1103D280DB}" srcOrd="1" destOrd="0" presId="urn:microsoft.com/office/officeart/2005/8/layout/vList3"/>
    <dgm:cxn modelId="{4C1903C2-9864-4AE5-A01C-7297F52FBC69}" type="presParOf" srcId="{182B9511-7C69-4828-BB60-824FA2FCCE1F}" destId="{71C55F38-51AB-43E0-94D3-CF25F20D25CD}" srcOrd="2" destOrd="0" presId="urn:microsoft.com/office/officeart/2005/8/layout/vList3"/>
    <dgm:cxn modelId="{A7F24222-B9FE-4D64-9AC3-FCDDB4EA174D}" type="presParOf" srcId="{71C55F38-51AB-43E0-94D3-CF25F20D25CD}" destId="{D395817B-5D2D-4A4F-906F-FDAEF031D0EB}" srcOrd="0" destOrd="0" presId="urn:microsoft.com/office/officeart/2005/8/layout/vList3"/>
    <dgm:cxn modelId="{EAADEA83-05B5-4F57-8889-88792EA03FE1}" type="presParOf" srcId="{71C55F38-51AB-43E0-94D3-CF25F20D25CD}" destId="{22648A2E-E225-46A4-8F54-783C09B7335F}" srcOrd="1" destOrd="0" presId="urn:microsoft.com/office/officeart/2005/8/layout/vList3"/>
    <dgm:cxn modelId="{C9C273CF-3A8E-44DD-BD24-A472D4B945C1}" type="presParOf" srcId="{182B9511-7C69-4828-BB60-824FA2FCCE1F}" destId="{C48E8CF3-FBE8-4E72-8004-B877C35E8F52}" srcOrd="3" destOrd="0" presId="urn:microsoft.com/office/officeart/2005/8/layout/vList3"/>
    <dgm:cxn modelId="{E748E89F-74E5-478E-939C-163CAEFCA997}" type="presParOf" srcId="{182B9511-7C69-4828-BB60-824FA2FCCE1F}" destId="{87CF5D6C-D246-48A1-B467-0094D5478F66}" srcOrd="4" destOrd="0" presId="urn:microsoft.com/office/officeart/2005/8/layout/vList3"/>
    <dgm:cxn modelId="{977EF60C-B178-4AAF-BE9B-6F42BA6C1DCD}" type="presParOf" srcId="{87CF5D6C-D246-48A1-B467-0094D5478F66}" destId="{F78E7AF4-EA9B-4C9E-AD4D-BCEBF5BFE8B6}" srcOrd="0" destOrd="0" presId="urn:microsoft.com/office/officeart/2005/8/layout/vList3"/>
    <dgm:cxn modelId="{4B0FFAA6-02AD-440E-AD62-534025C35E4E}" type="presParOf" srcId="{87CF5D6C-D246-48A1-B467-0094D5478F66}" destId="{FD7720C0-773E-48B7-BE4C-B831A6EE5363}"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D091B-F3D6-487F-85A3-B5EC7EB48EF3}"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pPr rtl="1"/>
          <a:endParaRPr lang="ar-SA"/>
        </a:p>
      </dgm:t>
    </dgm:pt>
    <dgm:pt modelId="{328C4C65-A375-4955-BB9A-BE4E8544F89A}">
      <dgm:prSet phldrT="[Text]" custT="1"/>
      <dgm:spPr>
        <a:solidFill>
          <a:srgbClr val="FF99CC"/>
        </a:solidFill>
      </dgm:spPr>
      <dgm:t>
        <a:bodyPr/>
        <a:lstStyle/>
        <a:p>
          <a:pPr algn="ctr" rtl="1"/>
          <a:r>
            <a:rPr lang="ar-SA" sz="4400" dirty="0" smtClean="0">
              <a:solidFill>
                <a:schemeClr val="tx1"/>
              </a:solidFill>
            </a:rPr>
            <a:t>العلاقات الإنسانية</a:t>
          </a:r>
          <a:endParaRPr lang="ar-SA" sz="4400" dirty="0">
            <a:solidFill>
              <a:schemeClr val="tx1"/>
            </a:solidFill>
          </a:endParaRPr>
        </a:p>
      </dgm:t>
    </dgm:pt>
    <dgm:pt modelId="{1334DB9A-8AEC-4136-9C0A-C02CBD3DBB67}" type="parTrans" cxnId="{46D196DD-C827-4901-BB6E-7E8DE40274E6}">
      <dgm:prSet/>
      <dgm:spPr/>
      <dgm:t>
        <a:bodyPr/>
        <a:lstStyle/>
        <a:p>
          <a:pPr rtl="1"/>
          <a:endParaRPr lang="ar-SA"/>
        </a:p>
      </dgm:t>
    </dgm:pt>
    <dgm:pt modelId="{BA080BC5-7FE8-4084-A29B-4A271BF94B76}" type="sibTrans" cxnId="{46D196DD-C827-4901-BB6E-7E8DE40274E6}">
      <dgm:prSet/>
      <dgm:spPr/>
      <dgm:t>
        <a:bodyPr/>
        <a:lstStyle/>
        <a:p>
          <a:pPr rtl="1"/>
          <a:endParaRPr lang="ar-SA"/>
        </a:p>
      </dgm:t>
    </dgm:pt>
    <dgm:pt modelId="{E036EE22-1FAD-416A-963E-2DC6CC1B0E04}">
      <dgm:prSet phldrT="[Text]" custT="1"/>
      <dgm:spPr>
        <a:solidFill>
          <a:srgbClr val="66FFCC"/>
        </a:solidFill>
      </dgm:spPr>
      <dgm:t>
        <a:bodyPr/>
        <a:lstStyle/>
        <a:p>
          <a:pPr algn="ctr" rtl="1"/>
          <a:r>
            <a:rPr lang="ar-SA" sz="4400" dirty="0" smtClean="0">
              <a:solidFill>
                <a:schemeClr val="tx1"/>
              </a:solidFill>
            </a:rPr>
            <a:t>الإدارة العلمية </a:t>
          </a:r>
          <a:endParaRPr lang="ar-SA" sz="4400" dirty="0">
            <a:solidFill>
              <a:schemeClr val="tx1"/>
            </a:solidFill>
          </a:endParaRPr>
        </a:p>
      </dgm:t>
    </dgm:pt>
    <dgm:pt modelId="{F65A3301-7BD8-4C71-A184-5066E1C9ACD2}" type="parTrans" cxnId="{BE8C3FC4-AE65-4A90-92BC-E8F454BF6FAB}">
      <dgm:prSet/>
      <dgm:spPr/>
      <dgm:t>
        <a:bodyPr/>
        <a:lstStyle/>
        <a:p>
          <a:pPr rtl="1"/>
          <a:endParaRPr lang="ar-SA"/>
        </a:p>
      </dgm:t>
    </dgm:pt>
    <dgm:pt modelId="{E00A2426-D7DE-49FC-96D6-1CE111212BC7}" type="sibTrans" cxnId="{BE8C3FC4-AE65-4A90-92BC-E8F454BF6FAB}">
      <dgm:prSet/>
      <dgm:spPr/>
      <dgm:t>
        <a:bodyPr/>
        <a:lstStyle/>
        <a:p>
          <a:pPr rtl="1"/>
          <a:endParaRPr lang="ar-SA"/>
        </a:p>
      </dgm:t>
    </dgm:pt>
    <dgm:pt modelId="{BD0DB49A-625C-48CE-988A-010A13A16257}">
      <dgm:prSet phldrT="[Text]"/>
      <dgm:spPr/>
      <dgm:t>
        <a:bodyPr/>
        <a:lstStyle/>
        <a:p>
          <a:pPr algn="justLow" rtl="1"/>
          <a:r>
            <a:rPr lang="ar-SA" dirty="0" smtClean="0">
              <a:solidFill>
                <a:schemeClr val="tx1"/>
              </a:solidFill>
            </a:rPr>
            <a:t>الاتجاه التنظيمي</a:t>
          </a:r>
          <a:endParaRPr lang="ar-SA" dirty="0">
            <a:solidFill>
              <a:schemeClr val="tx1"/>
            </a:solidFill>
          </a:endParaRPr>
        </a:p>
      </dgm:t>
    </dgm:pt>
    <dgm:pt modelId="{3D0224FB-1052-471B-B791-74D4E7C8E9EA}" type="parTrans" cxnId="{62F4B433-2E62-4448-BC4E-865EB055BDDC}">
      <dgm:prSet/>
      <dgm:spPr/>
      <dgm:t>
        <a:bodyPr/>
        <a:lstStyle/>
        <a:p>
          <a:pPr rtl="1"/>
          <a:endParaRPr lang="ar-SA"/>
        </a:p>
      </dgm:t>
    </dgm:pt>
    <dgm:pt modelId="{D02E1C38-4035-4AB8-B510-96EA130B37B9}" type="sibTrans" cxnId="{62F4B433-2E62-4448-BC4E-865EB055BDDC}">
      <dgm:prSet/>
      <dgm:spPr/>
      <dgm:t>
        <a:bodyPr/>
        <a:lstStyle/>
        <a:p>
          <a:pPr rtl="1"/>
          <a:endParaRPr lang="ar-SA"/>
        </a:p>
      </dgm:t>
    </dgm:pt>
    <dgm:pt modelId="{09E49433-586F-42BC-B4E6-7B5FF20FF628}">
      <dgm:prSet phldrT="[Text]" custT="1"/>
      <dgm:spPr>
        <a:solidFill>
          <a:srgbClr val="FFFF99"/>
        </a:solidFill>
      </dgm:spPr>
      <dgm:t>
        <a:bodyPr/>
        <a:lstStyle/>
        <a:p>
          <a:pPr algn="ctr" rtl="1"/>
          <a:r>
            <a:rPr lang="ar-SA" sz="4400" dirty="0" smtClean="0">
              <a:solidFill>
                <a:schemeClr val="tx1"/>
              </a:solidFill>
            </a:rPr>
            <a:t>المنهج السلوكي</a:t>
          </a:r>
          <a:endParaRPr lang="ar-SA" sz="4400" dirty="0">
            <a:solidFill>
              <a:schemeClr val="tx1"/>
            </a:solidFill>
          </a:endParaRPr>
        </a:p>
      </dgm:t>
    </dgm:pt>
    <dgm:pt modelId="{2D2AF1F0-C8ED-48EB-8B3E-617DB48AE391}" type="parTrans" cxnId="{EBF6F930-302D-40B8-9B7B-911247BCB1DB}">
      <dgm:prSet/>
      <dgm:spPr/>
      <dgm:t>
        <a:bodyPr/>
        <a:lstStyle/>
        <a:p>
          <a:pPr rtl="1"/>
          <a:endParaRPr lang="ar-SA"/>
        </a:p>
      </dgm:t>
    </dgm:pt>
    <dgm:pt modelId="{B999F963-60C5-4521-8BE5-FE9337CD24CC}" type="sibTrans" cxnId="{EBF6F930-302D-40B8-9B7B-911247BCB1DB}">
      <dgm:prSet/>
      <dgm:spPr/>
      <dgm:t>
        <a:bodyPr/>
        <a:lstStyle/>
        <a:p>
          <a:pPr rtl="1"/>
          <a:endParaRPr lang="ar-SA"/>
        </a:p>
      </dgm:t>
    </dgm:pt>
    <dgm:pt modelId="{37F64318-482F-4AA7-BF97-6897B5240D17}" type="pres">
      <dgm:prSet presAssocID="{366D091B-F3D6-487F-85A3-B5EC7EB48EF3}" presName="matrix" presStyleCnt="0">
        <dgm:presLayoutVars>
          <dgm:chMax val="1"/>
          <dgm:dir/>
          <dgm:resizeHandles val="exact"/>
        </dgm:presLayoutVars>
      </dgm:prSet>
      <dgm:spPr/>
      <dgm:t>
        <a:bodyPr/>
        <a:lstStyle/>
        <a:p>
          <a:pPr rtl="1"/>
          <a:endParaRPr lang="ar-SA"/>
        </a:p>
      </dgm:t>
    </dgm:pt>
    <dgm:pt modelId="{3C9F29BE-5A3D-4CF4-A6BC-C10219D90FB1}" type="pres">
      <dgm:prSet presAssocID="{366D091B-F3D6-487F-85A3-B5EC7EB48EF3}" presName="diamond" presStyleLbl="bgShp" presStyleIdx="0" presStyleCnt="1"/>
      <dgm:spPr/>
      <dgm:t>
        <a:bodyPr/>
        <a:lstStyle/>
        <a:p>
          <a:pPr rtl="1"/>
          <a:endParaRPr lang="ar-SA"/>
        </a:p>
      </dgm:t>
    </dgm:pt>
    <dgm:pt modelId="{4EE993DF-E93B-476F-A453-BE5A0D5A3FDA}" type="pres">
      <dgm:prSet presAssocID="{366D091B-F3D6-487F-85A3-B5EC7EB48EF3}" presName="quad1" presStyleLbl="node1" presStyleIdx="0" presStyleCnt="4" custScaleX="159960" custLinFactNeighborX="-59163" custLinFactNeighborY="-15725">
        <dgm:presLayoutVars>
          <dgm:chMax val="0"/>
          <dgm:chPref val="0"/>
          <dgm:bulletEnabled val="1"/>
        </dgm:presLayoutVars>
      </dgm:prSet>
      <dgm:spPr/>
      <dgm:t>
        <a:bodyPr/>
        <a:lstStyle/>
        <a:p>
          <a:pPr rtl="1"/>
          <a:endParaRPr lang="ar-SA"/>
        </a:p>
      </dgm:t>
    </dgm:pt>
    <dgm:pt modelId="{C2E595E4-9436-4CE0-A517-ADA0FF6F0819}" type="pres">
      <dgm:prSet presAssocID="{366D091B-F3D6-487F-85A3-B5EC7EB48EF3}" presName="quad2" presStyleLbl="node1" presStyleIdx="1" presStyleCnt="4" custScaleX="162973" custLinFactNeighborX="52677" custLinFactNeighborY="-13837">
        <dgm:presLayoutVars>
          <dgm:chMax val="0"/>
          <dgm:chPref val="0"/>
          <dgm:bulletEnabled val="1"/>
        </dgm:presLayoutVars>
      </dgm:prSet>
      <dgm:spPr/>
      <dgm:t>
        <a:bodyPr/>
        <a:lstStyle/>
        <a:p>
          <a:pPr rtl="1"/>
          <a:endParaRPr lang="ar-SA"/>
        </a:p>
      </dgm:t>
    </dgm:pt>
    <dgm:pt modelId="{60FB58D8-0BBF-4E8A-8A48-D521A1E67BF2}" type="pres">
      <dgm:prSet presAssocID="{366D091B-F3D6-487F-85A3-B5EC7EB48EF3}" presName="quad3" presStyleLbl="node1" presStyleIdx="2" presStyleCnt="4" custScaleX="158453" custLinFactNeighborX="-60438" custLinFactNeighborY="10409">
        <dgm:presLayoutVars>
          <dgm:chMax val="0"/>
          <dgm:chPref val="0"/>
          <dgm:bulletEnabled val="1"/>
        </dgm:presLayoutVars>
      </dgm:prSet>
      <dgm:spPr/>
      <dgm:t>
        <a:bodyPr/>
        <a:lstStyle/>
        <a:p>
          <a:pPr rtl="1"/>
          <a:endParaRPr lang="ar-SA"/>
        </a:p>
      </dgm:t>
    </dgm:pt>
    <dgm:pt modelId="{5687C709-3939-4920-BB66-0AE9F3D1CE8C}" type="pres">
      <dgm:prSet presAssocID="{366D091B-F3D6-487F-85A3-B5EC7EB48EF3}" presName="quad4" presStyleLbl="node1" presStyleIdx="3" presStyleCnt="4" custScaleX="160713" custLinFactNeighborX="56497" custLinFactNeighborY="5382">
        <dgm:presLayoutVars>
          <dgm:chMax val="0"/>
          <dgm:chPref val="0"/>
          <dgm:bulletEnabled val="1"/>
        </dgm:presLayoutVars>
      </dgm:prSet>
      <dgm:spPr/>
      <dgm:t>
        <a:bodyPr/>
        <a:lstStyle/>
        <a:p>
          <a:pPr rtl="1"/>
          <a:endParaRPr lang="ar-SA"/>
        </a:p>
      </dgm:t>
    </dgm:pt>
  </dgm:ptLst>
  <dgm:cxnLst>
    <dgm:cxn modelId="{46D196DD-C827-4901-BB6E-7E8DE40274E6}" srcId="{366D091B-F3D6-487F-85A3-B5EC7EB48EF3}" destId="{328C4C65-A375-4955-BB9A-BE4E8544F89A}" srcOrd="0" destOrd="0" parTransId="{1334DB9A-8AEC-4136-9C0A-C02CBD3DBB67}" sibTransId="{BA080BC5-7FE8-4084-A29B-4A271BF94B76}"/>
    <dgm:cxn modelId="{62F4B433-2E62-4448-BC4E-865EB055BDDC}" srcId="{366D091B-F3D6-487F-85A3-B5EC7EB48EF3}" destId="{BD0DB49A-625C-48CE-988A-010A13A16257}" srcOrd="2" destOrd="0" parTransId="{3D0224FB-1052-471B-B791-74D4E7C8E9EA}" sibTransId="{D02E1C38-4035-4AB8-B510-96EA130B37B9}"/>
    <dgm:cxn modelId="{A63891AF-89AE-4698-8689-34713F927186}" type="presOf" srcId="{366D091B-F3D6-487F-85A3-B5EC7EB48EF3}" destId="{37F64318-482F-4AA7-BF97-6897B5240D17}" srcOrd="0" destOrd="0" presId="urn:microsoft.com/office/officeart/2005/8/layout/matrix3"/>
    <dgm:cxn modelId="{DFBB4468-1C49-4ED7-898A-861DA3142EAD}" type="presOf" srcId="{BD0DB49A-625C-48CE-988A-010A13A16257}" destId="{60FB58D8-0BBF-4E8A-8A48-D521A1E67BF2}" srcOrd="0" destOrd="0" presId="urn:microsoft.com/office/officeart/2005/8/layout/matrix3"/>
    <dgm:cxn modelId="{9CA9BAE3-FFB6-4566-A08D-B9F0F9F40D71}" type="presOf" srcId="{09E49433-586F-42BC-B4E6-7B5FF20FF628}" destId="{5687C709-3939-4920-BB66-0AE9F3D1CE8C}" srcOrd="0" destOrd="0" presId="urn:microsoft.com/office/officeart/2005/8/layout/matrix3"/>
    <dgm:cxn modelId="{ADBBEE03-A2C2-4A30-9F87-84AF4A9A0FD8}" type="presOf" srcId="{E036EE22-1FAD-416A-963E-2DC6CC1B0E04}" destId="{C2E595E4-9436-4CE0-A517-ADA0FF6F0819}" srcOrd="0" destOrd="0" presId="urn:microsoft.com/office/officeart/2005/8/layout/matrix3"/>
    <dgm:cxn modelId="{BE8C3FC4-AE65-4A90-92BC-E8F454BF6FAB}" srcId="{366D091B-F3D6-487F-85A3-B5EC7EB48EF3}" destId="{E036EE22-1FAD-416A-963E-2DC6CC1B0E04}" srcOrd="1" destOrd="0" parTransId="{F65A3301-7BD8-4C71-A184-5066E1C9ACD2}" sibTransId="{E00A2426-D7DE-49FC-96D6-1CE111212BC7}"/>
    <dgm:cxn modelId="{EBF6F930-302D-40B8-9B7B-911247BCB1DB}" srcId="{366D091B-F3D6-487F-85A3-B5EC7EB48EF3}" destId="{09E49433-586F-42BC-B4E6-7B5FF20FF628}" srcOrd="3" destOrd="0" parTransId="{2D2AF1F0-C8ED-48EB-8B3E-617DB48AE391}" sibTransId="{B999F963-60C5-4521-8BE5-FE9337CD24CC}"/>
    <dgm:cxn modelId="{34915E3E-A3E7-4446-820F-2D99F8119B80}" type="presOf" srcId="{328C4C65-A375-4955-BB9A-BE4E8544F89A}" destId="{4EE993DF-E93B-476F-A453-BE5A0D5A3FDA}" srcOrd="0" destOrd="0" presId="urn:microsoft.com/office/officeart/2005/8/layout/matrix3"/>
    <dgm:cxn modelId="{D7479BA0-0FCB-45E9-95F4-D09EA53DD6C3}" type="presParOf" srcId="{37F64318-482F-4AA7-BF97-6897B5240D17}" destId="{3C9F29BE-5A3D-4CF4-A6BC-C10219D90FB1}" srcOrd="0" destOrd="0" presId="urn:microsoft.com/office/officeart/2005/8/layout/matrix3"/>
    <dgm:cxn modelId="{2EDF0B75-FDDE-4722-B5F2-60423CB106BD}" type="presParOf" srcId="{37F64318-482F-4AA7-BF97-6897B5240D17}" destId="{4EE993DF-E93B-476F-A453-BE5A0D5A3FDA}" srcOrd="1" destOrd="0" presId="urn:microsoft.com/office/officeart/2005/8/layout/matrix3"/>
    <dgm:cxn modelId="{26B5B03D-D2E9-4DAB-AB7C-A10748D36628}" type="presParOf" srcId="{37F64318-482F-4AA7-BF97-6897B5240D17}" destId="{C2E595E4-9436-4CE0-A517-ADA0FF6F0819}" srcOrd="2" destOrd="0" presId="urn:microsoft.com/office/officeart/2005/8/layout/matrix3"/>
    <dgm:cxn modelId="{A0D7FF33-B02D-4D8F-8186-CE07F86DBFE8}" type="presParOf" srcId="{37F64318-482F-4AA7-BF97-6897B5240D17}" destId="{60FB58D8-0BBF-4E8A-8A48-D521A1E67BF2}" srcOrd="3" destOrd="0" presId="urn:microsoft.com/office/officeart/2005/8/layout/matrix3"/>
    <dgm:cxn modelId="{523DBC20-1C5F-41CA-B120-67663B62F4E1}" type="presParOf" srcId="{37F64318-482F-4AA7-BF97-6897B5240D17}" destId="{5687C709-3939-4920-BB66-0AE9F3D1CE8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101A74A-67CB-4A3C-8861-7AA709BDEC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EE29BE34-66C7-4EDA-806E-B2AC2E7C0213}">
      <dgm:prSet phldrT="[نص]" custT="1"/>
      <dgm:spPr>
        <a:solidFill>
          <a:srgbClr val="C00000"/>
        </a:solidFill>
      </dgm:spPr>
      <dgm:t>
        <a:bodyPr/>
        <a:lstStyle/>
        <a:p>
          <a:pPr rtl="1"/>
          <a:r>
            <a:rPr lang="ar-SA" sz="3200" b="1" dirty="0" smtClean="0"/>
            <a:t>الاتجاهات : الميل أو الاستعداد المسبق للاستجابة لبواعث معينة وأحداث حدثت في الماضي .                                          وهي تعتمد على قيم الفرد وتزداد قوة </a:t>
          </a:r>
          <a:r>
            <a:rPr lang="ar-SA" sz="3200" b="1" dirty="0" err="1" smtClean="0"/>
            <a:t>بها</a:t>
          </a:r>
          <a:r>
            <a:rPr lang="ar-SA" sz="3200" b="1" dirty="0" smtClean="0"/>
            <a:t> .          </a:t>
          </a:r>
          <a:endParaRPr lang="ar-SA" sz="3200" b="1" dirty="0"/>
        </a:p>
      </dgm:t>
    </dgm:pt>
    <dgm:pt modelId="{84645EE2-6DB7-4448-8A64-290782298010}" type="parTrans" cxnId="{AACFD14A-345B-4E83-A6EE-AF32C988EABC}">
      <dgm:prSet/>
      <dgm:spPr/>
      <dgm:t>
        <a:bodyPr/>
        <a:lstStyle/>
        <a:p>
          <a:pPr rtl="1"/>
          <a:endParaRPr lang="ar-SA"/>
        </a:p>
      </dgm:t>
    </dgm:pt>
    <dgm:pt modelId="{6A3DB9F8-2549-4C40-AAD1-5FE4E9F3AE0E}" type="sibTrans" cxnId="{AACFD14A-345B-4E83-A6EE-AF32C988EABC}">
      <dgm:prSet/>
      <dgm:spPr/>
      <dgm:t>
        <a:bodyPr/>
        <a:lstStyle/>
        <a:p>
          <a:pPr rtl="1"/>
          <a:endParaRPr lang="ar-SA"/>
        </a:p>
      </dgm:t>
    </dgm:pt>
    <dgm:pt modelId="{0743A5DD-7F07-4417-ABE0-4FDABF31C6C9}">
      <dgm:prSet phldrT="[نص]" custT="1"/>
      <dgm:spPr>
        <a:solidFill>
          <a:srgbClr val="4BCD1D"/>
        </a:solidFill>
      </dgm:spPr>
      <dgm:t>
        <a:bodyPr/>
        <a:lstStyle/>
        <a:p>
          <a:pPr algn="r" rtl="1"/>
          <a:r>
            <a:rPr lang="ar-SA" sz="3200" b="1" dirty="0" smtClean="0">
              <a:solidFill>
                <a:schemeClr val="bg1"/>
              </a:solidFill>
              <a:effectLst>
                <a:outerShdw blurRad="38100" dist="38100" dir="2700000" algn="tl">
                  <a:srgbClr val="000000">
                    <a:alpha val="43137"/>
                  </a:srgbClr>
                </a:outerShdw>
              </a:effectLst>
            </a:rPr>
            <a:t>الاتجاهات والسلوكيات النابعة من قيم راسخة ستكون أكثر مقاومة للتغيير من المبنية على قيم أقل رسوخاً .</a:t>
          </a:r>
          <a:endParaRPr lang="ar-SA" sz="3200" b="1" dirty="0">
            <a:solidFill>
              <a:schemeClr val="bg1"/>
            </a:solidFill>
            <a:effectLst>
              <a:outerShdw blurRad="38100" dist="38100" dir="2700000" algn="tl">
                <a:srgbClr val="000000">
                  <a:alpha val="43137"/>
                </a:srgbClr>
              </a:outerShdw>
            </a:effectLst>
          </a:endParaRPr>
        </a:p>
      </dgm:t>
    </dgm:pt>
    <dgm:pt modelId="{E666D8E0-9A20-46F5-B74B-781B3DB90DA1}" type="parTrans" cxnId="{7973E9D3-A577-4C69-AC8F-09FA0EECDB8C}">
      <dgm:prSet/>
      <dgm:spPr/>
      <dgm:t>
        <a:bodyPr/>
        <a:lstStyle/>
        <a:p>
          <a:pPr rtl="1"/>
          <a:endParaRPr lang="ar-SA"/>
        </a:p>
      </dgm:t>
    </dgm:pt>
    <dgm:pt modelId="{CA3A2764-9E79-481A-8F17-AEFC54370D1F}" type="sibTrans" cxnId="{7973E9D3-A577-4C69-AC8F-09FA0EECDB8C}">
      <dgm:prSet/>
      <dgm:spPr/>
      <dgm:t>
        <a:bodyPr/>
        <a:lstStyle/>
        <a:p>
          <a:pPr rtl="1"/>
          <a:endParaRPr lang="ar-SA"/>
        </a:p>
      </dgm:t>
    </dgm:pt>
    <dgm:pt modelId="{FCDE3CE5-E31A-48CE-8BA6-F4F5C88A81A8}">
      <dgm:prSet/>
      <dgm:spPr/>
      <dgm:t>
        <a:bodyPr/>
        <a:lstStyle/>
        <a:p>
          <a:pPr rtl="1"/>
          <a:r>
            <a:rPr lang="ar-SA" b="1" dirty="0" smtClean="0">
              <a:effectLst>
                <a:outerShdw blurRad="38100" dist="38100" dir="2700000" algn="tl">
                  <a:srgbClr val="000000">
                    <a:alpha val="43137"/>
                  </a:srgbClr>
                </a:outerShdw>
              </a:effectLst>
            </a:rPr>
            <a:t>تتسم القيم بالثبات النسبي خلافاً للاتجاهات التي تقبل التغيير لارتباطها بالمواقف والأحداث .</a:t>
          </a:r>
          <a:endParaRPr lang="ar-SA" b="1" dirty="0">
            <a:effectLst>
              <a:outerShdw blurRad="38100" dist="38100" dir="2700000" algn="tl">
                <a:srgbClr val="000000">
                  <a:alpha val="43137"/>
                </a:srgbClr>
              </a:outerShdw>
            </a:effectLst>
          </a:endParaRPr>
        </a:p>
      </dgm:t>
    </dgm:pt>
    <dgm:pt modelId="{6EED2F32-FA48-45E2-AA6A-F79F5A25E711}" type="parTrans" cxnId="{77ED5A2E-4993-4B74-B972-2923CC73B609}">
      <dgm:prSet/>
      <dgm:spPr/>
      <dgm:t>
        <a:bodyPr/>
        <a:lstStyle/>
        <a:p>
          <a:pPr rtl="1"/>
          <a:endParaRPr lang="ar-SA"/>
        </a:p>
      </dgm:t>
    </dgm:pt>
    <dgm:pt modelId="{BE737467-E7C7-40CA-B581-A4024A643FDA}" type="sibTrans" cxnId="{77ED5A2E-4993-4B74-B972-2923CC73B609}">
      <dgm:prSet/>
      <dgm:spPr/>
      <dgm:t>
        <a:bodyPr/>
        <a:lstStyle/>
        <a:p>
          <a:pPr rtl="1"/>
          <a:endParaRPr lang="ar-SA"/>
        </a:p>
      </dgm:t>
    </dgm:pt>
    <dgm:pt modelId="{A97518C5-93F8-4D7C-852B-F964BB8ECAF0}" type="pres">
      <dgm:prSet presAssocID="{6101A74A-67CB-4A3C-8861-7AA709BDEC03}" presName="outerComposite" presStyleCnt="0">
        <dgm:presLayoutVars>
          <dgm:chMax val="5"/>
          <dgm:dir/>
          <dgm:resizeHandles val="exact"/>
        </dgm:presLayoutVars>
      </dgm:prSet>
      <dgm:spPr/>
      <dgm:t>
        <a:bodyPr/>
        <a:lstStyle/>
        <a:p>
          <a:pPr rtl="1"/>
          <a:endParaRPr lang="ar-SA"/>
        </a:p>
      </dgm:t>
    </dgm:pt>
    <dgm:pt modelId="{4F8979D1-F43A-45C3-9458-5AFE9CEC604D}" type="pres">
      <dgm:prSet presAssocID="{6101A74A-67CB-4A3C-8861-7AA709BDEC03}" presName="dummyMaxCanvas" presStyleCnt="0">
        <dgm:presLayoutVars/>
      </dgm:prSet>
      <dgm:spPr/>
    </dgm:pt>
    <dgm:pt modelId="{23A57F88-41CB-42FA-A03D-62308F78CF69}" type="pres">
      <dgm:prSet presAssocID="{6101A74A-67CB-4A3C-8861-7AA709BDEC03}" presName="ThreeNodes_1" presStyleLbl="node1" presStyleIdx="0" presStyleCnt="3">
        <dgm:presLayoutVars>
          <dgm:bulletEnabled val="1"/>
        </dgm:presLayoutVars>
      </dgm:prSet>
      <dgm:spPr/>
      <dgm:t>
        <a:bodyPr/>
        <a:lstStyle/>
        <a:p>
          <a:pPr rtl="1"/>
          <a:endParaRPr lang="ar-SA"/>
        </a:p>
      </dgm:t>
    </dgm:pt>
    <dgm:pt modelId="{2731E77A-8E4E-4336-B79D-6AA3C50752F1}" type="pres">
      <dgm:prSet presAssocID="{6101A74A-67CB-4A3C-8861-7AA709BDEC03}" presName="ThreeNodes_2" presStyleLbl="node1" presStyleIdx="1" presStyleCnt="3">
        <dgm:presLayoutVars>
          <dgm:bulletEnabled val="1"/>
        </dgm:presLayoutVars>
      </dgm:prSet>
      <dgm:spPr/>
      <dgm:t>
        <a:bodyPr/>
        <a:lstStyle/>
        <a:p>
          <a:pPr rtl="1"/>
          <a:endParaRPr lang="ar-SA"/>
        </a:p>
      </dgm:t>
    </dgm:pt>
    <dgm:pt modelId="{114A9F5B-AD3B-422A-BB3E-1A3C000C7003}" type="pres">
      <dgm:prSet presAssocID="{6101A74A-67CB-4A3C-8861-7AA709BDEC03}" presName="ThreeNodes_3" presStyleLbl="node1" presStyleIdx="2" presStyleCnt="3" custLinFactNeighborX="0" custLinFactNeighborY="433">
        <dgm:presLayoutVars>
          <dgm:bulletEnabled val="1"/>
        </dgm:presLayoutVars>
      </dgm:prSet>
      <dgm:spPr/>
      <dgm:t>
        <a:bodyPr/>
        <a:lstStyle/>
        <a:p>
          <a:pPr rtl="1"/>
          <a:endParaRPr lang="ar-SA"/>
        </a:p>
      </dgm:t>
    </dgm:pt>
    <dgm:pt modelId="{EE7241A5-BB4F-419C-8206-CE2BC88547C0}" type="pres">
      <dgm:prSet presAssocID="{6101A74A-67CB-4A3C-8861-7AA709BDEC03}" presName="ThreeConn_1-2" presStyleLbl="fgAccFollowNode1" presStyleIdx="0" presStyleCnt="2">
        <dgm:presLayoutVars>
          <dgm:bulletEnabled val="1"/>
        </dgm:presLayoutVars>
      </dgm:prSet>
      <dgm:spPr/>
      <dgm:t>
        <a:bodyPr/>
        <a:lstStyle/>
        <a:p>
          <a:pPr rtl="1"/>
          <a:endParaRPr lang="ar-SA"/>
        </a:p>
      </dgm:t>
    </dgm:pt>
    <dgm:pt modelId="{225AD3E5-BCDA-4CC7-B335-B501FB52C3A5}" type="pres">
      <dgm:prSet presAssocID="{6101A74A-67CB-4A3C-8861-7AA709BDEC03}" presName="ThreeConn_2-3" presStyleLbl="fgAccFollowNode1" presStyleIdx="1" presStyleCnt="2">
        <dgm:presLayoutVars>
          <dgm:bulletEnabled val="1"/>
        </dgm:presLayoutVars>
      </dgm:prSet>
      <dgm:spPr/>
      <dgm:t>
        <a:bodyPr/>
        <a:lstStyle/>
        <a:p>
          <a:pPr rtl="1"/>
          <a:endParaRPr lang="ar-SA"/>
        </a:p>
      </dgm:t>
    </dgm:pt>
    <dgm:pt modelId="{4076436B-1CEC-49E8-AFB2-BB2A8162B5BF}" type="pres">
      <dgm:prSet presAssocID="{6101A74A-67CB-4A3C-8861-7AA709BDEC03}" presName="ThreeNodes_1_text" presStyleLbl="node1" presStyleIdx="2" presStyleCnt="3">
        <dgm:presLayoutVars>
          <dgm:bulletEnabled val="1"/>
        </dgm:presLayoutVars>
      </dgm:prSet>
      <dgm:spPr/>
      <dgm:t>
        <a:bodyPr/>
        <a:lstStyle/>
        <a:p>
          <a:pPr rtl="1"/>
          <a:endParaRPr lang="ar-SA"/>
        </a:p>
      </dgm:t>
    </dgm:pt>
    <dgm:pt modelId="{1D1B723E-FC83-4F64-9425-F49409CBA42B}" type="pres">
      <dgm:prSet presAssocID="{6101A74A-67CB-4A3C-8861-7AA709BDEC03}" presName="ThreeNodes_2_text" presStyleLbl="node1" presStyleIdx="2" presStyleCnt="3">
        <dgm:presLayoutVars>
          <dgm:bulletEnabled val="1"/>
        </dgm:presLayoutVars>
      </dgm:prSet>
      <dgm:spPr/>
      <dgm:t>
        <a:bodyPr/>
        <a:lstStyle/>
        <a:p>
          <a:pPr rtl="1"/>
          <a:endParaRPr lang="ar-SA"/>
        </a:p>
      </dgm:t>
    </dgm:pt>
    <dgm:pt modelId="{07041931-69C9-49A6-BAD4-9D47A1CA8290}" type="pres">
      <dgm:prSet presAssocID="{6101A74A-67CB-4A3C-8861-7AA709BDEC03}" presName="ThreeNodes_3_text" presStyleLbl="node1" presStyleIdx="2" presStyleCnt="3">
        <dgm:presLayoutVars>
          <dgm:bulletEnabled val="1"/>
        </dgm:presLayoutVars>
      </dgm:prSet>
      <dgm:spPr/>
      <dgm:t>
        <a:bodyPr/>
        <a:lstStyle/>
        <a:p>
          <a:pPr rtl="1"/>
          <a:endParaRPr lang="ar-SA"/>
        </a:p>
      </dgm:t>
    </dgm:pt>
  </dgm:ptLst>
  <dgm:cxnLst>
    <dgm:cxn modelId="{AACFD14A-345B-4E83-A6EE-AF32C988EABC}" srcId="{6101A74A-67CB-4A3C-8861-7AA709BDEC03}" destId="{EE29BE34-66C7-4EDA-806E-B2AC2E7C0213}" srcOrd="0" destOrd="0" parTransId="{84645EE2-6DB7-4448-8A64-290782298010}" sibTransId="{6A3DB9F8-2549-4C40-AAD1-5FE4E9F3AE0E}"/>
    <dgm:cxn modelId="{77ED5A2E-4993-4B74-B972-2923CC73B609}" srcId="{6101A74A-67CB-4A3C-8861-7AA709BDEC03}" destId="{FCDE3CE5-E31A-48CE-8BA6-F4F5C88A81A8}" srcOrd="2" destOrd="0" parTransId="{6EED2F32-FA48-45E2-AA6A-F79F5A25E711}" sibTransId="{BE737467-E7C7-40CA-B581-A4024A643FDA}"/>
    <dgm:cxn modelId="{BF879CCC-D281-4BAD-AC31-A54B33A9EDC1}" type="presOf" srcId="{0743A5DD-7F07-4417-ABE0-4FDABF31C6C9}" destId="{1D1B723E-FC83-4F64-9425-F49409CBA42B}" srcOrd="1" destOrd="0" presId="urn:microsoft.com/office/officeart/2005/8/layout/vProcess5"/>
    <dgm:cxn modelId="{2E715026-9711-40D0-B1DB-52259C77BEFA}" type="presOf" srcId="{EE29BE34-66C7-4EDA-806E-B2AC2E7C0213}" destId="{23A57F88-41CB-42FA-A03D-62308F78CF69}" srcOrd="0" destOrd="0" presId="urn:microsoft.com/office/officeart/2005/8/layout/vProcess5"/>
    <dgm:cxn modelId="{EE0C69AE-27A5-47FB-85F8-8A58953DDFF4}" type="presOf" srcId="{EE29BE34-66C7-4EDA-806E-B2AC2E7C0213}" destId="{4076436B-1CEC-49E8-AFB2-BB2A8162B5BF}" srcOrd="1" destOrd="0" presId="urn:microsoft.com/office/officeart/2005/8/layout/vProcess5"/>
    <dgm:cxn modelId="{C39CA80D-5197-44E1-93FE-31DB7D258DA9}" type="presOf" srcId="{CA3A2764-9E79-481A-8F17-AEFC54370D1F}" destId="{225AD3E5-BCDA-4CC7-B335-B501FB52C3A5}" srcOrd="0" destOrd="0" presId="urn:microsoft.com/office/officeart/2005/8/layout/vProcess5"/>
    <dgm:cxn modelId="{9D1C92D4-E01B-4E0F-ADA2-A5F2ED07F595}" type="presOf" srcId="{FCDE3CE5-E31A-48CE-8BA6-F4F5C88A81A8}" destId="{07041931-69C9-49A6-BAD4-9D47A1CA8290}" srcOrd="1" destOrd="0" presId="urn:microsoft.com/office/officeart/2005/8/layout/vProcess5"/>
    <dgm:cxn modelId="{AEA3B332-9060-41A1-8BEB-1CDDCAC5892E}" type="presOf" srcId="{0743A5DD-7F07-4417-ABE0-4FDABF31C6C9}" destId="{2731E77A-8E4E-4336-B79D-6AA3C50752F1}" srcOrd="0" destOrd="0" presId="urn:microsoft.com/office/officeart/2005/8/layout/vProcess5"/>
    <dgm:cxn modelId="{7973E9D3-A577-4C69-AC8F-09FA0EECDB8C}" srcId="{6101A74A-67CB-4A3C-8861-7AA709BDEC03}" destId="{0743A5DD-7F07-4417-ABE0-4FDABF31C6C9}" srcOrd="1" destOrd="0" parTransId="{E666D8E0-9A20-46F5-B74B-781B3DB90DA1}" sibTransId="{CA3A2764-9E79-481A-8F17-AEFC54370D1F}"/>
    <dgm:cxn modelId="{56D55A6B-DD28-438D-B04F-48A867143816}" type="presOf" srcId="{6A3DB9F8-2549-4C40-AAD1-5FE4E9F3AE0E}" destId="{EE7241A5-BB4F-419C-8206-CE2BC88547C0}" srcOrd="0" destOrd="0" presId="urn:microsoft.com/office/officeart/2005/8/layout/vProcess5"/>
    <dgm:cxn modelId="{03C3C0B5-96CD-4540-A117-1A87F3E18DCF}" type="presOf" srcId="{FCDE3CE5-E31A-48CE-8BA6-F4F5C88A81A8}" destId="{114A9F5B-AD3B-422A-BB3E-1A3C000C7003}" srcOrd="0" destOrd="0" presId="urn:microsoft.com/office/officeart/2005/8/layout/vProcess5"/>
    <dgm:cxn modelId="{058A8C56-7E06-4EC9-8CB3-CD4953497ED5}" type="presOf" srcId="{6101A74A-67CB-4A3C-8861-7AA709BDEC03}" destId="{A97518C5-93F8-4D7C-852B-F964BB8ECAF0}" srcOrd="0" destOrd="0" presId="urn:microsoft.com/office/officeart/2005/8/layout/vProcess5"/>
    <dgm:cxn modelId="{6D112DBE-122F-4EE2-8393-007205F6E36F}" type="presParOf" srcId="{A97518C5-93F8-4D7C-852B-F964BB8ECAF0}" destId="{4F8979D1-F43A-45C3-9458-5AFE9CEC604D}" srcOrd="0" destOrd="0" presId="urn:microsoft.com/office/officeart/2005/8/layout/vProcess5"/>
    <dgm:cxn modelId="{268CBD95-CCAF-4673-8B56-847C41CBE972}" type="presParOf" srcId="{A97518C5-93F8-4D7C-852B-F964BB8ECAF0}" destId="{23A57F88-41CB-42FA-A03D-62308F78CF69}" srcOrd="1" destOrd="0" presId="urn:microsoft.com/office/officeart/2005/8/layout/vProcess5"/>
    <dgm:cxn modelId="{D1C4AF61-5EBC-4708-B89B-D18462471D40}" type="presParOf" srcId="{A97518C5-93F8-4D7C-852B-F964BB8ECAF0}" destId="{2731E77A-8E4E-4336-B79D-6AA3C50752F1}" srcOrd="2" destOrd="0" presId="urn:microsoft.com/office/officeart/2005/8/layout/vProcess5"/>
    <dgm:cxn modelId="{F8296386-D389-492C-9E46-56801A1D6BFB}" type="presParOf" srcId="{A97518C5-93F8-4D7C-852B-F964BB8ECAF0}" destId="{114A9F5B-AD3B-422A-BB3E-1A3C000C7003}" srcOrd="3" destOrd="0" presId="urn:microsoft.com/office/officeart/2005/8/layout/vProcess5"/>
    <dgm:cxn modelId="{641F5E3B-DB3A-4C11-AEB7-368F7940AD68}" type="presParOf" srcId="{A97518C5-93F8-4D7C-852B-F964BB8ECAF0}" destId="{EE7241A5-BB4F-419C-8206-CE2BC88547C0}" srcOrd="4" destOrd="0" presId="urn:microsoft.com/office/officeart/2005/8/layout/vProcess5"/>
    <dgm:cxn modelId="{54A0C65E-8E24-4F8B-BBF7-D03C4B1F1AAF}" type="presParOf" srcId="{A97518C5-93F8-4D7C-852B-F964BB8ECAF0}" destId="{225AD3E5-BCDA-4CC7-B335-B501FB52C3A5}" srcOrd="5" destOrd="0" presId="urn:microsoft.com/office/officeart/2005/8/layout/vProcess5"/>
    <dgm:cxn modelId="{B2D6B365-877D-40BC-AC92-A1AF39E94053}" type="presParOf" srcId="{A97518C5-93F8-4D7C-852B-F964BB8ECAF0}" destId="{4076436B-1CEC-49E8-AFB2-BB2A8162B5BF}" srcOrd="6" destOrd="0" presId="urn:microsoft.com/office/officeart/2005/8/layout/vProcess5"/>
    <dgm:cxn modelId="{03EA9B6D-9FC0-44B5-B666-6103ECB4818F}" type="presParOf" srcId="{A97518C5-93F8-4D7C-852B-F964BB8ECAF0}" destId="{1D1B723E-FC83-4F64-9425-F49409CBA42B}" srcOrd="7" destOrd="0" presId="urn:microsoft.com/office/officeart/2005/8/layout/vProcess5"/>
    <dgm:cxn modelId="{658DFE01-17C5-417F-8551-8AC933C9E368}" type="presParOf" srcId="{A97518C5-93F8-4D7C-852B-F964BB8ECAF0}" destId="{07041931-69C9-49A6-BAD4-9D47A1CA8290}"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E4AFD87-5508-4BD1-992F-429316C21BED}" type="doc">
      <dgm:prSet loTypeId="urn:microsoft.com/office/officeart/2005/8/layout/hList3" loCatId="list" qsTypeId="urn:microsoft.com/office/officeart/2005/8/quickstyle/simple1" qsCatId="simple" csTypeId="urn:microsoft.com/office/officeart/2005/8/colors/colorful1" csCatId="colorful" phldr="1"/>
      <dgm:spPr/>
      <dgm:t>
        <a:bodyPr/>
        <a:lstStyle/>
        <a:p>
          <a:pPr rtl="1"/>
          <a:endParaRPr lang="ar-SA"/>
        </a:p>
      </dgm:t>
    </dgm:pt>
    <dgm:pt modelId="{FCC6B294-19E3-43B8-9DF7-176DBE03679E}">
      <dgm:prSet phldrT="[نص]"/>
      <dgm:spPr/>
      <dgm:t>
        <a:bodyPr/>
        <a:lstStyle/>
        <a:p>
          <a:pPr rtl="1"/>
          <a:r>
            <a:rPr lang="ar-SA" dirty="0" smtClean="0"/>
            <a:t>القيم الشخصية للفرد تمثل الإطار العام لسلوكه . فهي تؤثر على :</a:t>
          </a:r>
          <a:endParaRPr lang="ar-SA" dirty="0"/>
        </a:p>
      </dgm:t>
    </dgm:pt>
    <dgm:pt modelId="{07ADCF98-C912-4314-9397-79D78EF4285A}" type="parTrans" cxnId="{2D5B761F-5CE7-44F0-9D00-809D187F45A3}">
      <dgm:prSet/>
      <dgm:spPr/>
      <dgm:t>
        <a:bodyPr/>
        <a:lstStyle/>
        <a:p>
          <a:pPr rtl="1"/>
          <a:endParaRPr lang="ar-SA"/>
        </a:p>
      </dgm:t>
    </dgm:pt>
    <dgm:pt modelId="{1CABED6C-F622-4EA3-B689-07D5585110F6}" type="sibTrans" cxnId="{2D5B761F-5CE7-44F0-9D00-809D187F45A3}">
      <dgm:prSet/>
      <dgm:spPr/>
      <dgm:t>
        <a:bodyPr/>
        <a:lstStyle/>
        <a:p>
          <a:pPr rtl="1"/>
          <a:endParaRPr lang="ar-SA"/>
        </a:p>
      </dgm:t>
    </dgm:pt>
    <dgm:pt modelId="{702036E2-A5C9-46F3-A7B0-BF194E6A9C16}">
      <dgm:prSet phldrT="[نص]"/>
      <dgm:spPr/>
      <dgm:t>
        <a:bodyPr/>
        <a:lstStyle/>
        <a:p>
          <a:pPr rtl="1"/>
          <a:r>
            <a:rPr lang="ar-SA" b="1" dirty="0" smtClean="0">
              <a:effectLst>
                <a:outerShdw blurRad="38100" dist="38100" dir="2700000" algn="tl">
                  <a:srgbClr val="000000">
                    <a:alpha val="43137"/>
                  </a:srgbClr>
                </a:outerShdw>
              </a:effectLst>
            </a:rPr>
            <a:t>الطريقة التي ينظر </a:t>
          </a:r>
          <a:r>
            <a:rPr lang="ar-SA" b="1" dirty="0" err="1" smtClean="0">
              <a:effectLst>
                <a:outerShdw blurRad="38100" dist="38100" dir="2700000" algn="tl">
                  <a:srgbClr val="000000">
                    <a:alpha val="43137"/>
                  </a:srgbClr>
                </a:outerShdw>
              </a:effectLst>
            </a:rPr>
            <a:t>بها</a:t>
          </a:r>
          <a:r>
            <a:rPr lang="ar-SA" b="1" dirty="0" smtClean="0">
              <a:effectLst>
                <a:outerShdw blurRad="38100" dist="38100" dir="2700000" algn="tl">
                  <a:srgbClr val="000000">
                    <a:alpha val="43137"/>
                  </a:srgbClr>
                </a:outerShdw>
              </a:effectLst>
            </a:rPr>
            <a:t> المدير للأفراد والجماعات </a:t>
          </a:r>
          <a:r>
            <a:rPr lang="ar-SA" dirty="0" smtClean="0"/>
            <a:t>.</a:t>
          </a:r>
          <a:endParaRPr lang="ar-SA" dirty="0"/>
        </a:p>
      </dgm:t>
    </dgm:pt>
    <dgm:pt modelId="{1AB37F56-720F-4EBB-BE9D-31D477CCBB8D}" type="parTrans" cxnId="{EF6F235E-636C-4572-95E6-A3956BD4210F}">
      <dgm:prSet/>
      <dgm:spPr/>
      <dgm:t>
        <a:bodyPr/>
        <a:lstStyle/>
        <a:p>
          <a:pPr rtl="1"/>
          <a:endParaRPr lang="ar-SA"/>
        </a:p>
      </dgm:t>
    </dgm:pt>
    <dgm:pt modelId="{26A8C3B1-758D-4419-A191-4DB078232FF6}" type="sibTrans" cxnId="{EF6F235E-636C-4572-95E6-A3956BD4210F}">
      <dgm:prSet/>
      <dgm:spPr/>
      <dgm:t>
        <a:bodyPr/>
        <a:lstStyle/>
        <a:p>
          <a:pPr rtl="1"/>
          <a:endParaRPr lang="ar-SA"/>
        </a:p>
      </dgm:t>
    </dgm:pt>
    <dgm:pt modelId="{55FD3600-266F-44B0-A4B7-6AD126E394F0}">
      <dgm:prSet phldrT="[نص]"/>
      <dgm:spPr/>
      <dgm:t>
        <a:bodyPr/>
        <a:lstStyle/>
        <a:p>
          <a:pPr rtl="1"/>
          <a:r>
            <a:rPr lang="ar-SA" b="1" dirty="0" smtClean="0">
              <a:effectLst>
                <a:outerShdw blurRad="38100" dist="38100" dir="2700000" algn="tl">
                  <a:srgbClr val="000000">
                    <a:alpha val="43137"/>
                  </a:srgbClr>
                </a:outerShdw>
              </a:effectLst>
            </a:rPr>
            <a:t>إدراكه للمواقف والمشاكل التي يواجهها ، وقراراته لمواجهتها .</a:t>
          </a:r>
          <a:endParaRPr lang="ar-SA" b="1" dirty="0">
            <a:effectLst>
              <a:outerShdw blurRad="38100" dist="38100" dir="2700000" algn="tl">
                <a:srgbClr val="000000">
                  <a:alpha val="43137"/>
                </a:srgbClr>
              </a:outerShdw>
            </a:effectLst>
          </a:endParaRPr>
        </a:p>
      </dgm:t>
    </dgm:pt>
    <dgm:pt modelId="{D8EC9459-1CD4-4CF7-8692-79F65C164209}" type="parTrans" cxnId="{227AB298-4BB7-4930-95A5-0D9521D1B21B}">
      <dgm:prSet/>
      <dgm:spPr/>
      <dgm:t>
        <a:bodyPr/>
        <a:lstStyle/>
        <a:p>
          <a:pPr rtl="1"/>
          <a:endParaRPr lang="ar-SA"/>
        </a:p>
      </dgm:t>
    </dgm:pt>
    <dgm:pt modelId="{53CC75B6-5243-4CF3-83FB-0BA15BB9CAC6}" type="sibTrans" cxnId="{227AB298-4BB7-4930-95A5-0D9521D1B21B}">
      <dgm:prSet/>
      <dgm:spPr/>
      <dgm:t>
        <a:bodyPr/>
        <a:lstStyle/>
        <a:p>
          <a:pPr rtl="1"/>
          <a:endParaRPr lang="ar-SA"/>
        </a:p>
      </dgm:t>
    </dgm:pt>
    <dgm:pt modelId="{0299A643-CAD2-4B57-AA7E-B372AB9DA52D}">
      <dgm:prSet phldrT="[نص]" custT="1"/>
      <dgm:spPr/>
      <dgm:t>
        <a:bodyPr/>
        <a:lstStyle/>
        <a:p>
          <a:pPr rtl="1"/>
          <a:r>
            <a:rPr lang="ar-SA" sz="2800" b="1" dirty="0" smtClean="0">
              <a:effectLst>
                <a:outerShdw blurRad="38100" dist="38100" dir="2700000" algn="tl">
                  <a:srgbClr val="000000">
                    <a:alpha val="43137"/>
                  </a:srgbClr>
                </a:outerShdw>
              </a:effectLst>
            </a:rPr>
            <a:t>قبول الشخص ورفضه للأنماط السلوكية التي تفرضها الجماعات غير الرسمية ،وقراراته فيما يتعلق بالانضمام لأي من هذه الجماعات .</a:t>
          </a:r>
          <a:endParaRPr lang="ar-SA" sz="2800" b="1" dirty="0">
            <a:effectLst>
              <a:outerShdw blurRad="38100" dist="38100" dir="2700000" algn="tl">
                <a:srgbClr val="000000">
                  <a:alpha val="43137"/>
                </a:srgbClr>
              </a:outerShdw>
            </a:effectLst>
          </a:endParaRPr>
        </a:p>
      </dgm:t>
    </dgm:pt>
    <dgm:pt modelId="{A814E508-D8F8-4D48-BA3B-C1A81916536A}" type="parTrans" cxnId="{2EB7C3BF-3E99-4221-A573-6C07E38DC63F}">
      <dgm:prSet/>
      <dgm:spPr/>
      <dgm:t>
        <a:bodyPr/>
        <a:lstStyle/>
        <a:p>
          <a:pPr rtl="1"/>
          <a:endParaRPr lang="ar-SA"/>
        </a:p>
      </dgm:t>
    </dgm:pt>
    <dgm:pt modelId="{5473E0C2-D17A-4693-AE1E-343B99BD411D}" type="sibTrans" cxnId="{2EB7C3BF-3E99-4221-A573-6C07E38DC63F}">
      <dgm:prSet/>
      <dgm:spPr/>
      <dgm:t>
        <a:bodyPr/>
        <a:lstStyle/>
        <a:p>
          <a:pPr rtl="1"/>
          <a:endParaRPr lang="ar-SA"/>
        </a:p>
      </dgm:t>
    </dgm:pt>
    <dgm:pt modelId="{F9A288BC-679E-4E27-B715-4596564BE04D}">
      <dgm:prSet/>
      <dgm:spPr/>
      <dgm:t>
        <a:bodyPr/>
        <a:lstStyle/>
        <a:p>
          <a:pPr rtl="1"/>
          <a:endParaRPr lang="ar-SA"/>
        </a:p>
      </dgm:t>
    </dgm:pt>
    <dgm:pt modelId="{866C56F4-E768-4766-84AD-43877D510461}" type="parTrans" cxnId="{A43671F2-44C1-4657-A85B-A36407C58536}">
      <dgm:prSet/>
      <dgm:spPr/>
      <dgm:t>
        <a:bodyPr/>
        <a:lstStyle/>
        <a:p>
          <a:pPr rtl="1"/>
          <a:endParaRPr lang="ar-SA"/>
        </a:p>
      </dgm:t>
    </dgm:pt>
    <dgm:pt modelId="{5D842244-FAAE-47E6-8AA4-8EF840348441}" type="sibTrans" cxnId="{A43671F2-44C1-4657-A85B-A36407C58536}">
      <dgm:prSet/>
      <dgm:spPr/>
      <dgm:t>
        <a:bodyPr/>
        <a:lstStyle/>
        <a:p>
          <a:pPr rtl="1"/>
          <a:endParaRPr lang="ar-SA"/>
        </a:p>
      </dgm:t>
    </dgm:pt>
    <dgm:pt modelId="{F61682A4-B471-4258-8F77-7C784D9ADCFE}">
      <dgm:prSet/>
      <dgm:spPr/>
      <dgm:t>
        <a:bodyPr/>
        <a:lstStyle/>
        <a:p>
          <a:pPr rtl="1"/>
          <a:r>
            <a:rPr lang="ar-SA" b="1" dirty="0" smtClean="0">
              <a:effectLst>
                <a:outerShdw blurRad="38100" dist="38100" dir="2700000" algn="tl">
                  <a:srgbClr val="000000">
                    <a:alpha val="43137"/>
                  </a:srgbClr>
                </a:outerShdw>
              </a:effectLst>
            </a:rPr>
            <a:t>قبول الشخص ورفضه للأنماط السلوكية التي تفرضها المنظمة، وتحديد مستوى الإنجاز المرضي وغير المرضي .</a:t>
          </a:r>
        </a:p>
      </dgm:t>
    </dgm:pt>
    <dgm:pt modelId="{8E56A6E7-31AC-4A45-ADF3-13C9C1E0B21B}" type="parTrans" cxnId="{A439201B-C9DA-49DE-9CF5-B9953713DE4A}">
      <dgm:prSet/>
      <dgm:spPr/>
      <dgm:t>
        <a:bodyPr/>
        <a:lstStyle/>
        <a:p>
          <a:pPr rtl="1"/>
          <a:endParaRPr lang="ar-SA"/>
        </a:p>
      </dgm:t>
    </dgm:pt>
    <dgm:pt modelId="{DBA8BF10-8906-4E87-A8EF-9F90134BD707}" type="sibTrans" cxnId="{A439201B-C9DA-49DE-9CF5-B9953713DE4A}">
      <dgm:prSet/>
      <dgm:spPr/>
      <dgm:t>
        <a:bodyPr/>
        <a:lstStyle/>
        <a:p>
          <a:pPr rtl="1"/>
          <a:endParaRPr lang="ar-SA"/>
        </a:p>
      </dgm:t>
    </dgm:pt>
    <dgm:pt modelId="{50239DB0-B304-4BEB-9CCC-94476660EA51}" type="pres">
      <dgm:prSet presAssocID="{3E4AFD87-5508-4BD1-992F-429316C21BED}" presName="composite" presStyleCnt="0">
        <dgm:presLayoutVars>
          <dgm:chMax val="1"/>
          <dgm:dir/>
          <dgm:resizeHandles val="exact"/>
        </dgm:presLayoutVars>
      </dgm:prSet>
      <dgm:spPr/>
      <dgm:t>
        <a:bodyPr/>
        <a:lstStyle/>
        <a:p>
          <a:pPr rtl="1"/>
          <a:endParaRPr lang="ar-SA"/>
        </a:p>
      </dgm:t>
    </dgm:pt>
    <dgm:pt modelId="{4065C6BC-9B06-400B-9534-B11B466E364A}" type="pres">
      <dgm:prSet presAssocID="{FCC6B294-19E3-43B8-9DF7-176DBE03679E}" presName="roof" presStyleLbl="dkBgShp" presStyleIdx="0" presStyleCnt="2" custLinFactNeighborX="2400"/>
      <dgm:spPr/>
      <dgm:t>
        <a:bodyPr/>
        <a:lstStyle/>
        <a:p>
          <a:pPr rtl="1"/>
          <a:endParaRPr lang="ar-SA"/>
        </a:p>
      </dgm:t>
    </dgm:pt>
    <dgm:pt modelId="{0F2E7920-E946-4B4E-9F74-D53661F4E3CE}" type="pres">
      <dgm:prSet presAssocID="{FCC6B294-19E3-43B8-9DF7-176DBE03679E}" presName="pillars" presStyleCnt="0"/>
      <dgm:spPr/>
    </dgm:pt>
    <dgm:pt modelId="{97873648-03D9-4700-BBB1-E0A759982ACF}" type="pres">
      <dgm:prSet presAssocID="{FCC6B294-19E3-43B8-9DF7-176DBE03679E}" presName="pillar1" presStyleLbl="node1" presStyleIdx="0" presStyleCnt="4">
        <dgm:presLayoutVars>
          <dgm:bulletEnabled val="1"/>
        </dgm:presLayoutVars>
      </dgm:prSet>
      <dgm:spPr/>
      <dgm:t>
        <a:bodyPr/>
        <a:lstStyle/>
        <a:p>
          <a:pPr rtl="1"/>
          <a:endParaRPr lang="ar-SA"/>
        </a:p>
      </dgm:t>
    </dgm:pt>
    <dgm:pt modelId="{37BA728F-2A9A-4156-97FC-439CEDCC29A5}" type="pres">
      <dgm:prSet presAssocID="{55FD3600-266F-44B0-A4B7-6AD126E394F0}" presName="pillarX" presStyleLbl="node1" presStyleIdx="1" presStyleCnt="4" custLinFactNeighborX="-2135" custLinFactNeighborY="-1019">
        <dgm:presLayoutVars>
          <dgm:bulletEnabled val="1"/>
        </dgm:presLayoutVars>
      </dgm:prSet>
      <dgm:spPr/>
      <dgm:t>
        <a:bodyPr/>
        <a:lstStyle/>
        <a:p>
          <a:pPr rtl="1"/>
          <a:endParaRPr lang="ar-SA"/>
        </a:p>
      </dgm:t>
    </dgm:pt>
    <dgm:pt modelId="{F2FB4A9F-2557-47B5-9468-6FAFCAD14AF4}" type="pres">
      <dgm:prSet presAssocID="{F61682A4-B471-4258-8F77-7C784D9ADCFE}" presName="pillarX" presStyleLbl="node1" presStyleIdx="2" presStyleCnt="4">
        <dgm:presLayoutVars>
          <dgm:bulletEnabled val="1"/>
        </dgm:presLayoutVars>
      </dgm:prSet>
      <dgm:spPr/>
      <dgm:t>
        <a:bodyPr/>
        <a:lstStyle/>
        <a:p>
          <a:pPr rtl="1"/>
          <a:endParaRPr lang="ar-SA"/>
        </a:p>
      </dgm:t>
    </dgm:pt>
    <dgm:pt modelId="{33EE8545-C211-499F-9767-9755CB32BC38}" type="pres">
      <dgm:prSet presAssocID="{0299A643-CAD2-4B57-AA7E-B372AB9DA52D}" presName="pillarX" presStyleLbl="node1" presStyleIdx="3" presStyleCnt="4">
        <dgm:presLayoutVars>
          <dgm:bulletEnabled val="1"/>
        </dgm:presLayoutVars>
      </dgm:prSet>
      <dgm:spPr/>
      <dgm:t>
        <a:bodyPr/>
        <a:lstStyle/>
        <a:p>
          <a:pPr rtl="1"/>
          <a:endParaRPr lang="ar-SA"/>
        </a:p>
      </dgm:t>
    </dgm:pt>
    <dgm:pt modelId="{B62F126A-6E49-46E6-A556-ECC5644E34DC}" type="pres">
      <dgm:prSet presAssocID="{FCC6B294-19E3-43B8-9DF7-176DBE03679E}" presName="base" presStyleLbl="dkBgShp" presStyleIdx="1" presStyleCnt="2"/>
      <dgm:spPr/>
    </dgm:pt>
  </dgm:ptLst>
  <dgm:cxnLst>
    <dgm:cxn modelId="{4744383F-2057-48A6-BC74-E2AD6B688624}" type="presOf" srcId="{702036E2-A5C9-46F3-A7B0-BF194E6A9C16}" destId="{97873648-03D9-4700-BBB1-E0A759982ACF}" srcOrd="0" destOrd="0" presId="urn:microsoft.com/office/officeart/2005/8/layout/hList3"/>
    <dgm:cxn modelId="{26C6AB3E-8223-4F7E-BF1F-F34E5642C909}" type="presOf" srcId="{FCC6B294-19E3-43B8-9DF7-176DBE03679E}" destId="{4065C6BC-9B06-400B-9534-B11B466E364A}" srcOrd="0" destOrd="0" presId="urn:microsoft.com/office/officeart/2005/8/layout/hList3"/>
    <dgm:cxn modelId="{2D5B761F-5CE7-44F0-9D00-809D187F45A3}" srcId="{3E4AFD87-5508-4BD1-992F-429316C21BED}" destId="{FCC6B294-19E3-43B8-9DF7-176DBE03679E}" srcOrd="0" destOrd="0" parTransId="{07ADCF98-C912-4314-9397-79D78EF4285A}" sibTransId="{1CABED6C-F622-4EA3-B689-07D5585110F6}"/>
    <dgm:cxn modelId="{A439201B-C9DA-49DE-9CF5-B9953713DE4A}" srcId="{FCC6B294-19E3-43B8-9DF7-176DBE03679E}" destId="{F61682A4-B471-4258-8F77-7C784D9ADCFE}" srcOrd="2" destOrd="0" parTransId="{8E56A6E7-31AC-4A45-ADF3-13C9C1E0B21B}" sibTransId="{DBA8BF10-8906-4E87-A8EF-9F90134BD707}"/>
    <dgm:cxn modelId="{2EB7C3BF-3E99-4221-A573-6C07E38DC63F}" srcId="{FCC6B294-19E3-43B8-9DF7-176DBE03679E}" destId="{0299A643-CAD2-4B57-AA7E-B372AB9DA52D}" srcOrd="3" destOrd="0" parTransId="{A814E508-D8F8-4D48-BA3B-C1A81916536A}" sibTransId="{5473E0C2-D17A-4693-AE1E-343B99BD411D}"/>
    <dgm:cxn modelId="{227AB298-4BB7-4930-95A5-0D9521D1B21B}" srcId="{FCC6B294-19E3-43B8-9DF7-176DBE03679E}" destId="{55FD3600-266F-44B0-A4B7-6AD126E394F0}" srcOrd="1" destOrd="0" parTransId="{D8EC9459-1CD4-4CF7-8692-79F65C164209}" sibTransId="{53CC75B6-5243-4CF3-83FB-0BA15BB9CAC6}"/>
    <dgm:cxn modelId="{EF6F235E-636C-4572-95E6-A3956BD4210F}" srcId="{FCC6B294-19E3-43B8-9DF7-176DBE03679E}" destId="{702036E2-A5C9-46F3-A7B0-BF194E6A9C16}" srcOrd="0" destOrd="0" parTransId="{1AB37F56-720F-4EBB-BE9D-31D477CCBB8D}" sibTransId="{26A8C3B1-758D-4419-A191-4DB078232FF6}"/>
    <dgm:cxn modelId="{EF9968CA-3603-4303-8873-475F958AE561}" type="presOf" srcId="{F61682A4-B471-4258-8F77-7C784D9ADCFE}" destId="{F2FB4A9F-2557-47B5-9468-6FAFCAD14AF4}" srcOrd="0" destOrd="0" presId="urn:microsoft.com/office/officeart/2005/8/layout/hList3"/>
    <dgm:cxn modelId="{E62D00EC-82D7-437C-8599-9B069B02B1A7}" type="presOf" srcId="{3E4AFD87-5508-4BD1-992F-429316C21BED}" destId="{50239DB0-B304-4BEB-9CCC-94476660EA51}" srcOrd="0" destOrd="0" presId="urn:microsoft.com/office/officeart/2005/8/layout/hList3"/>
    <dgm:cxn modelId="{F94E925D-8299-4784-A913-76BA74D6815D}" type="presOf" srcId="{55FD3600-266F-44B0-A4B7-6AD126E394F0}" destId="{37BA728F-2A9A-4156-97FC-439CEDCC29A5}" srcOrd="0" destOrd="0" presId="urn:microsoft.com/office/officeart/2005/8/layout/hList3"/>
    <dgm:cxn modelId="{A43671F2-44C1-4657-A85B-A36407C58536}" srcId="{3E4AFD87-5508-4BD1-992F-429316C21BED}" destId="{F9A288BC-679E-4E27-B715-4596564BE04D}" srcOrd="1" destOrd="0" parTransId="{866C56F4-E768-4766-84AD-43877D510461}" sibTransId="{5D842244-FAAE-47E6-8AA4-8EF840348441}"/>
    <dgm:cxn modelId="{AEF682DA-7FAA-4E9B-8309-38E686246205}" type="presOf" srcId="{0299A643-CAD2-4B57-AA7E-B372AB9DA52D}" destId="{33EE8545-C211-499F-9767-9755CB32BC38}" srcOrd="0" destOrd="0" presId="urn:microsoft.com/office/officeart/2005/8/layout/hList3"/>
    <dgm:cxn modelId="{DB4E0225-718D-4B3D-AF21-7380715EC96E}" type="presParOf" srcId="{50239DB0-B304-4BEB-9CCC-94476660EA51}" destId="{4065C6BC-9B06-400B-9534-B11B466E364A}" srcOrd="0" destOrd="0" presId="urn:microsoft.com/office/officeart/2005/8/layout/hList3"/>
    <dgm:cxn modelId="{C9C4F8B9-6D24-44D2-A833-EBC48380A914}" type="presParOf" srcId="{50239DB0-B304-4BEB-9CCC-94476660EA51}" destId="{0F2E7920-E946-4B4E-9F74-D53661F4E3CE}" srcOrd="1" destOrd="0" presId="urn:microsoft.com/office/officeart/2005/8/layout/hList3"/>
    <dgm:cxn modelId="{E0EBA248-3989-4139-98E0-46B6A826CF66}" type="presParOf" srcId="{0F2E7920-E946-4B4E-9F74-D53661F4E3CE}" destId="{97873648-03D9-4700-BBB1-E0A759982ACF}" srcOrd="0" destOrd="0" presId="urn:microsoft.com/office/officeart/2005/8/layout/hList3"/>
    <dgm:cxn modelId="{FBAC879F-E128-4D2C-A1DD-F546AF7C31E7}" type="presParOf" srcId="{0F2E7920-E946-4B4E-9F74-D53661F4E3CE}" destId="{37BA728F-2A9A-4156-97FC-439CEDCC29A5}" srcOrd="1" destOrd="0" presId="urn:microsoft.com/office/officeart/2005/8/layout/hList3"/>
    <dgm:cxn modelId="{D95D5726-7B9F-4D13-B1B0-E1DF40134EEC}" type="presParOf" srcId="{0F2E7920-E946-4B4E-9F74-D53661F4E3CE}" destId="{F2FB4A9F-2557-47B5-9468-6FAFCAD14AF4}" srcOrd="2" destOrd="0" presId="urn:microsoft.com/office/officeart/2005/8/layout/hList3"/>
    <dgm:cxn modelId="{58AF9B43-7287-4EF4-A142-3FC6E32DD3C1}" type="presParOf" srcId="{0F2E7920-E946-4B4E-9F74-D53661F4E3CE}" destId="{33EE8545-C211-499F-9767-9755CB32BC38}" srcOrd="3" destOrd="0" presId="urn:microsoft.com/office/officeart/2005/8/layout/hList3"/>
    <dgm:cxn modelId="{19AA33AB-9F72-419D-977F-B64160311FA9}" type="presParOf" srcId="{50239DB0-B304-4BEB-9CCC-94476660EA51}" destId="{B62F126A-6E49-46E6-A556-ECC5644E34D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E520C1-7B01-41AD-AF62-76DDF85C69E1}" type="doc">
      <dgm:prSet loTypeId="urn:microsoft.com/office/officeart/2005/8/layout/vList6" loCatId="list" qsTypeId="urn:microsoft.com/office/officeart/2005/8/quickstyle/simple1" qsCatId="simple" csTypeId="urn:microsoft.com/office/officeart/2005/8/colors/colorful2" csCatId="colorful" phldr="1"/>
      <dgm:spPr/>
      <dgm:t>
        <a:bodyPr/>
        <a:lstStyle/>
        <a:p>
          <a:pPr rtl="1"/>
          <a:endParaRPr lang="ar-SA"/>
        </a:p>
      </dgm:t>
    </dgm:pt>
    <dgm:pt modelId="{15ADFEF5-2017-42AA-8BD3-E2D667B51029}">
      <dgm:prSet phldrT="[نص]"/>
      <dgm:spPr/>
      <dgm:t>
        <a:bodyPr/>
        <a:lstStyle/>
        <a:p>
          <a:pPr rtl="1"/>
          <a:r>
            <a:rPr lang="ar-SA" dirty="0" smtClean="0"/>
            <a:t>الفرد</a:t>
          </a:r>
          <a:endParaRPr lang="ar-SA" dirty="0"/>
        </a:p>
      </dgm:t>
    </dgm:pt>
    <dgm:pt modelId="{20A0512C-7C04-4E43-B5D4-89478293705A}" type="parTrans" cxnId="{A0A6783D-5261-4988-B15B-88A5A25C2A51}">
      <dgm:prSet/>
      <dgm:spPr/>
      <dgm:t>
        <a:bodyPr/>
        <a:lstStyle/>
        <a:p>
          <a:pPr rtl="1"/>
          <a:endParaRPr lang="ar-SA"/>
        </a:p>
      </dgm:t>
    </dgm:pt>
    <dgm:pt modelId="{49859C0C-28A4-4F67-8513-207A8DAD0360}" type="sibTrans" cxnId="{A0A6783D-5261-4988-B15B-88A5A25C2A51}">
      <dgm:prSet/>
      <dgm:spPr/>
      <dgm:t>
        <a:bodyPr/>
        <a:lstStyle/>
        <a:p>
          <a:pPr rtl="1"/>
          <a:endParaRPr lang="ar-SA"/>
        </a:p>
      </dgm:t>
    </dgm:pt>
    <dgm:pt modelId="{583A5B22-6DBA-4C4E-83CC-36876970154E}">
      <dgm:prSet phldrT="[نص]" custT="1"/>
      <dgm:spPr>
        <a:solidFill>
          <a:schemeClr val="accent5">
            <a:lumMod val="75000"/>
            <a:alpha val="90000"/>
          </a:schemeClr>
        </a:solidFill>
      </dgm:spPr>
      <dgm:t>
        <a:bodyPr/>
        <a:lstStyle/>
        <a:p>
          <a:pPr rtl="1"/>
          <a:r>
            <a:rPr lang="ar-SA" sz="3200" b="1" dirty="0" smtClean="0">
              <a:solidFill>
                <a:schemeClr val="bg1"/>
              </a:solidFill>
              <a:effectLst>
                <a:outerShdw blurRad="38100" dist="38100" dir="2700000" algn="tl">
                  <a:srgbClr val="000000">
                    <a:alpha val="43137"/>
                  </a:srgbClr>
                </a:outerShdw>
              </a:effectLst>
            </a:rPr>
            <a:t>القيم الشخصية للفرد توجه سلوكه من خلال إدراكه للأشياء وتفسيره للظواهر ،وتحديد </a:t>
          </a:r>
          <a:r>
            <a:rPr lang="ar-SA" sz="3200" b="1" dirty="0" err="1" smtClean="0">
              <a:solidFill>
                <a:schemeClr val="bg1"/>
              </a:solidFill>
              <a:effectLst>
                <a:outerShdw blurRad="38100" dist="38100" dir="2700000" algn="tl">
                  <a:srgbClr val="000000">
                    <a:alpha val="43137"/>
                  </a:srgbClr>
                </a:outerShdw>
              </a:effectLst>
            </a:rPr>
            <a:t>الصح</a:t>
          </a:r>
          <a:r>
            <a:rPr lang="ar-SA" sz="3200" b="1" dirty="0" smtClean="0">
              <a:solidFill>
                <a:schemeClr val="bg1"/>
              </a:solidFill>
              <a:effectLst>
                <a:outerShdw blurRad="38100" dist="38100" dir="2700000" algn="tl">
                  <a:srgbClr val="000000">
                    <a:alpha val="43137"/>
                  </a:srgbClr>
                </a:outerShdw>
              </a:effectLst>
            </a:rPr>
            <a:t> والخطأ.</a:t>
          </a:r>
          <a:endParaRPr lang="ar-SA" sz="3200" b="1" dirty="0">
            <a:solidFill>
              <a:schemeClr val="bg1"/>
            </a:solidFill>
            <a:effectLst>
              <a:outerShdw blurRad="38100" dist="38100" dir="2700000" algn="tl">
                <a:srgbClr val="000000">
                  <a:alpha val="43137"/>
                </a:srgbClr>
              </a:outerShdw>
            </a:effectLst>
          </a:endParaRPr>
        </a:p>
      </dgm:t>
    </dgm:pt>
    <dgm:pt modelId="{1F615B0B-5B7E-4142-8AF9-1D08AE5EAA03}" type="parTrans" cxnId="{EB8561D8-C6E5-4422-8A4C-EC27396D9CEB}">
      <dgm:prSet/>
      <dgm:spPr/>
      <dgm:t>
        <a:bodyPr/>
        <a:lstStyle/>
        <a:p>
          <a:pPr rtl="1"/>
          <a:endParaRPr lang="ar-SA"/>
        </a:p>
      </dgm:t>
    </dgm:pt>
    <dgm:pt modelId="{D8C0942D-C294-4779-AC81-E319C401943B}" type="sibTrans" cxnId="{EB8561D8-C6E5-4422-8A4C-EC27396D9CEB}">
      <dgm:prSet/>
      <dgm:spPr/>
      <dgm:t>
        <a:bodyPr/>
        <a:lstStyle/>
        <a:p>
          <a:pPr rtl="1"/>
          <a:endParaRPr lang="ar-SA"/>
        </a:p>
      </dgm:t>
    </dgm:pt>
    <dgm:pt modelId="{1A50D836-763C-47A6-B9AB-975659B08F26}">
      <dgm:prSet phldrT="[نص]"/>
      <dgm:spPr/>
      <dgm:t>
        <a:bodyPr/>
        <a:lstStyle/>
        <a:p>
          <a:pPr rtl="1"/>
          <a:r>
            <a:rPr lang="ar-SA" dirty="0" smtClean="0"/>
            <a:t>المنظمة</a:t>
          </a:r>
          <a:endParaRPr lang="ar-SA" dirty="0"/>
        </a:p>
      </dgm:t>
    </dgm:pt>
    <dgm:pt modelId="{E5596BBE-DBA3-432B-A53F-E422AAEF80F1}" type="parTrans" cxnId="{451C8275-69D9-4136-863B-2EC1D7BEDEC7}">
      <dgm:prSet/>
      <dgm:spPr/>
      <dgm:t>
        <a:bodyPr/>
        <a:lstStyle/>
        <a:p>
          <a:pPr rtl="1"/>
          <a:endParaRPr lang="ar-SA"/>
        </a:p>
      </dgm:t>
    </dgm:pt>
    <dgm:pt modelId="{CA9703B5-6D8A-4407-BA41-3DAC33C26709}" type="sibTrans" cxnId="{451C8275-69D9-4136-863B-2EC1D7BEDEC7}">
      <dgm:prSet/>
      <dgm:spPr/>
      <dgm:t>
        <a:bodyPr/>
        <a:lstStyle/>
        <a:p>
          <a:pPr rtl="1"/>
          <a:endParaRPr lang="ar-SA"/>
        </a:p>
      </dgm:t>
    </dgm:pt>
    <dgm:pt modelId="{D87306EB-1F24-4192-81EA-F646E6018108}">
      <dgm:prSet phldrT="[نص]" custT="1"/>
      <dgm:spPr>
        <a:solidFill>
          <a:schemeClr val="tx2">
            <a:lumMod val="75000"/>
            <a:alpha val="90000"/>
          </a:schemeClr>
        </a:solidFill>
      </dgm:spPr>
      <dgm:t>
        <a:bodyPr/>
        <a:lstStyle/>
        <a:p>
          <a:pPr algn="r" rtl="1"/>
          <a:r>
            <a:rPr lang="ar-SA" sz="2800" b="1" dirty="0" smtClean="0">
              <a:solidFill>
                <a:schemeClr val="bg1"/>
              </a:solidFill>
              <a:effectLst>
                <a:outerShdw blurRad="38100" dist="38100" dir="2700000" algn="tl">
                  <a:srgbClr val="000000">
                    <a:alpha val="43137"/>
                  </a:srgbClr>
                </a:outerShdw>
              </a:effectLst>
            </a:rPr>
            <a:t>كل منظمة تحدد معايير وأنماط سلوكية للأفراد على شكل قوانين وأنظمة لا بد من الالتزام </a:t>
          </a:r>
          <a:r>
            <a:rPr lang="ar-SA" sz="2800" b="1" dirty="0" err="1" smtClean="0">
              <a:solidFill>
                <a:schemeClr val="bg1"/>
              </a:solidFill>
              <a:effectLst>
                <a:outerShdw blurRad="38100" dist="38100" dir="2700000" algn="tl">
                  <a:srgbClr val="000000">
                    <a:alpha val="43137"/>
                  </a:srgbClr>
                </a:outerShdw>
              </a:effectLst>
            </a:rPr>
            <a:t>بها</a:t>
          </a:r>
          <a:r>
            <a:rPr lang="ar-SA" sz="2800" b="1" dirty="0" smtClean="0">
              <a:solidFill>
                <a:schemeClr val="bg1"/>
              </a:solidFill>
              <a:effectLst>
                <a:outerShdw blurRad="38100" dist="38100" dir="2700000" algn="tl">
                  <a:srgbClr val="000000">
                    <a:alpha val="43137"/>
                  </a:srgbClr>
                </a:outerShdw>
              </a:effectLst>
            </a:rPr>
            <a:t>.</a:t>
          </a:r>
          <a:endParaRPr lang="ar-SA" sz="2800" b="1" dirty="0">
            <a:solidFill>
              <a:schemeClr val="bg1"/>
            </a:solidFill>
            <a:effectLst>
              <a:outerShdw blurRad="38100" dist="38100" dir="2700000" algn="tl">
                <a:srgbClr val="000000">
                  <a:alpha val="43137"/>
                </a:srgbClr>
              </a:outerShdw>
            </a:effectLst>
          </a:endParaRPr>
        </a:p>
      </dgm:t>
    </dgm:pt>
    <dgm:pt modelId="{E6D7D468-DEBB-436D-831C-3CFB4850B1CE}" type="parTrans" cxnId="{9FB1825A-BE5D-4160-9C12-B7B1907F92E2}">
      <dgm:prSet/>
      <dgm:spPr/>
      <dgm:t>
        <a:bodyPr/>
        <a:lstStyle/>
        <a:p>
          <a:pPr rtl="1"/>
          <a:endParaRPr lang="ar-SA"/>
        </a:p>
      </dgm:t>
    </dgm:pt>
    <dgm:pt modelId="{A65258CE-3CBC-42D6-B8A6-02BB9D0B98D2}" type="sibTrans" cxnId="{9FB1825A-BE5D-4160-9C12-B7B1907F92E2}">
      <dgm:prSet/>
      <dgm:spPr/>
      <dgm:t>
        <a:bodyPr/>
        <a:lstStyle/>
        <a:p>
          <a:pPr rtl="1"/>
          <a:endParaRPr lang="ar-SA"/>
        </a:p>
      </dgm:t>
    </dgm:pt>
    <dgm:pt modelId="{8E312EA8-0AFE-4F82-A2E7-96B1E5313841}">
      <dgm:prSet phldrT="[نص]" custT="1"/>
      <dgm:spPr>
        <a:solidFill>
          <a:schemeClr val="tx2">
            <a:lumMod val="75000"/>
            <a:alpha val="90000"/>
          </a:schemeClr>
        </a:solidFill>
      </dgm:spPr>
      <dgm:t>
        <a:bodyPr/>
        <a:lstStyle/>
        <a:p>
          <a:pPr algn="ctr" rtl="1"/>
          <a:r>
            <a:rPr lang="ar-SA" sz="2800" b="1" dirty="0" smtClean="0">
              <a:solidFill>
                <a:schemeClr val="bg1"/>
              </a:solidFill>
              <a:effectLst>
                <a:outerShdw blurRad="38100" dist="38100" dir="2700000" algn="tl">
                  <a:srgbClr val="000000">
                    <a:alpha val="43137"/>
                  </a:srgbClr>
                </a:outerShdw>
              </a:effectLst>
            </a:rPr>
            <a:t>القول بوجود قيم تنظيمية يختلف عن التطبيق .     (منظمة تدعي إعطاء منسوبيها حقهم من الأهمية ؟)</a:t>
          </a:r>
          <a:endParaRPr lang="ar-SA" sz="2800" b="1" dirty="0">
            <a:solidFill>
              <a:schemeClr val="bg1"/>
            </a:solidFill>
            <a:effectLst>
              <a:outerShdw blurRad="38100" dist="38100" dir="2700000" algn="tl">
                <a:srgbClr val="000000">
                  <a:alpha val="43137"/>
                </a:srgbClr>
              </a:outerShdw>
            </a:effectLst>
          </a:endParaRPr>
        </a:p>
      </dgm:t>
    </dgm:pt>
    <dgm:pt modelId="{8A36FBCC-A7BB-4360-88FA-5164E377AE57}" type="parTrans" cxnId="{6FDE241D-3215-4E88-8175-197350951431}">
      <dgm:prSet/>
      <dgm:spPr/>
      <dgm:t>
        <a:bodyPr/>
        <a:lstStyle/>
        <a:p>
          <a:pPr rtl="1"/>
          <a:endParaRPr lang="ar-SA"/>
        </a:p>
      </dgm:t>
    </dgm:pt>
    <dgm:pt modelId="{0F213E4D-B0EE-44AC-B31B-14E5858C9E84}" type="sibTrans" cxnId="{6FDE241D-3215-4E88-8175-197350951431}">
      <dgm:prSet/>
      <dgm:spPr/>
      <dgm:t>
        <a:bodyPr/>
        <a:lstStyle/>
        <a:p>
          <a:pPr rtl="1"/>
          <a:endParaRPr lang="ar-SA"/>
        </a:p>
      </dgm:t>
    </dgm:pt>
    <dgm:pt modelId="{392AB2AB-4BDE-47FB-B536-5CD005E47699}" type="pres">
      <dgm:prSet presAssocID="{FCE520C1-7B01-41AD-AF62-76DDF85C69E1}" presName="Name0" presStyleCnt="0">
        <dgm:presLayoutVars>
          <dgm:dir/>
          <dgm:animLvl val="lvl"/>
          <dgm:resizeHandles/>
        </dgm:presLayoutVars>
      </dgm:prSet>
      <dgm:spPr/>
      <dgm:t>
        <a:bodyPr/>
        <a:lstStyle/>
        <a:p>
          <a:pPr rtl="1"/>
          <a:endParaRPr lang="ar-SA"/>
        </a:p>
      </dgm:t>
    </dgm:pt>
    <dgm:pt modelId="{EA742949-7860-4431-AF22-537586F1EE52}" type="pres">
      <dgm:prSet presAssocID="{15ADFEF5-2017-42AA-8BD3-E2D667B51029}" presName="linNode" presStyleCnt="0"/>
      <dgm:spPr/>
    </dgm:pt>
    <dgm:pt modelId="{4DED80BC-D380-449C-A77D-517EA26813B9}" type="pres">
      <dgm:prSet presAssocID="{15ADFEF5-2017-42AA-8BD3-E2D667B51029}" presName="parentShp" presStyleLbl="node1" presStyleIdx="0" presStyleCnt="2" custScaleX="64062" custLinFactNeighborX="-11979" custLinFactNeighborY="-125">
        <dgm:presLayoutVars>
          <dgm:bulletEnabled val="1"/>
        </dgm:presLayoutVars>
      </dgm:prSet>
      <dgm:spPr/>
      <dgm:t>
        <a:bodyPr/>
        <a:lstStyle/>
        <a:p>
          <a:pPr rtl="1"/>
          <a:endParaRPr lang="ar-SA"/>
        </a:p>
      </dgm:t>
    </dgm:pt>
    <dgm:pt modelId="{D9A7860F-82B8-4DE3-BFF7-2FF0F6677B8A}" type="pres">
      <dgm:prSet presAssocID="{15ADFEF5-2017-42AA-8BD3-E2D667B51029}" presName="childShp" presStyleLbl="bgAccFollowNode1" presStyleIdx="0" presStyleCnt="2" custScaleX="123959">
        <dgm:presLayoutVars>
          <dgm:bulletEnabled val="1"/>
        </dgm:presLayoutVars>
      </dgm:prSet>
      <dgm:spPr/>
      <dgm:t>
        <a:bodyPr/>
        <a:lstStyle/>
        <a:p>
          <a:pPr rtl="1"/>
          <a:endParaRPr lang="ar-SA"/>
        </a:p>
      </dgm:t>
    </dgm:pt>
    <dgm:pt modelId="{4AB65B48-59D3-4CA4-8118-8ABF7EC004B6}" type="pres">
      <dgm:prSet presAssocID="{49859C0C-28A4-4F67-8513-207A8DAD0360}" presName="spacing" presStyleCnt="0"/>
      <dgm:spPr/>
    </dgm:pt>
    <dgm:pt modelId="{65C92C45-0820-4829-B935-76C718A9C0D6}" type="pres">
      <dgm:prSet presAssocID="{1A50D836-763C-47A6-B9AB-975659B08F26}" presName="linNode" presStyleCnt="0"/>
      <dgm:spPr/>
    </dgm:pt>
    <dgm:pt modelId="{416EF5CA-CE8E-44E5-A5A2-70F0B8CBD693}" type="pres">
      <dgm:prSet presAssocID="{1A50D836-763C-47A6-B9AB-975659B08F26}" presName="parentShp" presStyleLbl="node1" presStyleIdx="1" presStyleCnt="2" custScaleX="67888">
        <dgm:presLayoutVars>
          <dgm:bulletEnabled val="1"/>
        </dgm:presLayoutVars>
      </dgm:prSet>
      <dgm:spPr/>
      <dgm:t>
        <a:bodyPr/>
        <a:lstStyle/>
        <a:p>
          <a:pPr rtl="1"/>
          <a:endParaRPr lang="ar-SA"/>
        </a:p>
      </dgm:t>
    </dgm:pt>
    <dgm:pt modelId="{521554AB-CF44-476F-AE7B-5A5C7357CFC7}" type="pres">
      <dgm:prSet presAssocID="{1A50D836-763C-47A6-B9AB-975659B08F26}" presName="childShp" presStyleLbl="bgAccFollowNode1" presStyleIdx="1" presStyleCnt="2" custScaleX="128341" custScaleY="130408">
        <dgm:presLayoutVars>
          <dgm:bulletEnabled val="1"/>
        </dgm:presLayoutVars>
      </dgm:prSet>
      <dgm:spPr/>
      <dgm:t>
        <a:bodyPr/>
        <a:lstStyle/>
        <a:p>
          <a:pPr rtl="1"/>
          <a:endParaRPr lang="ar-SA"/>
        </a:p>
      </dgm:t>
    </dgm:pt>
  </dgm:ptLst>
  <dgm:cxnLst>
    <dgm:cxn modelId="{451C8275-69D9-4136-863B-2EC1D7BEDEC7}" srcId="{FCE520C1-7B01-41AD-AF62-76DDF85C69E1}" destId="{1A50D836-763C-47A6-B9AB-975659B08F26}" srcOrd="1" destOrd="0" parTransId="{E5596BBE-DBA3-432B-A53F-E422AAEF80F1}" sibTransId="{CA9703B5-6D8A-4407-BA41-3DAC33C26709}"/>
    <dgm:cxn modelId="{67A92ADB-CC10-4FC6-9791-F5CF3351194C}" type="presOf" srcId="{15ADFEF5-2017-42AA-8BD3-E2D667B51029}" destId="{4DED80BC-D380-449C-A77D-517EA26813B9}" srcOrd="0" destOrd="0" presId="urn:microsoft.com/office/officeart/2005/8/layout/vList6"/>
    <dgm:cxn modelId="{A0A6783D-5261-4988-B15B-88A5A25C2A51}" srcId="{FCE520C1-7B01-41AD-AF62-76DDF85C69E1}" destId="{15ADFEF5-2017-42AA-8BD3-E2D667B51029}" srcOrd="0" destOrd="0" parTransId="{20A0512C-7C04-4E43-B5D4-89478293705A}" sibTransId="{49859C0C-28A4-4F67-8513-207A8DAD0360}"/>
    <dgm:cxn modelId="{6FDE241D-3215-4E88-8175-197350951431}" srcId="{1A50D836-763C-47A6-B9AB-975659B08F26}" destId="{8E312EA8-0AFE-4F82-A2E7-96B1E5313841}" srcOrd="1" destOrd="0" parTransId="{8A36FBCC-A7BB-4360-88FA-5164E377AE57}" sibTransId="{0F213E4D-B0EE-44AC-B31B-14E5858C9E84}"/>
    <dgm:cxn modelId="{8B596086-48AC-4212-A43B-52F99023AF82}" type="presOf" srcId="{FCE520C1-7B01-41AD-AF62-76DDF85C69E1}" destId="{392AB2AB-4BDE-47FB-B536-5CD005E47699}" srcOrd="0" destOrd="0" presId="urn:microsoft.com/office/officeart/2005/8/layout/vList6"/>
    <dgm:cxn modelId="{343C2899-F258-474E-BA81-494E6052FF41}" type="presOf" srcId="{8E312EA8-0AFE-4F82-A2E7-96B1E5313841}" destId="{521554AB-CF44-476F-AE7B-5A5C7357CFC7}" srcOrd="0" destOrd="1" presId="urn:microsoft.com/office/officeart/2005/8/layout/vList6"/>
    <dgm:cxn modelId="{B510BEB8-A1E9-457F-93A8-C46229B20456}" type="presOf" srcId="{583A5B22-6DBA-4C4E-83CC-36876970154E}" destId="{D9A7860F-82B8-4DE3-BFF7-2FF0F6677B8A}" srcOrd="0" destOrd="0" presId="urn:microsoft.com/office/officeart/2005/8/layout/vList6"/>
    <dgm:cxn modelId="{2855879B-1E2E-40A4-AE4B-E805BE4E279D}" type="presOf" srcId="{1A50D836-763C-47A6-B9AB-975659B08F26}" destId="{416EF5CA-CE8E-44E5-A5A2-70F0B8CBD693}" srcOrd="0" destOrd="0" presId="urn:microsoft.com/office/officeart/2005/8/layout/vList6"/>
    <dgm:cxn modelId="{1B1322A3-C066-4AEF-92FD-CF19EB2F1FC4}" type="presOf" srcId="{D87306EB-1F24-4192-81EA-F646E6018108}" destId="{521554AB-CF44-476F-AE7B-5A5C7357CFC7}" srcOrd="0" destOrd="0" presId="urn:microsoft.com/office/officeart/2005/8/layout/vList6"/>
    <dgm:cxn modelId="{9FB1825A-BE5D-4160-9C12-B7B1907F92E2}" srcId="{1A50D836-763C-47A6-B9AB-975659B08F26}" destId="{D87306EB-1F24-4192-81EA-F646E6018108}" srcOrd="0" destOrd="0" parTransId="{E6D7D468-DEBB-436D-831C-3CFB4850B1CE}" sibTransId="{A65258CE-3CBC-42D6-B8A6-02BB9D0B98D2}"/>
    <dgm:cxn modelId="{EB8561D8-C6E5-4422-8A4C-EC27396D9CEB}" srcId="{15ADFEF5-2017-42AA-8BD3-E2D667B51029}" destId="{583A5B22-6DBA-4C4E-83CC-36876970154E}" srcOrd="0" destOrd="0" parTransId="{1F615B0B-5B7E-4142-8AF9-1D08AE5EAA03}" sibTransId="{D8C0942D-C294-4779-AC81-E319C401943B}"/>
    <dgm:cxn modelId="{57D43B8C-F200-4D0D-86D5-0AA4175B23B6}" type="presParOf" srcId="{392AB2AB-4BDE-47FB-B536-5CD005E47699}" destId="{EA742949-7860-4431-AF22-537586F1EE52}" srcOrd="0" destOrd="0" presId="urn:microsoft.com/office/officeart/2005/8/layout/vList6"/>
    <dgm:cxn modelId="{D311F3E5-3AEE-4C4B-823B-97A5B49F17E7}" type="presParOf" srcId="{EA742949-7860-4431-AF22-537586F1EE52}" destId="{4DED80BC-D380-449C-A77D-517EA26813B9}" srcOrd="0" destOrd="0" presId="urn:microsoft.com/office/officeart/2005/8/layout/vList6"/>
    <dgm:cxn modelId="{46CCF784-628E-4E3B-9CB3-1E6898160EC3}" type="presParOf" srcId="{EA742949-7860-4431-AF22-537586F1EE52}" destId="{D9A7860F-82B8-4DE3-BFF7-2FF0F6677B8A}" srcOrd="1" destOrd="0" presId="urn:microsoft.com/office/officeart/2005/8/layout/vList6"/>
    <dgm:cxn modelId="{A14F750D-5E6C-42F6-BF7A-6FE4C11C4F30}" type="presParOf" srcId="{392AB2AB-4BDE-47FB-B536-5CD005E47699}" destId="{4AB65B48-59D3-4CA4-8118-8ABF7EC004B6}" srcOrd="1" destOrd="0" presId="urn:microsoft.com/office/officeart/2005/8/layout/vList6"/>
    <dgm:cxn modelId="{25611506-E944-4608-99F5-134CAED2A18A}" type="presParOf" srcId="{392AB2AB-4BDE-47FB-B536-5CD005E47699}" destId="{65C92C45-0820-4829-B935-76C718A9C0D6}" srcOrd="2" destOrd="0" presId="urn:microsoft.com/office/officeart/2005/8/layout/vList6"/>
    <dgm:cxn modelId="{D4EFE87C-F6CB-465D-B5E7-041CB1A9A27C}" type="presParOf" srcId="{65C92C45-0820-4829-B935-76C718A9C0D6}" destId="{416EF5CA-CE8E-44E5-A5A2-70F0B8CBD693}" srcOrd="0" destOrd="0" presId="urn:microsoft.com/office/officeart/2005/8/layout/vList6"/>
    <dgm:cxn modelId="{D30A6C5C-F269-4077-8C93-3F24F9045850}" type="presParOf" srcId="{65C92C45-0820-4829-B935-76C718A9C0D6}" destId="{521554AB-CF44-476F-AE7B-5A5C7357CFC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E3B9CC6-DA42-4D53-A314-4AAF637E0A71}" type="doc">
      <dgm:prSet loTypeId="urn:microsoft.com/office/officeart/2005/8/layout/hProcess9" loCatId="process" qsTypeId="urn:microsoft.com/office/officeart/2005/8/quickstyle/simple1" qsCatId="simple" csTypeId="urn:microsoft.com/office/officeart/2005/8/colors/colorful2" csCatId="colorful" phldr="1"/>
      <dgm:spPr/>
    </dgm:pt>
    <dgm:pt modelId="{44154D68-D81C-4F80-87FC-EF85FD296D1B}">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توجه الفرد للبديل المناسب لاتخاذ القرار</a:t>
          </a:r>
          <a:endParaRPr lang="ar-SA" sz="2800" b="1" dirty="0">
            <a:solidFill>
              <a:schemeClr val="tx1"/>
            </a:solidFill>
            <a:effectLst>
              <a:outerShdw blurRad="38100" dist="38100" dir="2700000" algn="tl">
                <a:srgbClr val="000000">
                  <a:alpha val="43137"/>
                </a:srgbClr>
              </a:outerShdw>
            </a:effectLst>
          </a:endParaRPr>
        </a:p>
      </dgm:t>
    </dgm:pt>
    <dgm:pt modelId="{018A5B01-335C-4915-A85C-7CC56B6FEEFB}" type="parTrans" cxnId="{D0A27AF9-C46B-4D90-A9A2-2C9F4E1159E1}">
      <dgm:prSet/>
      <dgm:spPr/>
      <dgm:t>
        <a:bodyPr/>
        <a:lstStyle/>
        <a:p>
          <a:pPr rtl="1"/>
          <a:endParaRPr lang="ar-SA"/>
        </a:p>
      </dgm:t>
    </dgm:pt>
    <dgm:pt modelId="{99699F5A-4B3E-47E9-9928-664AC2DB1492}" type="sibTrans" cxnId="{D0A27AF9-C46B-4D90-A9A2-2C9F4E1159E1}">
      <dgm:prSet/>
      <dgm:spPr/>
      <dgm:t>
        <a:bodyPr/>
        <a:lstStyle/>
        <a:p>
          <a:pPr rtl="1"/>
          <a:endParaRPr lang="ar-SA"/>
        </a:p>
      </dgm:t>
    </dgm:pt>
    <dgm:pt modelId="{CC204690-8BFE-40E3-B391-D63CB938BE10}">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توجه الشخص لكيفية التعامل مع الآخرين</a:t>
          </a:r>
          <a:endParaRPr lang="ar-SA" sz="2800" b="1" dirty="0">
            <a:solidFill>
              <a:schemeClr val="tx1"/>
            </a:solidFill>
            <a:effectLst>
              <a:outerShdw blurRad="38100" dist="38100" dir="2700000" algn="tl">
                <a:srgbClr val="000000">
                  <a:alpha val="43137"/>
                </a:srgbClr>
              </a:outerShdw>
            </a:effectLst>
          </a:endParaRPr>
        </a:p>
      </dgm:t>
    </dgm:pt>
    <dgm:pt modelId="{59C6A80A-1C78-40E7-B8A4-4E0318F15AF5}" type="parTrans" cxnId="{3724AFCA-D0C0-4B3C-BB8B-D6E48FED5FDF}">
      <dgm:prSet/>
      <dgm:spPr/>
      <dgm:t>
        <a:bodyPr/>
        <a:lstStyle/>
        <a:p>
          <a:pPr rtl="1"/>
          <a:endParaRPr lang="ar-SA"/>
        </a:p>
      </dgm:t>
    </dgm:pt>
    <dgm:pt modelId="{4CC6B32E-466A-47B4-9DE1-2C46ED7EFC19}" type="sibTrans" cxnId="{3724AFCA-D0C0-4B3C-BB8B-D6E48FED5FDF}">
      <dgm:prSet/>
      <dgm:spPr/>
      <dgm:t>
        <a:bodyPr/>
        <a:lstStyle/>
        <a:p>
          <a:pPr rtl="1"/>
          <a:endParaRPr lang="ar-SA"/>
        </a:p>
      </dgm:t>
    </dgm:pt>
    <dgm:pt modelId="{E89E974A-58A3-44CB-8924-E0B435DE70D4}">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تزيد من تماسك الجماعات</a:t>
          </a:r>
          <a:endParaRPr lang="ar-SA" sz="2800" b="1" dirty="0">
            <a:solidFill>
              <a:schemeClr val="tx1"/>
            </a:solidFill>
            <a:effectLst>
              <a:outerShdw blurRad="38100" dist="38100" dir="2700000" algn="tl">
                <a:srgbClr val="000000">
                  <a:alpha val="43137"/>
                </a:srgbClr>
              </a:outerShdw>
            </a:effectLst>
          </a:endParaRPr>
        </a:p>
      </dgm:t>
    </dgm:pt>
    <dgm:pt modelId="{47587141-051B-428E-BDAF-E6A7295F9999}" type="parTrans" cxnId="{7AF3A09D-EB1A-410B-ACAE-7A51EE039C94}">
      <dgm:prSet/>
      <dgm:spPr/>
      <dgm:t>
        <a:bodyPr/>
        <a:lstStyle/>
        <a:p>
          <a:pPr rtl="1"/>
          <a:endParaRPr lang="ar-SA"/>
        </a:p>
      </dgm:t>
    </dgm:pt>
    <dgm:pt modelId="{43FDBD1A-9AD9-4C51-89D0-AB141F658DF3}" type="sibTrans" cxnId="{7AF3A09D-EB1A-410B-ACAE-7A51EE039C94}">
      <dgm:prSet/>
      <dgm:spPr/>
      <dgm:t>
        <a:bodyPr/>
        <a:lstStyle/>
        <a:p>
          <a:pPr rtl="1"/>
          <a:endParaRPr lang="ar-SA"/>
        </a:p>
      </dgm:t>
    </dgm:pt>
    <dgm:pt modelId="{25430874-C8F5-4B4F-9EE3-49D49C94376C}">
      <dgm:prSet custT="1"/>
      <dgm:spPr/>
      <dgm:t>
        <a:bodyPr/>
        <a:lstStyle/>
        <a:p>
          <a:pPr rtl="1"/>
          <a:r>
            <a:rPr lang="ar-SA" sz="2800" b="1" dirty="0" smtClean="0">
              <a:solidFill>
                <a:schemeClr val="tx1"/>
              </a:solidFill>
              <a:effectLst>
                <a:outerShdw blurRad="38100" dist="38100" dir="2700000" algn="tl">
                  <a:srgbClr val="000000">
                    <a:alpha val="43137"/>
                  </a:srgbClr>
                </a:outerShdw>
              </a:effectLst>
            </a:rPr>
            <a:t>تسهل مهمة الجماعة في التعامل مع الأحداث الصعبة وغير المتوقعة.</a:t>
          </a:r>
          <a:endParaRPr lang="ar-SA" sz="2800" b="1" dirty="0">
            <a:solidFill>
              <a:schemeClr val="tx1"/>
            </a:solidFill>
            <a:effectLst>
              <a:outerShdw blurRad="38100" dist="38100" dir="2700000" algn="tl">
                <a:srgbClr val="000000">
                  <a:alpha val="43137"/>
                </a:srgbClr>
              </a:outerShdw>
            </a:effectLst>
          </a:endParaRPr>
        </a:p>
      </dgm:t>
    </dgm:pt>
    <dgm:pt modelId="{C3483DE4-E873-4CFB-91FD-6D0466A65544}" type="parTrans" cxnId="{0523A70C-2614-46A7-A217-A869492B4C87}">
      <dgm:prSet/>
      <dgm:spPr/>
      <dgm:t>
        <a:bodyPr/>
        <a:lstStyle/>
        <a:p>
          <a:pPr rtl="1"/>
          <a:endParaRPr lang="ar-SA"/>
        </a:p>
      </dgm:t>
    </dgm:pt>
    <dgm:pt modelId="{1A942245-3882-4B73-861C-E91E36C13DAB}" type="sibTrans" cxnId="{0523A70C-2614-46A7-A217-A869492B4C87}">
      <dgm:prSet/>
      <dgm:spPr/>
      <dgm:t>
        <a:bodyPr/>
        <a:lstStyle/>
        <a:p>
          <a:pPr rtl="1"/>
          <a:endParaRPr lang="ar-SA"/>
        </a:p>
      </dgm:t>
    </dgm:pt>
    <dgm:pt modelId="{91022372-17BA-4CDE-B498-ECB6130F95DE}" type="pres">
      <dgm:prSet presAssocID="{FE3B9CC6-DA42-4D53-A314-4AAF637E0A71}" presName="CompostProcess" presStyleCnt="0">
        <dgm:presLayoutVars>
          <dgm:dir/>
          <dgm:resizeHandles val="exact"/>
        </dgm:presLayoutVars>
      </dgm:prSet>
      <dgm:spPr/>
    </dgm:pt>
    <dgm:pt modelId="{7B39C2CE-F78C-4186-81B2-6569288CD8B2}" type="pres">
      <dgm:prSet presAssocID="{FE3B9CC6-DA42-4D53-A314-4AAF637E0A71}" presName="arrow" presStyleLbl="bgShp" presStyleIdx="0" presStyleCnt="1" custLinFactNeighborX="367"/>
      <dgm:spPr/>
    </dgm:pt>
    <dgm:pt modelId="{98D0AE39-8880-45D5-99AF-C4AAD6A7DD27}" type="pres">
      <dgm:prSet presAssocID="{FE3B9CC6-DA42-4D53-A314-4AAF637E0A71}" presName="linearProcess" presStyleCnt="0"/>
      <dgm:spPr/>
    </dgm:pt>
    <dgm:pt modelId="{DBA5C990-9100-495E-8A23-3E27E9E7616A}" type="pres">
      <dgm:prSet presAssocID="{44154D68-D81C-4F80-87FC-EF85FD296D1B}" presName="textNode" presStyleLbl="node1" presStyleIdx="0" presStyleCnt="4">
        <dgm:presLayoutVars>
          <dgm:bulletEnabled val="1"/>
        </dgm:presLayoutVars>
      </dgm:prSet>
      <dgm:spPr/>
      <dgm:t>
        <a:bodyPr/>
        <a:lstStyle/>
        <a:p>
          <a:pPr rtl="1"/>
          <a:endParaRPr lang="ar-SA"/>
        </a:p>
      </dgm:t>
    </dgm:pt>
    <dgm:pt modelId="{B64262B3-6F0A-4216-A68E-A9F89932742E}" type="pres">
      <dgm:prSet presAssocID="{99699F5A-4B3E-47E9-9928-664AC2DB1492}" presName="sibTrans" presStyleCnt="0"/>
      <dgm:spPr/>
    </dgm:pt>
    <dgm:pt modelId="{3A115005-C108-47AC-9217-B2834308C7CB}" type="pres">
      <dgm:prSet presAssocID="{CC204690-8BFE-40E3-B391-D63CB938BE10}" presName="textNode" presStyleLbl="node1" presStyleIdx="1" presStyleCnt="4">
        <dgm:presLayoutVars>
          <dgm:bulletEnabled val="1"/>
        </dgm:presLayoutVars>
      </dgm:prSet>
      <dgm:spPr/>
      <dgm:t>
        <a:bodyPr/>
        <a:lstStyle/>
        <a:p>
          <a:pPr rtl="1"/>
          <a:endParaRPr lang="ar-SA"/>
        </a:p>
      </dgm:t>
    </dgm:pt>
    <dgm:pt modelId="{F315ABAB-EB74-42BA-98FB-AE74092EB54D}" type="pres">
      <dgm:prSet presAssocID="{4CC6B32E-466A-47B4-9DE1-2C46ED7EFC19}" presName="sibTrans" presStyleCnt="0"/>
      <dgm:spPr/>
    </dgm:pt>
    <dgm:pt modelId="{9E9A8121-2DC6-4605-BA76-3806682CAEA3}" type="pres">
      <dgm:prSet presAssocID="{E89E974A-58A3-44CB-8924-E0B435DE70D4}" presName="textNode" presStyleLbl="node1" presStyleIdx="2" presStyleCnt="4">
        <dgm:presLayoutVars>
          <dgm:bulletEnabled val="1"/>
        </dgm:presLayoutVars>
      </dgm:prSet>
      <dgm:spPr/>
      <dgm:t>
        <a:bodyPr/>
        <a:lstStyle/>
        <a:p>
          <a:pPr rtl="1"/>
          <a:endParaRPr lang="ar-SA"/>
        </a:p>
      </dgm:t>
    </dgm:pt>
    <dgm:pt modelId="{A38D2247-FA90-48CE-8FEC-D0EAE2968D14}" type="pres">
      <dgm:prSet presAssocID="{43FDBD1A-9AD9-4C51-89D0-AB141F658DF3}" presName="sibTrans" presStyleCnt="0"/>
      <dgm:spPr/>
    </dgm:pt>
    <dgm:pt modelId="{1DC50476-4DDC-4CFA-A4C1-96055394E256}" type="pres">
      <dgm:prSet presAssocID="{25430874-C8F5-4B4F-9EE3-49D49C94376C}" presName="textNode" presStyleLbl="node1" presStyleIdx="3" presStyleCnt="4">
        <dgm:presLayoutVars>
          <dgm:bulletEnabled val="1"/>
        </dgm:presLayoutVars>
      </dgm:prSet>
      <dgm:spPr/>
      <dgm:t>
        <a:bodyPr/>
        <a:lstStyle/>
        <a:p>
          <a:pPr rtl="1"/>
          <a:endParaRPr lang="ar-SA"/>
        </a:p>
      </dgm:t>
    </dgm:pt>
  </dgm:ptLst>
  <dgm:cxnLst>
    <dgm:cxn modelId="{40D6C12D-3575-429A-998B-80BCE43CE2D6}" type="presOf" srcId="{CC204690-8BFE-40E3-B391-D63CB938BE10}" destId="{3A115005-C108-47AC-9217-B2834308C7CB}" srcOrd="0" destOrd="0" presId="urn:microsoft.com/office/officeart/2005/8/layout/hProcess9"/>
    <dgm:cxn modelId="{7AF3A09D-EB1A-410B-ACAE-7A51EE039C94}" srcId="{FE3B9CC6-DA42-4D53-A314-4AAF637E0A71}" destId="{E89E974A-58A3-44CB-8924-E0B435DE70D4}" srcOrd="2" destOrd="0" parTransId="{47587141-051B-428E-BDAF-E6A7295F9999}" sibTransId="{43FDBD1A-9AD9-4C51-89D0-AB141F658DF3}"/>
    <dgm:cxn modelId="{013B1F2A-AFB0-48B3-86AA-2663C35CBC64}" type="presOf" srcId="{25430874-C8F5-4B4F-9EE3-49D49C94376C}" destId="{1DC50476-4DDC-4CFA-A4C1-96055394E256}" srcOrd="0" destOrd="0" presId="urn:microsoft.com/office/officeart/2005/8/layout/hProcess9"/>
    <dgm:cxn modelId="{3724AFCA-D0C0-4B3C-BB8B-D6E48FED5FDF}" srcId="{FE3B9CC6-DA42-4D53-A314-4AAF637E0A71}" destId="{CC204690-8BFE-40E3-B391-D63CB938BE10}" srcOrd="1" destOrd="0" parTransId="{59C6A80A-1C78-40E7-B8A4-4E0318F15AF5}" sibTransId="{4CC6B32E-466A-47B4-9DE1-2C46ED7EFC19}"/>
    <dgm:cxn modelId="{D0A27AF9-C46B-4D90-A9A2-2C9F4E1159E1}" srcId="{FE3B9CC6-DA42-4D53-A314-4AAF637E0A71}" destId="{44154D68-D81C-4F80-87FC-EF85FD296D1B}" srcOrd="0" destOrd="0" parTransId="{018A5B01-335C-4915-A85C-7CC56B6FEEFB}" sibTransId="{99699F5A-4B3E-47E9-9928-664AC2DB1492}"/>
    <dgm:cxn modelId="{1C96590A-D25B-4BE2-96C7-8655FCB71101}" type="presOf" srcId="{44154D68-D81C-4F80-87FC-EF85FD296D1B}" destId="{DBA5C990-9100-495E-8A23-3E27E9E7616A}" srcOrd="0" destOrd="0" presId="urn:microsoft.com/office/officeart/2005/8/layout/hProcess9"/>
    <dgm:cxn modelId="{7CBCF6C4-64DD-495B-9E9B-D51F7C63D3BA}" type="presOf" srcId="{FE3B9CC6-DA42-4D53-A314-4AAF637E0A71}" destId="{91022372-17BA-4CDE-B498-ECB6130F95DE}" srcOrd="0" destOrd="0" presId="urn:microsoft.com/office/officeart/2005/8/layout/hProcess9"/>
    <dgm:cxn modelId="{0523A70C-2614-46A7-A217-A869492B4C87}" srcId="{FE3B9CC6-DA42-4D53-A314-4AAF637E0A71}" destId="{25430874-C8F5-4B4F-9EE3-49D49C94376C}" srcOrd="3" destOrd="0" parTransId="{C3483DE4-E873-4CFB-91FD-6D0466A65544}" sibTransId="{1A942245-3882-4B73-861C-E91E36C13DAB}"/>
    <dgm:cxn modelId="{8A29C127-4216-4D19-A1B9-28040B7BD7AA}" type="presOf" srcId="{E89E974A-58A3-44CB-8924-E0B435DE70D4}" destId="{9E9A8121-2DC6-4605-BA76-3806682CAEA3}" srcOrd="0" destOrd="0" presId="urn:microsoft.com/office/officeart/2005/8/layout/hProcess9"/>
    <dgm:cxn modelId="{9DA4D14C-0EA0-435D-85E6-74AA1613BF2F}" type="presParOf" srcId="{91022372-17BA-4CDE-B498-ECB6130F95DE}" destId="{7B39C2CE-F78C-4186-81B2-6569288CD8B2}" srcOrd="0" destOrd="0" presId="urn:microsoft.com/office/officeart/2005/8/layout/hProcess9"/>
    <dgm:cxn modelId="{69B9D4F8-F275-42F0-8715-89A5FABB75A9}" type="presParOf" srcId="{91022372-17BA-4CDE-B498-ECB6130F95DE}" destId="{98D0AE39-8880-45D5-99AF-C4AAD6A7DD27}" srcOrd="1" destOrd="0" presId="urn:microsoft.com/office/officeart/2005/8/layout/hProcess9"/>
    <dgm:cxn modelId="{1BA214EC-21B3-4970-A226-F0C85EE7EB71}" type="presParOf" srcId="{98D0AE39-8880-45D5-99AF-C4AAD6A7DD27}" destId="{DBA5C990-9100-495E-8A23-3E27E9E7616A}" srcOrd="0" destOrd="0" presId="urn:microsoft.com/office/officeart/2005/8/layout/hProcess9"/>
    <dgm:cxn modelId="{A25B19B8-D800-495C-8652-8F838FDE7AF3}" type="presParOf" srcId="{98D0AE39-8880-45D5-99AF-C4AAD6A7DD27}" destId="{B64262B3-6F0A-4216-A68E-A9F89932742E}" srcOrd="1" destOrd="0" presId="urn:microsoft.com/office/officeart/2005/8/layout/hProcess9"/>
    <dgm:cxn modelId="{8FEBE484-71A6-477D-905A-CB43080C09ED}" type="presParOf" srcId="{98D0AE39-8880-45D5-99AF-C4AAD6A7DD27}" destId="{3A115005-C108-47AC-9217-B2834308C7CB}" srcOrd="2" destOrd="0" presId="urn:microsoft.com/office/officeart/2005/8/layout/hProcess9"/>
    <dgm:cxn modelId="{24EBE271-0B80-484C-BF7E-01DEF01C4F58}" type="presParOf" srcId="{98D0AE39-8880-45D5-99AF-C4AAD6A7DD27}" destId="{F315ABAB-EB74-42BA-98FB-AE74092EB54D}" srcOrd="3" destOrd="0" presId="urn:microsoft.com/office/officeart/2005/8/layout/hProcess9"/>
    <dgm:cxn modelId="{97C59E40-2DB9-40BA-9A04-6C2445488B72}" type="presParOf" srcId="{98D0AE39-8880-45D5-99AF-C4AAD6A7DD27}" destId="{9E9A8121-2DC6-4605-BA76-3806682CAEA3}" srcOrd="4" destOrd="0" presId="urn:microsoft.com/office/officeart/2005/8/layout/hProcess9"/>
    <dgm:cxn modelId="{34DC5A79-AA13-42B7-AA24-43EFF5BCD5BC}" type="presParOf" srcId="{98D0AE39-8880-45D5-99AF-C4AAD6A7DD27}" destId="{A38D2247-FA90-48CE-8FEC-D0EAE2968D14}" srcOrd="5" destOrd="0" presId="urn:microsoft.com/office/officeart/2005/8/layout/hProcess9"/>
    <dgm:cxn modelId="{2FE91187-4BD9-4D35-96CE-718C5B0FDD35}" type="presParOf" srcId="{98D0AE39-8880-45D5-99AF-C4AAD6A7DD27}" destId="{1DC50476-4DDC-4CFA-A4C1-96055394E256}"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E3B9CC6-DA42-4D53-A314-4AAF637E0A71}" type="doc">
      <dgm:prSet loTypeId="urn:microsoft.com/office/officeart/2005/8/layout/hProcess9" loCatId="process" qsTypeId="urn:microsoft.com/office/officeart/2005/8/quickstyle/simple1" qsCatId="simple" csTypeId="urn:microsoft.com/office/officeart/2005/8/colors/colorful2" csCatId="colorful" phldr="1"/>
      <dgm:spPr/>
    </dgm:pt>
    <dgm:pt modelId="{44154D68-D81C-4F80-87FC-EF85FD296D1B}">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معرفة قيم الأفراد يساعد المنظمة على التنبؤ بسلوكهم.</a:t>
          </a:r>
          <a:endParaRPr lang="ar-SA" sz="2800" b="1" dirty="0">
            <a:solidFill>
              <a:schemeClr val="tx1"/>
            </a:solidFill>
            <a:effectLst>
              <a:outerShdw blurRad="38100" dist="38100" dir="2700000" algn="tl">
                <a:srgbClr val="000000">
                  <a:alpha val="43137"/>
                </a:srgbClr>
              </a:outerShdw>
            </a:effectLst>
          </a:endParaRPr>
        </a:p>
      </dgm:t>
    </dgm:pt>
    <dgm:pt modelId="{018A5B01-335C-4915-A85C-7CC56B6FEEFB}" type="parTrans" cxnId="{D0A27AF9-C46B-4D90-A9A2-2C9F4E1159E1}">
      <dgm:prSet/>
      <dgm:spPr/>
      <dgm:t>
        <a:bodyPr/>
        <a:lstStyle/>
        <a:p>
          <a:pPr rtl="1"/>
          <a:endParaRPr lang="ar-SA"/>
        </a:p>
      </dgm:t>
    </dgm:pt>
    <dgm:pt modelId="{99699F5A-4B3E-47E9-9928-664AC2DB1492}" type="sibTrans" cxnId="{D0A27AF9-C46B-4D90-A9A2-2C9F4E1159E1}">
      <dgm:prSet/>
      <dgm:spPr/>
      <dgm:t>
        <a:bodyPr/>
        <a:lstStyle/>
        <a:p>
          <a:pPr rtl="1"/>
          <a:endParaRPr lang="ar-SA"/>
        </a:p>
      </dgm:t>
    </dgm:pt>
    <dgm:pt modelId="{CC204690-8BFE-40E3-B391-D63CB938BE10}">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وجود القيم المشتركة تعطي دافع لتحقيق الأهداف المناسبة .</a:t>
          </a:r>
          <a:endParaRPr lang="ar-SA" sz="2800" b="1" dirty="0">
            <a:solidFill>
              <a:schemeClr val="tx1"/>
            </a:solidFill>
            <a:effectLst>
              <a:outerShdw blurRad="38100" dist="38100" dir="2700000" algn="tl">
                <a:srgbClr val="000000">
                  <a:alpha val="43137"/>
                </a:srgbClr>
              </a:outerShdw>
            </a:effectLst>
          </a:endParaRPr>
        </a:p>
      </dgm:t>
    </dgm:pt>
    <dgm:pt modelId="{59C6A80A-1C78-40E7-B8A4-4E0318F15AF5}" type="parTrans" cxnId="{3724AFCA-D0C0-4B3C-BB8B-D6E48FED5FDF}">
      <dgm:prSet/>
      <dgm:spPr/>
      <dgm:t>
        <a:bodyPr/>
        <a:lstStyle/>
        <a:p>
          <a:pPr rtl="1"/>
          <a:endParaRPr lang="ar-SA"/>
        </a:p>
      </dgm:t>
    </dgm:pt>
    <dgm:pt modelId="{4CC6B32E-466A-47B4-9DE1-2C46ED7EFC19}" type="sibTrans" cxnId="{3724AFCA-D0C0-4B3C-BB8B-D6E48FED5FDF}">
      <dgm:prSet/>
      <dgm:spPr/>
      <dgm:t>
        <a:bodyPr/>
        <a:lstStyle/>
        <a:p>
          <a:pPr rtl="1"/>
          <a:endParaRPr lang="ar-SA"/>
        </a:p>
      </dgm:t>
    </dgm:pt>
    <dgm:pt modelId="{E89E974A-58A3-44CB-8924-E0B435DE70D4}">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قيم الأفراد تؤثر في إدراكهم ,طريقة تفكيرهم.</a:t>
          </a:r>
          <a:endParaRPr lang="ar-SA" sz="2800" b="1" dirty="0">
            <a:solidFill>
              <a:schemeClr val="tx1"/>
            </a:solidFill>
            <a:effectLst>
              <a:outerShdw blurRad="38100" dist="38100" dir="2700000" algn="tl">
                <a:srgbClr val="000000">
                  <a:alpha val="43137"/>
                </a:srgbClr>
              </a:outerShdw>
            </a:effectLst>
          </a:endParaRPr>
        </a:p>
      </dgm:t>
    </dgm:pt>
    <dgm:pt modelId="{47587141-051B-428E-BDAF-E6A7295F9999}" type="parTrans" cxnId="{7AF3A09D-EB1A-410B-ACAE-7A51EE039C94}">
      <dgm:prSet/>
      <dgm:spPr/>
      <dgm:t>
        <a:bodyPr/>
        <a:lstStyle/>
        <a:p>
          <a:pPr rtl="1"/>
          <a:endParaRPr lang="ar-SA"/>
        </a:p>
      </dgm:t>
    </dgm:pt>
    <dgm:pt modelId="{43FDBD1A-9AD9-4C51-89D0-AB141F658DF3}" type="sibTrans" cxnId="{7AF3A09D-EB1A-410B-ACAE-7A51EE039C94}">
      <dgm:prSet/>
      <dgm:spPr/>
      <dgm:t>
        <a:bodyPr/>
        <a:lstStyle/>
        <a:p>
          <a:pPr rtl="1"/>
          <a:endParaRPr lang="ar-SA"/>
        </a:p>
      </dgm:t>
    </dgm:pt>
    <dgm:pt modelId="{91022372-17BA-4CDE-B498-ECB6130F95DE}" type="pres">
      <dgm:prSet presAssocID="{FE3B9CC6-DA42-4D53-A314-4AAF637E0A71}" presName="CompostProcess" presStyleCnt="0">
        <dgm:presLayoutVars>
          <dgm:dir/>
          <dgm:resizeHandles val="exact"/>
        </dgm:presLayoutVars>
      </dgm:prSet>
      <dgm:spPr/>
    </dgm:pt>
    <dgm:pt modelId="{7B39C2CE-F78C-4186-81B2-6569288CD8B2}" type="pres">
      <dgm:prSet presAssocID="{FE3B9CC6-DA42-4D53-A314-4AAF637E0A71}" presName="arrow" presStyleLbl="bgShp" presStyleIdx="0" presStyleCnt="1"/>
      <dgm:spPr/>
    </dgm:pt>
    <dgm:pt modelId="{98D0AE39-8880-45D5-99AF-C4AAD6A7DD27}" type="pres">
      <dgm:prSet presAssocID="{FE3B9CC6-DA42-4D53-A314-4AAF637E0A71}" presName="linearProcess" presStyleCnt="0"/>
      <dgm:spPr/>
    </dgm:pt>
    <dgm:pt modelId="{DBA5C990-9100-495E-8A23-3E27E9E7616A}" type="pres">
      <dgm:prSet presAssocID="{44154D68-D81C-4F80-87FC-EF85FD296D1B}" presName="textNode" presStyleLbl="node1" presStyleIdx="0" presStyleCnt="3">
        <dgm:presLayoutVars>
          <dgm:bulletEnabled val="1"/>
        </dgm:presLayoutVars>
      </dgm:prSet>
      <dgm:spPr/>
      <dgm:t>
        <a:bodyPr/>
        <a:lstStyle/>
        <a:p>
          <a:pPr rtl="1"/>
          <a:endParaRPr lang="ar-SA"/>
        </a:p>
      </dgm:t>
    </dgm:pt>
    <dgm:pt modelId="{B64262B3-6F0A-4216-A68E-A9F89932742E}" type="pres">
      <dgm:prSet presAssocID="{99699F5A-4B3E-47E9-9928-664AC2DB1492}" presName="sibTrans" presStyleCnt="0"/>
      <dgm:spPr/>
    </dgm:pt>
    <dgm:pt modelId="{3A115005-C108-47AC-9217-B2834308C7CB}" type="pres">
      <dgm:prSet presAssocID="{CC204690-8BFE-40E3-B391-D63CB938BE10}" presName="textNode" presStyleLbl="node1" presStyleIdx="1" presStyleCnt="3">
        <dgm:presLayoutVars>
          <dgm:bulletEnabled val="1"/>
        </dgm:presLayoutVars>
      </dgm:prSet>
      <dgm:spPr/>
      <dgm:t>
        <a:bodyPr/>
        <a:lstStyle/>
        <a:p>
          <a:pPr rtl="1"/>
          <a:endParaRPr lang="ar-SA"/>
        </a:p>
      </dgm:t>
    </dgm:pt>
    <dgm:pt modelId="{F315ABAB-EB74-42BA-98FB-AE74092EB54D}" type="pres">
      <dgm:prSet presAssocID="{4CC6B32E-466A-47B4-9DE1-2C46ED7EFC19}" presName="sibTrans" presStyleCnt="0"/>
      <dgm:spPr/>
    </dgm:pt>
    <dgm:pt modelId="{9E9A8121-2DC6-4605-BA76-3806682CAEA3}" type="pres">
      <dgm:prSet presAssocID="{E89E974A-58A3-44CB-8924-E0B435DE70D4}" presName="textNode" presStyleLbl="node1" presStyleIdx="2" presStyleCnt="3">
        <dgm:presLayoutVars>
          <dgm:bulletEnabled val="1"/>
        </dgm:presLayoutVars>
      </dgm:prSet>
      <dgm:spPr/>
      <dgm:t>
        <a:bodyPr/>
        <a:lstStyle/>
        <a:p>
          <a:pPr rtl="1"/>
          <a:endParaRPr lang="ar-SA"/>
        </a:p>
      </dgm:t>
    </dgm:pt>
  </dgm:ptLst>
  <dgm:cxnLst>
    <dgm:cxn modelId="{7AF3A09D-EB1A-410B-ACAE-7A51EE039C94}" srcId="{FE3B9CC6-DA42-4D53-A314-4AAF637E0A71}" destId="{E89E974A-58A3-44CB-8924-E0B435DE70D4}" srcOrd="2" destOrd="0" parTransId="{47587141-051B-428E-BDAF-E6A7295F9999}" sibTransId="{43FDBD1A-9AD9-4C51-89D0-AB141F658DF3}"/>
    <dgm:cxn modelId="{4AE7EC73-C7D4-4319-955B-5544621B2E87}" type="presOf" srcId="{FE3B9CC6-DA42-4D53-A314-4AAF637E0A71}" destId="{91022372-17BA-4CDE-B498-ECB6130F95DE}" srcOrd="0" destOrd="0" presId="urn:microsoft.com/office/officeart/2005/8/layout/hProcess9"/>
    <dgm:cxn modelId="{3724AFCA-D0C0-4B3C-BB8B-D6E48FED5FDF}" srcId="{FE3B9CC6-DA42-4D53-A314-4AAF637E0A71}" destId="{CC204690-8BFE-40E3-B391-D63CB938BE10}" srcOrd="1" destOrd="0" parTransId="{59C6A80A-1C78-40E7-B8A4-4E0318F15AF5}" sibTransId="{4CC6B32E-466A-47B4-9DE1-2C46ED7EFC19}"/>
    <dgm:cxn modelId="{D0A27AF9-C46B-4D90-A9A2-2C9F4E1159E1}" srcId="{FE3B9CC6-DA42-4D53-A314-4AAF637E0A71}" destId="{44154D68-D81C-4F80-87FC-EF85FD296D1B}" srcOrd="0" destOrd="0" parTransId="{018A5B01-335C-4915-A85C-7CC56B6FEEFB}" sibTransId="{99699F5A-4B3E-47E9-9928-664AC2DB1492}"/>
    <dgm:cxn modelId="{8F4116C0-A964-413A-A15D-2E31FE582486}" type="presOf" srcId="{CC204690-8BFE-40E3-B391-D63CB938BE10}" destId="{3A115005-C108-47AC-9217-B2834308C7CB}" srcOrd="0" destOrd="0" presId="urn:microsoft.com/office/officeart/2005/8/layout/hProcess9"/>
    <dgm:cxn modelId="{DD1AB78D-BD01-47FB-BD47-8085506AB8C0}" type="presOf" srcId="{44154D68-D81C-4F80-87FC-EF85FD296D1B}" destId="{DBA5C990-9100-495E-8A23-3E27E9E7616A}" srcOrd="0" destOrd="0" presId="urn:microsoft.com/office/officeart/2005/8/layout/hProcess9"/>
    <dgm:cxn modelId="{7743432F-8B1D-4BE0-A245-A35F9EA8C581}" type="presOf" srcId="{E89E974A-58A3-44CB-8924-E0B435DE70D4}" destId="{9E9A8121-2DC6-4605-BA76-3806682CAEA3}" srcOrd="0" destOrd="0" presId="urn:microsoft.com/office/officeart/2005/8/layout/hProcess9"/>
    <dgm:cxn modelId="{64565570-B8B6-4112-95E0-5C9B876CF597}" type="presParOf" srcId="{91022372-17BA-4CDE-B498-ECB6130F95DE}" destId="{7B39C2CE-F78C-4186-81B2-6569288CD8B2}" srcOrd="0" destOrd="0" presId="urn:microsoft.com/office/officeart/2005/8/layout/hProcess9"/>
    <dgm:cxn modelId="{0BFF18CE-F3AC-4652-A21E-DECA11CB7249}" type="presParOf" srcId="{91022372-17BA-4CDE-B498-ECB6130F95DE}" destId="{98D0AE39-8880-45D5-99AF-C4AAD6A7DD27}" srcOrd="1" destOrd="0" presId="urn:microsoft.com/office/officeart/2005/8/layout/hProcess9"/>
    <dgm:cxn modelId="{897F2FEB-7F64-4662-8804-BE443B972F48}" type="presParOf" srcId="{98D0AE39-8880-45D5-99AF-C4AAD6A7DD27}" destId="{DBA5C990-9100-495E-8A23-3E27E9E7616A}" srcOrd="0" destOrd="0" presId="urn:microsoft.com/office/officeart/2005/8/layout/hProcess9"/>
    <dgm:cxn modelId="{B0143E98-0BA3-4220-8DCE-3BA7C1542C05}" type="presParOf" srcId="{98D0AE39-8880-45D5-99AF-C4AAD6A7DD27}" destId="{B64262B3-6F0A-4216-A68E-A9F89932742E}" srcOrd="1" destOrd="0" presId="urn:microsoft.com/office/officeart/2005/8/layout/hProcess9"/>
    <dgm:cxn modelId="{70DBE696-E3F5-4D7C-86F5-AF9C1D079B8D}" type="presParOf" srcId="{98D0AE39-8880-45D5-99AF-C4AAD6A7DD27}" destId="{3A115005-C108-47AC-9217-B2834308C7CB}" srcOrd="2" destOrd="0" presId="urn:microsoft.com/office/officeart/2005/8/layout/hProcess9"/>
    <dgm:cxn modelId="{CE410E4E-63CC-46A3-ADE7-AEEE0B322DD4}" type="presParOf" srcId="{98D0AE39-8880-45D5-99AF-C4AAD6A7DD27}" destId="{F315ABAB-EB74-42BA-98FB-AE74092EB54D}" srcOrd="3" destOrd="0" presId="urn:microsoft.com/office/officeart/2005/8/layout/hProcess9"/>
    <dgm:cxn modelId="{02543940-A93E-4DCF-86E3-F844A2969DD4}" type="presParOf" srcId="{98D0AE39-8880-45D5-99AF-C4AAD6A7DD27}" destId="{9E9A8121-2DC6-4605-BA76-3806682CAEA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E3B9CC6-DA42-4D53-A314-4AAF637E0A71}" type="doc">
      <dgm:prSet loTypeId="urn:microsoft.com/office/officeart/2005/8/layout/hProcess9" loCatId="process" qsTypeId="urn:microsoft.com/office/officeart/2005/8/quickstyle/simple1" qsCatId="simple" csTypeId="urn:microsoft.com/office/officeart/2005/8/colors/colorful2" csCatId="colorful" phldr="1"/>
      <dgm:spPr/>
    </dgm:pt>
    <dgm:pt modelId="{44154D68-D81C-4F80-87FC-EF85FD296D1B}">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rPr>
            <a:t>اختيار الموقف المرغوب بحريه وليس عن طريق الإكراه. </a:t>
          </a:r>
          <a:endParaRPr lang="ar-SA" sz="3200" b="1" dirty="0">
            <a:solidFill>
              <a:schemeClr val="tx1"/>
            </a:solidFill>
            <a:effectLst>
              <a:outerShdw blurRad="38100" dist="38100" dir="2700000" algn="tl">
                <a:srgbClr val="000000">
                  <a:alpha val="43137"/>
                </a:srgbClr>
              </a:outerShdw>
            </a:effectLst>
          </a:endParaRPr>
        </a:p>
      </dgm:t>
    </dgm:pt>
    <dgm:pt modelId="{018A5B01-335C-4915-A85C-7CC56B6FEEFB}" type="parTrans" cxnId="{D0A27AF9-C46B-4D90-A9A2-2C9F4E1159E1}">
      <dgm:prSet/>
      <dgm:spPr/>
      <dgm:t>
        <a:bodyPr/>
        <a:lstStyle/>
        <a:p>
          <a:pPr rtl="1"/>
          <a:endParaRPr lang="ar-SA"/>
        </a:p>
      </dgm:t>
    </dgm:pt>
    <dgm:pt modelId="{99699F5A-4B3E-47E9-9928-664AC2DB1492}" type="sibTrans" cxnId="{D0A27AF9-C46B-4D90-A9A2-2C9F4E1159E1}">
      <dgm:prSet/>
      <dgm:spPr/>
      <dgm:t>
        <a:bodyPr/>
        <a:lstStyle/>
        <a:p>
          <a:pPr rtl="1"/>
          <a:endParaRPr lang="ar-SA"/>
        </a:p>
      </dgm:t>
    </dgm:pt>
    <dgm:pt modelId="{CC204690-8BFE-40E3-B391-D63CB938BE10}">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rPr>
            <a:t>وجود أكثر من خيار للمقارنة ومن ثم الاختيار.</a:t>
          </a:r>
          <a:endParaRPr lang="ar-SA" sz="3200" b="1" dirty="0">
            <a:solidFill>
              <a:schemeClr val="tx1"/>
            </a:solidFill>
            <a:effectLst>
              <a:outerShdw blurRad="38100" dist="38100" dir="2700000" algn="tl">
                <a:srgbClr val="000000">
                  <a:alpha val="43137"/>
                </a:srgbClr>
              </a:outerShdw>
            </a:effectLst>
          </a:endParaRPr>
        </a:p>
      </dgm:t>
    </dgm:pt>
    <dgm:pt modelId="{59C6A80A-1C78-40E7-B8A4-4E0318F15AF5}" type="parTrans" cxnId="{3724AFCA-D0C0-4B3C-BB8B-D6E48FED5FDF}">
      <dgm:prSet/>
      <dgm:spPr/>
      <dgm:t>
        <a:bodyPr/>
        <a:lstStyle/>
        <a:p>
          <a:pPr rtl="1"/>
          <a:endParaRPr lang="ar-SA"/>
        </a:p>
      </dgm:t>
    </dgm:pt>
    <dgm:pt modelId="{4CC6B32E-466A-47B4-9DE1-2C46ED7EFC19}" type="sibTrans" cxnId="{3724AFCA-D0C0-4B3C-BB8B-D6E48FED5FDF}">
      <dgm:prSet/>
      <dgm:spPr/>
      <dgm:t>
        <a:bodyPr/>
        <a:lstStyle/>
        <a:p>
          <a:pPr rtl="1"/>
          <a:endParaRPr lang="ar-SA"/>
        </a:p>
      </dgm:t>
    </dgm:pt>
    <dgm:pt modelId="{E89E974A-58A3-44CB-8924-E0B435DE70D4}">
      <dgm:prSet phldrT="[نص]" custT="1"/>
      <dgm:spPr/>
      <dgm:t>
        <a:bodyPr/>
        <a:lstStyle/>
        <a:p>
          <a:pPr rtl="1"/>
          <a:r>
            <a:rPr lang="ar-SA" sz="2800" b="1" dirty="0" smtClean="0">
              <a:solidFill>
                <a:schemeClr val="tx1"/>
              </a:solidFill>
              <a:effectLst>
                <a:outerShdw blurRad="38100" dist="38100" dir="2700000" algn="tl">
                  <a:srgbClr val="000000">
                    <a:alpha val="43137"/>
                  </a:srgbClr>
                </a:outerShdw>
              </a:effectLst>
            </a:rPr>
            <a:t>اتخاذ الموقف المعتمد على التحليل والتفكير العميق لترسيخ القيم </a:t>
          </a:r>
          <a:r>
            <a:rPr lang="ar-SA" sz="2800" dirty="0" smtClean="0"/>
            <a:t>.</a:t>
          </a:r>
          <a:endParaRPr lang="ar-SA" sz="2800" b="1" dirty="0">
            <a:solidFill>
              <a:schemeClr val="tx1"/>
            </a:solidFill>
            <a:effectLst>
              <a:outerShdw blurRad="38100" dist="38100" dir="2700000" algn="tl">
                <a:srgbClr val="000000">
                  <a:alpha val="43137"/>
                </a:srgbClr>
              </a:outerShdw>
            </a:effectLst>
          </a:endParaRPr>
        </a:p>
      </dgm:t>
    </dgm:pt>
    <dgm:pt modelId="{47587141-051B-428E-BDAF-E6A7295F9999}" type="parTrans" cxnId="{7AF3A09D-EB1A-410B-ACAE-7A51EE039C94}">
      <dgm:prSet/>
      <dgm:spPr/>
      <dgm:t>
        <a:bodyPr/>
        <a:lstStyle/>
        <a:p>
          <a:pPr rtl="1"/>
          <a:endParaRPr lang="ar-SA"/>
        </a:p>
      </dgm:t>
    </dgm:pt>
    <dgm:pt modelId="{43FDBD1A-9AD9-4C51-89D0-AB141F658DF3}" type="sibTrans" cxnId="{7AF3A09D-EB1A-410B-ACAE-7A51EE039C94}">
      <dgm:prSet/>
      <dgm:spPr/>
      <dgm:t>
        <a:bodyPr/>
        <a:lstStyle/>
        <a:p>
          <a:pPr rtl="1"/>
          <a:endParaRPr lang="ar-SA"/>
        </a:p>
      </dgm:t>
    </dgm:pt>
    <dgm:pt modelId="{25430874-C8F5-4B4F-9EE3-49D49C94376C}">
      <dgm:prSet custT="1"/>
      <dgm:spPr/>
      <dgm:t>
        <a:bodyPr/>
        <a:lstStyle/>
        <a:p>
          <a:pPr rtl="1"/>
          <a:r>
            <a:rPr lang="ar-SA" sz="3200" b="1" dirty="0" smtClean="0">
              <a:solidFill>
                <a:schemeClr val="tx1"/>
              </a:solidFill>
              <a:effectLst>
                <a:outerShdw blurRad="38100" dist="38100" dir="2700000" algn="tl">
                  <a:srgbClr val="000000">
                    <a:alpha val="43137"/>
                  </a:srgbClr>
                </a:outerShdw>
              </a:effectLst>
            </a:rPr>
            <a:t>الشعور بالراحة والقناعة بالقيم .</a:t>
          </a:r>
          <a:endParaRPr lang="ar-SA" sz="3200" b="1" dirty="0">
            <a:solidFill>
              <a:schemeClr val="tx1"/>
            </a:solidFill>
            <a:effectLst>
              <a:outerShdw blurRad="38100" dist="38100" dir="2700000" algn="tl">
                <a:srgbClr val="000000">
                  <a:alpha val="43137"/>
                </a:srgbClr>
              </a:outerShdw>
            </a:effectLst>
          </a:endParaRPr>
        </a:p>
      </dgm:t>
    </dgm:pt>
    <dgm:pt modelId="{C3483DE4-E873-4CFB-91FD-6D0466A65544}" type="parTrans" cxnId="{0523A70C-2614-46A7-A217-A869492B4C87}">
      <dgm:prSet/>
      <dgm:spPr/>
      <dgm:t>
        <a:bodyPr/>
        <a:lstStyle/>
        <a:p>
          <a:pPr rtl="1"/>
          <a:endParaRPr lang="ar-SA"/>
        </a:p>
      </dgm:t>
    </dgm:pt>
    <dgm:pt modelId="{1A942245-3882-4B73-861C-E91E36C13DAB}" type="sibTrans" cxnId="{0523A70C-2614-46A7-A217-A869492B4C87}">
      <dgm:prSet/>
      <dgm:spPr/>
      <dgm:t>
        <a:bodyPr/>
        <a:lstStyle/>
        <a:p>
          <a:pPr rtl="1"/>
          <a:endParaRPr lang="ar-SA"/>
        </a:p>
      </dgm:t>
    </dgm:pt>
    <dgm:pt modelId="{91022372-17BA-4CDE-B498-ECB6130F95DE}" type="pres">
      <dgm:prSet presAssocID="{FE3B9CC6-DA42-4D53-A314-4AAF637E0A71}" presName="CompostProcess" presStyleCnt="0">
        <dgm:presLayoutVars>
          <dgm:dir/>
          <dgm:resizeHandles val="exact"/>
        </dgm:presLayoutVars>
      </dgm:prSet>
      <dgm:spPr/>
    </dgm:pt>
    <dgm:pt modelId="{7B39C2CE-F78C-4186-81B2-6569288CD8B2}" type="pres">
      <dgm:prSet presAssocID="{FE3B9CC6-DA42-4D53-A314-4AAF637E0A71}" presName="arrow" presStyleLbl="bgShp" presStyleIdx="0" presStyleCnt="1" custLinFactNeighborX="367"/>
      <dgm:spPr/>
    </dgm:pt>
    <dgm:pt modelId="{98D0AE39-8880-45D5-99AF-C4AAD6A7DD27}" type="pres">
      <dgm:prSet presAssocID="{FE3B9CC6-DA42-4D53-A314-4AAF637E0A71}" presName="linearProcess" presStyleCnt="0"/>
      <dgm:spPr/>
    </dgm:pt>
    <dgm:pt modelId="{DBA5C990-9100-495E-8A23-3E27E9E7616A}" type="pres">
      <dgm:prSet presAssocID="{44154D68-D81C-4F80-87FC-EF85FD296D1B}" presName="textNode" presStyleLbl="node1" presStyleIdx="0" presStyleCnt="4" custScaleX="127350" custScaleY="135965">
        <dgm:presLayoutVars>
          <dgm:bulletEnabled val="1"/>
        </dgm:presLayoutVars>
      </dgm:prSet>
      <dgm:spPr/>
      <dgm:t>
        <a:bodyPr/>
        <a:lstStyle/>
        <a:p>
          <a:pPr rtl="1"/>
          <a:endParaRPr lang="ar-SA"/>
        </a:p>
      </dgm:t>
    </dgm:pt>
    <dgm:pt modelId="{B64262B3-6F0A-4216-A68E-A9F89932742E}" type="pres">
      <dgm:prSet presAssocID="{99699F5A-4B3E-47E9-9928-664AC2DB1492}" presName="sibTrans" presStyleCnt="0"/>
      <dgm:spPr/>
    </dgm:pt>
    <dgm:pt modelId="{3A115005-C108-47AC-9217-B2834308C7CB}" type="pres">
      <dgm:prSet presAssocID="{CC204690-8BFE-40E3-B391-D63CB938BE10}" presName="textNode" presStyleLbl="node1" presStyleIdx="1" presStyleCnt="4" custScaleX="114621" custScaleY="127193" custLinFactNeighborX="-5280" custLinFactNeighborY="0">
        <dgm:presLayoutVars>
          <dgm:bulletEnabled val="1"/>
        </dgm:presLayoutVars>
      </dgm:prSet>
      <dgm:spPr/>
      <dgm:t>
        <a:bodyPr/>
        <a:lstStyle/>
        <a:p>
          <a:pPr rtl="1"/>
          <a:endParaRPr lang="ar-SA"/>
        </a:p>
      </dgm:t>
    </dgm:pt>
    <dgm:pt modelId="{F315ABAB-EB74-42BA-98FB-AE74092EB54D}" type="pres">
      <dgm:prSet presAssocID="{4CC6B32E-466A-47B4-9DE1-2C46ED7EFC19}" presName="sibTrans" presStyleCnt="0"/>
      <dgm:spPr/>
    </dgm:pt>
    <dgm:pt modelId="{9E9A8121-2DC6-4605-BA76-3806682CAEA3}" type="pres">
      <dgm:prSet presAssocID="{E89E974A-58A3-44CB-8924-E0B435DE70D4}" presName="textNode" presStyleLbl="node1" presStyleIdx="2" presStyleCnt="4" custScaleX="118340" custScaleY="127193">
        <dgm:presLayoutVars>
          <dgm:bulletEnabled val="1"/>
        </dgm:presLayoutVars>
      </dgm:prSet>
      <dgm:spPr/>
      <dgm:t>
        <a:bodyPr/>
        <a:lstStyle/>
        <a:p>
          <a:pPr rtl="1"/>
          <a:endParaRPr lang="ar-SA"/>
        </a:p>
      </dgm:t>
    </dgm:pt>
    <dgm:pt modelId="{A38D2247-FA90-48CE-8FEC-D0EAE2968D14}" type="pres">
      <dgm:prSet presAssocID="{43FDBD1A-9AD9-4C51-89D0-AB141F658DF3}" presName="sibTrans" presStyleCnt="0"/>
      <dgm:spPr/>
    </dgm:pt>
    <dgm:pt modelId="{1DC50476-4DDC-4CFA-A4C1-96055394E256}" type="pres">
      <dgm:prSet presAssocID="{25430874-C8F5-4B4F-9EE3-49D49C94376C}" presName="textNode" presStyleLbl="node1" presStyleIdx="3" presStyleCnt="4" custScaleY="127193">
        <dgm:presLayoutVars>
          <dgm:bulletEnabled val="1"/>
        </dgm:presLayoutVars>
      </dgm:prSet>
      <dgm:spPr/>
      <dgm:t>
        <a:bodyPr/>
        <a:lstStyle/>
        <a:p>
          <a:pPr rtl="1"/>
          <a:endParaRPr lang="ar-SA"/>
        </a:p>
      </dgm:t>
    </dgm:pt>
  </dgm:ptLst>
  <dgm:cxnLst>
    <dgm:cxn modelId="{7AF3A09D-EB1A-410B-ACAE-7A51EE039C94}" srcId="{FE3B9CC6-DA42-4D53-A314-4AAF637E0A71}" destId="{E89E974A-58A3-44CB-8924-E0B435DE70D4}" srcOrd="2" destOrd="0" parTransId="{47587141-051B-428E-BDAF-E6A7295F9999}" sibTransId="{43FDBD1A-9AD9-4C51-89D0-AB141F658DF3}"/>
    <dgm:cxn modelId="{3724AFCA-D0C0-4B3C-BB8B-D6E48FED5FDF}" srcId="{FE3B9CC6-DA42-4D53-A314-4AAF637E0A71}" destId="{CC204690-8BFE-40E3-B391-D63CB938BE10}" srcOrd="1" destOrd="0" parTransId="{59C6A80A-1C78-40E7-B8A4-4E0318F15AF5}" sibTransId="{4CC6B32E-466A-47B4-9DE1-2C46ED7EFC19}"/>
    <dgm:cxn modelId="{D0A27AF9-C46B-4D90-A9A2-2C9F4E1159E1}" srcId="{FE3B9CC6-DA42-4D53-A314-4AAF637E0A71}" destId="{44154D68-D81C-4F80-87FC-EF85FD296D1B}" srcOrd="0" destOrd="0" parTransId="{018A5B01-335C-4915-A85C-7CC56B6FEEFB}" sibTransId="{99699F5A-4B3E-47E9-9928-664AC2DB1492}"/>
    <dgm:cxn modelId="{A8254A75-12B8-44B2-B298-2ECF27595E36}" type="presOf" srcId="{E89E974A-58A3-44CB-8924-E0B435DE70D4}" destId="{9E9A8121-2DC6-4605-BA76-3806682CAEA3}" srcOrd="0" destOrd="0" presId="urn:microsoft.com/office/officeart/2005/8/layout/hProcess9"/>
    <dgm:cxn modelId="{852EFED8-4844-46F0-AE67-155CAD422C7E}" type="presOf" srcId="{25430874-C8F5-4B4F-9EE3-49D49C94376C}" destId="{1DC50476-4DDC-4CFA-A4C1-96055394E256}" srcOrd="0" destOrd="0" presId="urn:microsoft.com/office/officeart/2005/8/layout/hProcess9"/>
    <dgm:cxn modelId="{142058D7-C4F3-427C-8299-BFA84394204F}" type="presOf" srcId="{FE3B9CC6-DA42-4D53-A314-4AAF637E0A71}" destId="{91022372-17BA-4CDE-B498-ECB6130F95DE}" srcOrd="0" destOrd="0" presId="urn:microsoft.com/office/officeart/2005/8/layout/hProcess9"/>
    <dgm:cxn modelId="{0523A70C-2614-46A7-A217-A869492B4C87}" srcId="{FE3B9CC6-DA42-4D53-A314-4AAF637E0A71}" destId="{25430874-C8F5-4B4F-9EE3-49D49C94376C}" srcOrd="3" destOrd="0" parTransId="{C3483DE4-E873-4CFB-91FD-6D0466A65544}" sibTransId="{1A942245-3882-4B73-861C-E91E36C13DAB}"/>
    <dgm:cxn modelId="{9139AD2B-3B8D-4A86-8976-9CC5482EDBA1}" type="presOf" srcId="{CC204690-8BFE-40E3-B391-D63CB938BE10}" destId="{3A115005-C108-47AC-9217-B2834308C7CB}" srcOrd="0" destOrd="0" presId="urn:microsoft.com/office/officeart/2005/8/layout/hProcess9"/>
    <dgm:cxn modelId="{975C12C0-B085-4188-B2E7-A34B551B0168}" type="presOf" srcId="{44154D68-D81C-4F80-87FC-EF85FD296D1B}" destId="{DBA5C990-9100-495E-8A23-3E27E9E7616A}" srcOrd="0" destOrd="0" presId="urn:microsoft.com/office/officeart/2005/8/layout/hProcess9"/>
    <dgm:cxn modelId="{75FDDFC2-0C5A-4B7E-BC7B-601A4E73E50D}" type="presParOf" srcId="{91022372-17BA-4CDE-B498-ECB6130F95DE}" destId="{7B39C2CE-F78C-4186-81B2-6569288CD8B2}" srcOrd="0" destOrd="0" presId="urn:microsoft.com/office/officeart/2005/8/layout/hProcess9"/>
    <dgm:cxn modelId="{8123DEFA-BAF2-4FAF-8DB8-D529F838BF99}" type="presParOf" srcId="{91022372-17BA-4CDE-B498-ECB6130F95DE}" destId="{98D0AE39-8880-45D5-99AF-C4AAD6A7DD27}" srcOrd="1" destOrd="0" presId="urn:microsoft.com/office/officeart/2005/8/layout/hProcess9"/>
    <dgm:cxn modelId="{63CA4D5B-A799-4875-885E-E178379A6560}" type="presParOf" srcId="{98D0AE39-8880-45D5-99AF-C4AAD6A7DD27}" destId="{DBA5C990-9100-495E-8A23-3E27E9E7616A}" srcOrd="0" destOrd="0" presId="urn:microsoft.com/office/officeart/2005/8/layout/hProcess9"/>
    <dgm:cxn modelId="{5A5EED52-43FD-4064-9919-BDD6FE6C5A3D}" type="presParOf" srcId="{98D0AE39-8880-45D5-99AF-C4AAD6A7DD27}" destId="{B64262B3-6F0A-4216-A68E-A9F89932742E}" srcOrd="1" destOrd="0" presId="urn:microsoft.com/office/officeart/2005/8/layout/hProcess9"/>
    <dgm:cxn modelId="{5009F144-5126-465B-9B96-5EA09A0B0037}" type="presParOf" srcId="{98D0AE39-8880-45D5-99AF-C4AAD6A7DD27}" destId="{3A115005-C108-47AC-9217-B2834308C7CB}" srcOrd="2" destOrd="0" presId="urn:microsoft.com/office/officeart/2005/8/layout/hProcess9"/>
    <dgm:cxn modelId="{B65B8C69-65FF-4211-A626-A2B609BC7742}" type="presParOf" srcId="{98D0AE39-8880-45D5-99AF-C4AAD6A7DD27}" destId="{F315ABAB-EB74-42BA-98FB-AE74092EB54D}" srcOrd="3" destOrd="0" presId="urn:microsoft.com/office/officeart/2005/8/layout/hProcess9"/>
    <dgm:cxn modelId="{FA2E0A4C-9FEB-4131-AB74-B42B9348D574}" type="presParOf" srcId="{98D0AE39-8880-45D5-99AF-C4AAD6A7DD27}" destId="{9E9A8121-2DC6-4605-BA76-3806682CAEA3}" srcOrd="4" destOrd="0" presId="urn:microsoft.com/office/officeart/2005/8/layout/hProcess9"/>
    <dgm:cxn modelId="{6DA0EDB2-62F3-4600-911F-78C9C8AE6BF9}" type="presParOf" srcId="{98D0AE39-8880-45D5-99AF-C4AAD6A7DD27}" destId="{A38D2247-FA90-48CE-8FEC-D0EAE2968D14}" srcOrd="5" destOrd="0" presId="urn:microsoft.com/office/officeart/2005/8/layout/hProcess9"/>
    <dgm:cxn modelId="{7CA171CC-6A44-4967-9E14-53423BA60C7F}" type="presParOf" srcId="{98D0AE39-8880-45D5-99AF-C4AAD6A7DD27}" destId="{1DC50476-4DDC-4CFA-A4C1-96055394E256}"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E3B9CC6-DA42-4D53-A314-4AAF637E0A71}" type="doc">
      <dgm:prSet loTypeId="urn:microsoft.com/office/officeart/2005/8/layout/hProcess9" loCatId="process" qsTypeId="urn:microsoft.com/office/officeart/2005/8/quickstyle/simple1" qsCatId="simple" csTypeId="urn:microsoft.com/office/officeart/2005/8/colors/colorful2" csCatId="colorful" phldr="1"/>
      <dgm:spPr/>
    </dgm:pt>
    <dgm:pt modelId="{44154D68-D81C-4F80-87FC-EF85FD296D1B}">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rPr>
            <a:t>التأكيد على أهميتها والدفاع عنها والدعوة لتبنيها . </a:t>
          </a:r>
          <a:endParaRPr lang="ar-SA" sz="3200" b="1" dirty="0">
            <a:solidFill>
              <a:schemeClr val="tx1"/>
            </a:solidFill>
            <a:effectLst>
              <a:outerShdw blurRad="38100" dist="38100" dir="2700000" algn="tl">
                <a:srgbClr val="000000">
                  <a:alpha val="43137"/>
                </a:srgbClr>
              </a:outerShdw>
            </a:effectLst>
          </a:endParaRPr>
        </a:p>
      </dgm:t>
    </dgm:pt>
    <dgm:pt modelId="{018A5B01-335C-4915-A85C-7CC56B6FEEFB}" type="parTrans" cxnId="{D0A27AF9-C46B-4D90-A9A2-2C9F4E1159E1}">
      <dgm:prSet/>
      <dgm:spPr/>
      <dgm:t>
        <a:bodyPr/>
        <a:lstStyle/>
        <a:p>
          <a:pPr rtl="1"/>
          <a:endParaRPr lang="ar-SA"/>
        </a:p>
      </dgm:t>
    </dgm:pt>
    <dgm:pt modelId="{99699F5A-4B3E-47E9-9928-664AC2DB1492}" type="sibTrans" cxnId="{D0A27AF9-C46B-4D90-A9A2-2C9F4E1159E1}">
      <dgm:prSet/>
      <dgm:spPr/>
      <dgm:t>
        <a:bodyPr/>
        <a:lstStyle/>
        <a:p>
          <a:pPr rtl="1"/>
          <a:endParaRPr lang="ar-SA"/>
        </a:p>
      </dgm:t>
    </dgm:pt>
    <dgm:pt modelId="{CC204690-8BFE-40E3-B391-D63CB938BE10}">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rPr>
            <a:t>لابد من انعكاسها على سلوك الفرد وتصرفاته .</a:t>
          </a:r>
          <a:endParaRPr lang="ar-SA" sz="3200" b="1" dirty="0">
            <a:solidFill>
              <a:schemeClr val="tx1"/>
            </a:solidFill>
            <a:effectLst>
              <a:outerShdw blurRad="38100" dist="38100" dir="2700000" algn="tl">
                <a:srgbClr val="000000">
                  <a:alpha val="43137"/>
                </a:srgbClr>
              </a:outerShdw>
            </a:effectLst>
          </a:endParaRPr>
        </a:p>
      </dgm:t>
    </dgm:pt>
    <dgm:pt modelId="{59C6A80A-1C78-40E7-B8A4-4E0318F15AF5}" type="parTrans" cxnId="{3724AFCA-D0C0-4B3C-BB8B-D6E48FED5FDF}">
      <dgm:prSet/>
      <dgm:spPr/>
      <dgm:t>
        <a:bodyPr/>
        <a:lstStyle/>
        <a:p>
          <a:pPr rtl="1"/>
          <a:endParaRPr lang="ar-SA"/>
        </a:p>
      </dgm:t>
    </dgm:pt>
    <dgm:pt modelId="{4CC6B32E-466A-47B4-9DE1-2C46ED7EFC19}" type="sibTrans" cxnId="{3724AFCA-D0C0-4B3C-BB8B-D6E48FED5FDF}">
      <dgm:prSet/>
      <dgm:spPr/>
      <dgm:t>
        <a:bodyPr/>
        <a:lstStyle/>
        <a:p>
          <a:pPr rtl="1"/>
          <a:endParaRPr lang="ar-SA"/>
        </a:p>
      </dgm:t>
    </dgm:pt>
    <dgm:pt modelId="{E89E974A-58A3-44CB-8924-E0B435DE70D4}">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rPr>
            <a:t>ملازمتها للفرد في كل مكان وزمان. </a:t>
          </a:r>
          <a:endParaRPr lang="ar-SA" sz="3200" b="1" dirty="0">
            <a:solidFill>
              <a:schemeClr val="tx1"/>
            </a:solidFill>
            <a:effectLst>
              <a:outerShdw blurRad="38100" dist="38100" dir="2700000" algn="tl">
                <a:srgbClr val="000000">
                  <a:alpha val="43137"/>
                </a:srgbClr>
              </a:outerShdw>
            </a:effectLst>
          </a:endParaRPr>
        </a:p>
      </dgm:t>
    </dgm:pt>
    <dgm:pt modelId="{47587141-051B-428E-BDAF-E6A7295F9999}" type="parTrans" cxnId="{7AF3A09D-EB1A-410B-ACAE-7A51EE039C94}">
      <dgm:prSet/>
      <dgm:spPr/>
      <dgm:t>
        <a:bodyPr/>
        <a:lstStyle/>
        <a:p>
          <a:pPr rtl="1"/>
          <a:endParaRPr lang="ar-SA"/>
        </a:p>
      </dgm:t>
    </dgm:pt>
    <dgm:pt modelId="{43FDBD1A-9AD9-4C51-89D0-AB141F658DF3}" type="sibTrans" cxnId="{7AF3A09D-EB1A-410B-ACAE-7A51EE039C94}">
      <dgm:prSet/>
      <dgm:spPr/>
      <dgm:t>
        <a:bodyPr/>
        <a:lstStyle/>
        <a:p>
          <a:pPr rtl="1"/>
          <a:endParaRPr lang="ar-SA"/>
        </a:p>
      </dgm:t>
    </dgm:pt>
    <dgm:pt modelId="{91022372-17BA-4CDE-B498-ECB6130F95DE}" type="pres">
      <dgm:prSet presAssocID="{FE3B9CC6-DA42-4D53-A314-4AAF637E0A71}" presName="CompostProcess" presStyleCnt="0">
        <dgm:presLayoutVars>
          <dgm:dir/>
          <dgm:resizeHandles val="exact"/>
        </dgm:presLayoutVars>
      </dgm:prSet>
      <dgm:spPr/>
    </dgm:pt>
    <dgm:pt modelId="{7B39C2CE-F78C-4186-81B2-6569288CD8B2}" type="pres">
      <dgm:prSet presAssocID="{FE3B9CC6-DA42-4D53-A314-4AAF637E0A71}" presName="arrow" presStyleLbl="bgShp" presStyleIdx="0" presStyleCnt="1" custLinFactNeighborX="367"/>
      <dgm:spPr/>
    </dgm:pt>
    <dgm:pt modelId="{98D0AE39-8880-45D5-99AF-C4AAD6A7DD27}" type="pres">
      <dgm:prSet presAssocID="{FE3B9CC6-DA42-4D53-A314-4AAF637E0A71}" presName="linearProcess" presStyleCnt="0"/>
      <dgm:spPr/>
    </dgm:pt>
    <dgm:pt modelId="{DBA5C990-9100-495E-8A23-3E27E9E7616A}" type="pres">
      <dgm:prSet presAssocID="{44154D68-D81C-4F80-87FC-EF85FD296D1B}" presName="textNode" presStyleLbl="node1" presStyleIdx="0" presStyleCnt="3" custScaleX="110555" custScaleY="135965">
        <dgm:presLayoutVars>
          <dgm:bulletEnabled val="1"/>
        </dgm:presLayoutVars>
      </dgm:prSet>
      <dgm:spPr/>
      <dgm:t>
        <a:bodyPr/>
        <a:lstStyle/>
        <a:p>
          <a:pPr rtl="1"/>
          <a:endParaRPr lang="ar-SA"/>
        </a:p>
      </dgm:t>
    </dgm:pt>
    <dgm:pt modelId="{B64262B3-6F0A-4216-A68E-A9F89932742E}" type="pres">
      <dgm:prSet presAssocID="{99699F5A-4B3E-47E9-9928-664AC2DB1492}" presName="sibTrans" presStyleCnt="0"/>
      <dgm:spPr/>
    </dgm:pt>
    <dgm:pt modelId="{3A115005-C108-47AC-9217-B2834308C7CB}" type="pres">
      <dgm:prSet presAssocID="{CC204690-8BFE-40E3-B391-D63CB938BE10}" presName="textNode" presStyleLbl="node1" presStyleIdx="1" presStyleCnt="3" custScaleX="104027" custScaleY="127193" custLinFactNeighborX="-5280" custLinFactNeighborY="0">
        <dgm:presLayoutVars>
          <dgm:bulletEnabled val="1"/>
        </dgm:presLayoutVars>
      </dgm:prSet>
      <dgm:spPr/>
      <dgm:t>
        <a:bodyPr/>
        <a:lstStyle/>
        <a:p>
          <a:pPr rtl="1"/>
          <a:endParaRPr lang="ar-SA"/>
        </a:p>
      </dgm:t>
    </dgm:pt>
    <dgm:pt modelId="{F315ABAB-EB74-42BA-98FB-AE74092EB54D}" type="pres">
      <dgm:prSet presAssocID="{4CC6B32E-466A-47B4-9DE1-2C46ED7EFC19}" presName="sibTrans" presStyleCnt="0"/>
      <dgm:spPr/>
    </dgm:pt>
    <dgm:pt modelId="{9E9A8121-2DC6-4605-BA76-3806682CAEA3}" type="pres">
      <dgm:prSet presAssocID="{E89E974A-58A3-44CB-8924-E0B435DE70D4}" presName="textNode" presStyleLbl="node1" presStyleIdx="2" presStyleCnt="3" custScaleX="106021" custScaleY="127193" custLinFactNeighborX="-57392" custLinFactNeighborY="154">
        <dgm:presLayoutVars>
          <dgm:bulletEnabled val="1"/>
        </dgm:presLayoutVars>
      </dgm:prSet>
      <dgm:spPr/>
      <dgm:t>
        <a:bodyPr/>
        <a:lstStyle/>
        <a:p>
          <a:pPr rtl="1"/>
          <a:endParaRPr lang="ar-SA"/>
        </a:p>
      </dgm:t>
    </dgm:pt>
  </dgm:ptLst>
  <dgm:cxnLst>
    <dgm:cxn modelId="{7AF3A09D-EB1A-410B-ACAE-7A51EE039C94}" srcId="{FE3B9CC6-DA42-4D53-A314-4AAF637E0A71}" destId="{E89E974A-58A3-44CB-8924-E0B435DE70D4}" srcOrd="2" destOrd="0" parTransId="{47587141-051B-428E-BDAF-E6A7295F9999}" sibTransId="{43FDBD1A-9AD9-4C51-89D0-AB141F658DF3}"/>
    <dgm:cxn modelId="{3724AFCA-D0C0-4B3C-BB8B-D6E48FED5FDF}" srcId="{FE3B9CC6-DA42-4D53-A314-4AAF637E0A71}" destId="{CC204690-8BFE-40E3-B391-D63CB938BE10}" srcOrd="1" destOrd="0" parTransId="{59C6A80A-1C78-40E7-B8A4-4E0318F15AF5}" sibTransId="{4CC6B32E-466A-47B4-9DE1-2C46ED7EFC19}"/>
    <dgm:cxn modelId="{D0A27AF9-C46B-4D90-A9A2-2C9F4E1159E1}" srcId="{FE3B9CC6-DA42-4D53-A314-4AAF637E0A71}" destId="{44154D68-D81C-4F80-87FC-EF85FD296D1B}" srcOrd="0" destOrd="0" parTransId="{018A5B01-335C-4915-A85C-7CC56B6FEEFB}" sibTransId="{99699F5A-4B3E-47E9-9928-664AC2DB1492}"/>
    <dgm:cxn modelId="{17A43112-055E-409C-983C-4F808AB28C83}" type="presOf" srcId="{E89E974A-58A3-44CB-8924-E0B435DE70D4}" destId="{9E9A8121-2DC6-4605-BA76-3806682CAEA3}" srcOrd="0" destOrd="0" presId="urn:microsoft.com/office/officeart/2005/8/layout/hProcess9"/>
    <dgm:cxn modelId="{76091E95-2AA7-4471-943A-F7C33001DA2E}" type="presOf" srcId="{CC204690-8BFE-40E3-B391-D63CB938BE10}" destId="{3A115005-C108-47AC-9217-B2834308C7CB}" srcOrd="0" destOrd="0" presId="urn:microsoft.com/office/officeart/2005/8/layout/hProcess9"/>
    <dgm:cxn modelId="{39CF4AEC-B860-4EB0-A6EA-6A4C9FA4B156}" type="presOf" srcId="{44154D68-D81C-4F80-87FC-EF85FD296D1B}" destId="{DBA5C990-9100-495E-8A23-3E27E9E7616A}" srcOrd="0" destOrd="0" presId="urn:microsoft.com/office/officeart/2005/8/layout/hProcess9"/>
    <dgm:cxn modelId="{93E1CDDD-9F31-46D2-ACEE-8553ED76F917}" type="presOf" srcId="{FE3B9CC6-DA42-4D53-A314-4AAF637E0A71}" destId="{91022372-17BA-4CDE-B498-ECB6130F95DE}" srcOrd="0" destOrd="0" presId="urn:microsoft.com/office/officeart/2005/8/layout/hProcess9"/>
    <dgm:cxn modelId="{1A7D2328-ABC3-42C5-B904-31A8A3E646F1}" type="presParOf" srcId="{91022372-17BA-4CDE-B498-ECB6130F95DE}" destId="{7B39C2CE-F78C-4186-81B2-6569288CD8B2}" srcOrd="0" destOrd="0" presId="urn:microsoft.com/office/officeart/2005/8/layout/hProcess9"/>
    <dgm:cxn modelId="{68219796-3F34-4311-9D74-0DF5CCA02BDF}" type="presParOf" srcId="{91022372-17BA-4CDE-B498-ECB6130F95DE}" destId="{98D0AE39-8880-45D5-99AF-C4AAD6A7DD27}" srcOrd="1" destOrd="0" presId="urn:microsoft.com/office/officeart/2005/8/layout/hProcess9"/>
    <dgm:cxn modelId="{9195F81D-6802-481D-9951-DAA0FC177FD4}" type="presParOf" srcId="{98D0AE39-8880-45D5-99AF-C4AAD6A7DD27}" destId="{DBA5C990-9100-495E-8A23-3E27E9E7616A}" srcOrd="0" destOrd="0" presId="urn:microsoft.com/office/officeart/2005/8/layout/hProcess9"/>
    <dgm:cxn modelId="{1245A3CF-EC63-40D8-9143-DDAE4A063FD3}" type="presParOf" srcId="{98D0AE39-8880-45D5-99AF-C4AAD6A7DD27}" destId="{B64262B3-6F0A-4216-A68E-A9F89932742E}" srcOrd="1" destOrd="0" presId="urn:microsoft.com/office/officeart/2005/8/layout/hProcess9"/>
    <dgm:cxn modelId="{80F5BFFC-C696-4021-8614-49BF952D89C0}" type="presParOf" srcId="{98D0AE39-8880-45D5-99AF-C4AAD6A7DD27}" destId="{3A115005-C108-47AC-9217-B2834308C7CB}" srcOrd="2" destOrd="0" presId="urn:microsoft.com/office/officeart/2005/8/layout/hProcess9"/>
    <dgm:cxn modelId="{31A88625-BC14-4F03-89AB-9BB1D0AE35B2}" type="presParOf" srcId="{98D0AE39-8880-45D5-99AF-C4AAD6A7DD27}" destId="{F315ABAB-EB74-42BA-98FB-AE74092EB54D}" srcOrd="3" destOrd="0" presId="urn:microsoft.com/office/officeart/2005/8/layout/hProcess9"/>
    <dgm:cxn modelId="{9FBFC036-9616-4E2A-AEE1-85F49D9EC48E}" type="presParOf" srcId="{98D0AE39-8880-45D5-99AF-C4AAD6A7DD27}" destId="{9E9A8121-2DC6-4605-BA76-3806682CAEA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ADB6591-5DE3-49C0-BDD2-73B5A013F86B}" type="doc">
      <dgm:prSet loTypeId="urn:microsoft.com/office/officeart/2005/8/layout/process1" loCatId="process" qsTypeId="urn:microsoft.com/office/officeart/2005/8/quickstyle/simple1" qsCatId="simple" csTypeId="urn:microsoft.com/office/officeart/2005/8/colors/accent1_2" csCatId="accent1" phldr="1"/>
      <dgm:spPr/>
    </dgm:pt>
    <dgm:pt modelId="{FE6E7436-9D27-4DE7-A5AB-AB21937A0EFC}">
      <dgm:prSet phldrT="[نص]" custT="1"/>
      <dgm:spPr/>
      <dgm:t>
        <a:bodyPr/>
        <a:lstStyle/>
        <a:p>
          <a:pPr rtl="1"/>
          <a:r>
            <a:rPr lang="ar-SA" sz="3200" b="1" dirty="0" smtClean="0">
              <a:solidFill>
                <a:srgbClr val="ECECE8"/>
              </a:solidFill>
              <a:effectLst>
                <a:outerShdw blurRad="38100" dist="38100" dir="2700000" algn="tl">
                  <a:srgbClr val="000000">
                    <a:alpha val="43137"/>
                  </a:srgbClr>
                </a:outerShdw>
              </a:effectLst>
            </a:rPr>
            <a:t>القيم ليست هدفا ولكنها تعتبر معياراً للمفاضلة.</a:t>
          </a:r>
          <a:endParaRPr lang="ar-SA" sz="3200" dirty="0">
            <a:effectLst>
              <a:outerShdw blurRad="38100" dist="38100" dir="2700000" algn="tl">
                <a:srgbClr val="000000">
                  <a:alpha val="43137"/>
                </a:srgbClr>
              </a:outerShdw>
            </a:effectLst>
          </a:endParaRPr>
        </a:p>
      </dgm:t>
    </dgm:pt>
    <dgm:pt modelId="{5B53491A-2394-4A55-A326-FC30588A24A8}" type="parTrans" cxnId="{F795D98B-8313-452B-B995-84C94E0C008F}">
      <dgm:prSet/>
      <dgm:spPr/>
      <dgm:t>
        <a:bodyPr/>
        <a:lstStyle/>
        <a:p>
          <a:pPr rtl="1"/>
          <a:endParaRPr lang="ar-SA"/>
        </a:p>
      </dgm:t>
    </dgm:pt>
    <dgm:pt modelId="{530E9D3B-978D-42B7-BE34-9DDC8373AF0E}" type="sibTrans" cxnId="{F795D98B-8313-452B-B995-84C94E0C008F}">
      <dgm:prSet/>
      <dgm:spPr>
        <a:solidFill>
          <a:schemeClr val="accent2"/>
        </a:solidFill>
      </dgm:spPr>
      <dgm:t>
        <a:bodyPr/>
        <a:lstStyle/>
        <a:p>
          <a:pPr rtl="1"/>
          <a:endParaRPr lang="ar-SA">
            <a:solidFill>
              <a:schemeClr val="accent6">
                <a:lumMod val="75000"/>
              </a:schemeClr>
            </a:solidFill>
          </a:endParaRPr>
        </a:p>
      </dgm:t>
    </dgm:pt>
    <dgm:pt modelId="{92E1741B-9267-429F-9FA7-6E4D6EE941A5}">
      <dgm:prSet phldrT="[نص]" custT="1"/>
      <dgm:spPr/>
      <dgm:t>
        <a:bodyPr/>
        <a:lstStyle/>
        <a:p>
          <a:pPr rtl="1"/>
          <a:r>
            <a:rPr lang="ar-SA" sz="3200" b="1" dirty="0" smtClean="0">
              <a:solidFill>
                <a:srgbClr val="ECECE8"/>
              </a:solidFill>
              <a:effectLst>
                <a:outerShdw blurRad="38100" dist="38100" dir="2700000" algn="tl">
                  <a:srgbClr val="000000">
                    <a:alpha val="43137"/>
                  </a:srgbClr>
                </a:outerShdw>
              </a:effectLst>
            </a:rPr>
            <a:t>للقيم قوة تأثير على الفرد مما يوصلها لدرجة الإلزام.</a:t>
          </a:r>
          <a:endParaRPr lang="ar-SA" sz="3200" dirty="0">
            <a:effectLst>
              <a:outerShdw blurRad="38100" dist="38100" dir="2700000" algn="tl">
                <a:srgbClr val="000000">
                  <a:alpha val="43137"/>
                </a:srgbClr>
              </a:outerShdw>
            </a:effectLst>
          </a:endParaRPr>
        </a:p>
      </dgm:t>
    </dgm:pt>
    <dgm:pt modelId="{F7458D6B-E3AC-4CB2-AD00-5C915EC5E777}" type="parTrans" cxnId="{82A9A79A-081B-4659-9762-B15A0CA9B388}">
      <dgm:prSet/>
      <dgm:spPr/>
      <dgm:t>
        <a:bodyPr/>
        <a:lstStyle/>
        <a:p>
          <a:pPr rtl="1"/>
          <a:endParaRPr lang="ar-SA"/>
        </a:p>
      </dgm:t>
    </dgm:pt>
    <dgm:pt modelId="{1B730BE3-E990-4048-A66C-39B9EFB573E0}" type="sibTrans" cxnId="{82A9A79A-081B-4659-9762-B15A0CA9B388}">
      <dgm:prSet/>
      <dgm:spPr>
        <a:solidFill>
          <a:schemeClr val="accent2"/>
        </a:solidFill>
      </dgm:spPr>
      <dgm:t>
        <a:bodyPr/>
        <a:lstStyle/>
        <a:p>
          <a:pPr rtl="1"/>
          <a:endParaRPr lang="ar-SA"/>
        </a:p>
      </dgm:t>
    </dgm:pt>
    <dgm:pt modelId="{86E65C4C-A509-4342-A5C0-946EEBD23211}">
      <dgm:prSet phldrT="[نص]" custT="1"/>
      <dgm:spPr/>
      <dgm:t>
        <a:bodyPr/>
        <a:lstStyle/>
        <a:p>
          <a:pPr rtl="1"/>
          <a:r>
            <a:rPr lang="ar-SA" sz="3200" b="1" dirty="0" smtClean="0">
              <a:solidFill>
                <a:srgbClr val="ECECE8"/>
              </a:solidFill>
              <a:effectLst>
                <a:outerShdw blurRad="38100" dist="38100" dir="2700000" algn="tl">
                  <a:srgbClr val="000000">
                    <a:alpha val="43137"/>
                  </a:srgbClr>
                </a:outerShdw>
              </a:effectLst>
            </a:rPr>
            <a:t>رغم رسوخ القيم تبقى في الإطار النسبي.      </a:t>
          </a:r>
          <a:r>
            <a:rPr lang="ar-SA" sz="2800" b="1" dirty="0" smtClean="0">
              <a:solidFill>
                <a:srgbClr val="ECECE8"/>
              </a:solidFill>
              <a:effectLst>
                <a:outerShdw blurRad="38100" dist="38100" dir="2700000" algn="tl">
                  <a:srgbClr val="000000">
                    <a:alpha val="43137"/>
                  </a:srgbClr>
                </a:outerShdw>
              </a:effectLst>
            </a:rPr>
            <a:t>( اختلاف الأجيال يحتم على القيادات تفهم اختلاف القيم ) </a:t>
          </a:r>
          <a:endParaRPr lang="ar-SA" sz="2800" dirty="0">
            <a:effectLst>
              <a:outerShdw blurRad="38100" dist="38100" dir="2700000" algn="tl">
                <a:srgbClr val="000000">
                  <a:alpha val="43137"/>
                </a:srgbClr>
              </a:outerShdw>
            </a:effectLst>
          </a:endParaRPr>
        </a:p>
      </dgm:t>
    </dgm:pt>
    <dgm:pt modelId="{0CCEC808-1DFE-4DB9-B8EB-E44274760698}" type="parTrans" cxnId="{FE5F523F-E4BE-4968-8938-C47E3E5CB106}">
      <dgm:prSet/>
      <dgm:spPr/>
      <dgm:t>
        <a:bodyPr/>
        <a:lstStyle/>
        <a:p>
          <a:pPr rtl="1"/>
          <a:endParaRPr lang="ar-SA"/>
        </a:p>
      </dgm:t>
    </dgm:pt>
    <dgm:pt modelId="{2D5E55F1-16EB-4DF7-9B99-C70EF574228B}" type="sibTrans" cxnId="{FE5F523F-E4BE-4968-8938-C47E3E5CB106}">
      <dgm:prSet/>
      <dgm:spPr/>
      <dgm:t>
        <a:bodyPr/>
        <a:lstStyle/>
        <a:p>
          <a:pPr rtl="1"/>
          <a:endParaRPr lang="ar-SA"/>
        </a:p>
      </dgm:t>
    </dgm:pt>
    <dgm:pt modelId="{314ED099-11A2-45B3-8DCA-E2CCA9BF34DF}" type="pres">
      <dgm:prSet presAssocID="{BADB6591-5DE3-49C0-BDD2-73B5A013F86B}" presName="Name0" presStyleCnt="0">
        <dgm:presLayoutVars>
          <dgm:dir/>
          <dgm:resizeHandles val="exact"/>
        </dgm:presLayoutVars>
      </dgm:prSet>
      <dgm:spPr/>
    </dgm:pt>
    <dgm:pt modelId="{8CE6B862-94A8-4ABB-B4AF-DE3369A25831}" type="pres">
      <dgm:prSet presAssocID="{FE6E7436-9D27-4DE7-A5AB-AB21937A0EFC}" presName="node" presStyleLbl="node1" presStyleIdx="0" presStyleCnt="3" custScaleX="123329" custScaleY="111660">
        <dgm:presLayoutVars>
          <dgm:bulletEnabled val="1"/>
        </dgm:presLayoutVars>
      </dgm:prSet>
      <dgm:spPr/>
      <dgm:t>
        <a:bodyPr/>
        <a:lstStyle/>
        <a:p>
          <a:pPr rtl="1"/>
          <a:endParaRPr lang="ar-SA"/>
        </a:p>
      </dgm:t>
    </dgm:pt>
    <dgm:pt modelId="{32DDA2F3-68E1-4AAB-BB43-52EBE540868E}" type="pres">
      <dgm:prSet presAssocID="{530E9D3B-978D-42B7-BE34-9DDC8373AF0E}" presName="sibTrans" presStyleLbl="sibTrans2D1" presStyleIdx="0" presStyleCnt="2"/>
      <dgm:spPr/>
      <dgm:t>
        <a:bodyPr/>
        <a:lstStyle/>
        <a:p>
          <a:pPr rtl="1"/>
          <a:endParaRPr lang="ar-SA"/>
        </a:p>
      </dgm:t>
    </dgm:pt>
    <dgm:pt modelId="{B5819E4C-153B-49E8-9F2E-0BFBA7DC393D}" type="pres">
      <dgm:prSet presAssocID="{530E9D3B-978D-42B7-BE34-9DDC8373AF0E}" presName="connectorText" presStyleLbl="sibTrans2D1" presStyleIdx="0" presStyleCnt="2"/>
      <dgm:spPr/>
      <dgm:t>
        <a:bodyPr/>
        <a:lstStyle/>
        <a:p>
          <a:pPr rtl="1"/>
          <a:endParaRPr lang="ar-SA"/>
        </a:p>
      </dgm:t>
    </dgm:pt>
    <dgm:pt modelId="{AE6D30A9-B3B9-4679-89C0-EEDB7BE18131}" type="pres">
      <dgm:prSet presAssocID="{92E1741B-9267-429F-9FA7-6E4D6EE941A5}" presName="node" presStyleLbl="node1" presStyleIdx="1" presStyleCnt="3" custScaleX="128909" custScaleY="104763">
        <dgm:presLayoutVars>
          <dgm:bulletEnabled val="1"/>
        </dgm:presLayoutVars>
      </dgm:prSet>
      <dgm:spPr/>
      <dgm:t>
        <a:bodyPr/>
        <a:lstStyle/>
        <a:p>
          <a:pPr rtl="1"/>
          <a:endParaRPr lang="ar-SA"/>
        </a:p>
      </dgm:t>
    </dgm:pt>
    <dgm:pt modelId="{E253A982-EB0B-4839-9463-827DD087E801}" type="pres">
      <dgm:prSet presAssocID="{1B730BE3-E990-4048-A66C-39B9EFB573E0}" presName="sibTrans" presStyleLbl="sibTrans2D1" presStyleIdx="1" presStyleCnt="2"/>
      <dgm:spPr/>
      <dgm:t>
        <a:bodyPr/>
        <a:lstStyle/>
        <a:p>
          <a:pPr rtl="1"/>
          <a:endParaRPr lang="ar-SA"/>
        </a:p>
      </dgm:t>
    </dgm:pt>
    <dgm:pt modelId="{BEBB213A-EBB2-40F1-A072-46F003C233DB}" type="pres">
      <dgm:prSet presAssocID="{1B730BE3-E990-4048-A66C-39B9EFB573E0}" presName="connectorText" presStyleLbl="sibTrans2D1" presStyleIdx="1" presStyleCnt="2"/>
      <dgm:spPr/>
      <dgm:t>
        <a:bodyPr/>
        <a:lstStyle/>
        <a:p>
          <a:pPr rtl="1"/>
          <a:endParaRPr lang="ar-SA"/>
        </a:p>
      </dgm:t>
    </dgm:pt>
    <dgm:pt modelId="{6C3EDA71-09AC-454C-AFB2-66317CEC9954}" type="pres">
      <dgm:prSet presAssocID="{86E65C4C-A509-4342-A5C0-946EEBD23211}" presName="node" presStyleLbl="node1" presStyleIdx="2" presStyleCnt="3" custScaleX="121423" custScaleY="104829">
        <dgm:presLayoutVars>
          <dgm:bulletEnabled val="1"/>
        </dgm:presLayoutVars>
      </dgm:prSet>
      <dgm:spPr/>
      <dgm:t>
        <a:bodyPr/>
        <a:lstStyle/>
        <a:p>
          <a:pPr rtl="1"/>
          <a:endParaRPr lang="ar-SA"/>
        </a:p>
      </dgm:t>
    </dgm:pt>
  </dgm:ptLst>
  <dgm:cxnLst>
    <dgm:cxn modelId="{727BA53C-0C02-43B8-8415-7FC6D0AE36FC}" type="presOf" srcId="{FE6E7436-9D27-4DE7-A5AB-AB21937A0EFC}" destId="{8CE6B862-94A8-4ABB-B4AF-DE3369A25831}" srcOrd="0" destOrd="0" presId="urn:microsoft.com/office/officeart/2005/8/layout/process1"/>
    <dgm:cxn modelId="{82A9A79A-081B-4659-9762-B15A0CA9B388}" srcId="{BADB6591-5DE3-49C0-BDD2-73B5A013F86B}" destId="{92E1741B-9267-429F-9FA7-6E4D6EE941A5}" srcOrd="1" destOrd="0" parTransId="{F7458D6B-E3AC-4CB2-AD00-5C915EC5E777}" sibTransId="{1B730BE3-E990-4048-A66C-39B9EFB573E0}"/>
    <dgm:cxn modelId="{04F6883A-0CFC-4D98-994F-E7B05A230A94}" type="presOf" srcId="{92E1741B-9267-429F-9FA7-6E4D6EE941A5}" destId="{AE6D30A9-B3B9-4679-89C0-EEDB7BE18131}" srcOrd="0" destOrd="0" presId="urn:microsoft.com/office/officeart/2005/8/layout/process1"/>
    <dgm:cxn modelId="{189B65D6-863D-404C-973B-DF5EA15990CB}" type="presOf" srcId="{1B730BE3-E990-4048-A66C-39B9EFB573E0}" destId="{E253A982-EB0B-4839-9463-827DD087E801}" srcOrd="0" destOrd="0" presId="urn:microsoft.com/office/officeart/2005/8/layout/process1"/>
    <dgm:cxn modelId="{FBA244AA-3A8C-41D0-AB1C-F84023F2852C}" type="presOf" srcId="{530E9D3B-978D-42B7-BE34-9DDC8373AF0E}" destId="{32DDA2F3-68E1-4AAB-BB43-52EBE540868E}" srcOrd="0" destOrd="0" presId="urn:microsoft.com/office/officeart/2005/8/layout/process1"/>
    <dgm:cxn modelId="{E35634AF-6866-4893-8C54-A38860C46D03}" type="presOf" srcId="{86E65C4C-A509-4342-A5C0-946EEBD23211}" destId="{6C3EDA71-09AC-454C-AFB2-66317CEC9954}" srcOrd="0" destOrd="0" presId="urn:microsoft.com/office/officeart/2005/8/layout/process1"/>
    <dgm:cxn modelId="{C8571A4D-3A97-4F95-9D4E-886F59B2AB8D}" type="presOf" srcId="{1B730BE3-E990-4048-A66C-39B9EFB573E0}" destId="{BEBB213A-EBB2-40F1-A072-46F003C233DB}" srcOrd="1" destOrd="0" presId="urn:microsoft.com/office/officeart/2005/8/layout/process1"/>
    <dgm:cxn modelId="{F795D98B-8313-452B-B995-84C94E0C008F}" srcId="{BADB6591-5DE3-49C0-BDD2-73B5A013F86B}" destId="{FE6E7436-9D27-4DE7-A5AB-AB21937A0EFC}" srcOrd="0" destOrd="0" parTransId="{5B53491A-2394-4A55-A326-FC30588A24A8}" sibTransId="{530E9D3B-978D-42B7-BE34-9DDC8373AF0E}"/>
    <dgm:cxn modelId="{F5898BA7-8E19-46FE-9EB4-1B23745F7B60}" type="presOf" srcId="{530E9D3B-978D-42B7-BE34-9DDC8373AF0E}" destId="{B5819E4C-153B-49E8-9F2E-0BFBA7DC393D}" srcOrd="1" destOrd="0" presId="urn:microsoft.com/office/officeart/2005/8/layout/process1"/>
    <dgm:cxn modelId="{FE0E102D-5546-45CF-862D-33498A66611A}" type="presOf" srcId="{BADB6591-5DE3-49C0-BDD2-73B5A013F86B}" destId="{314ED099-11A2-45B3-8DCA-E2CCA9BF34DF}" srcOrd="0" destOrd="0" presId="urn:microsoft.com/office/officeart/2005/8/layout/process1"/>
    <dgm:cxn modelId="{FE5F523F-E4BE-4968-8938-C47E3E5CB106}" srcId="{BADB6591-5DE3-49C0-BDD2-73B5A013F86B}" destId="{86E65C4C-A509-4342-A5C0-946EEBD23211}" srcOrd="2" destOrd="0" parTransId="{0CCEC808-1DFE-4DB9-B8EB-E44274760698}" sibTransId="{2D5E55F1-16EB-4DF7-9B99-C70EF574228B}"/>
    <dgm:cxn modelId="{6F598F6C-2A07-4386-9D15-33CCF9D623C8}" type="presParOf" srcId="{314ED099-11A2-45B3-8DCA-E2CCA9BF34DF}" destId="{8CE6B862-94A8-4ABB-B4AF-DE3369A25831}" srcOrd="0" destOrd="0" presId="urn:microsoft.com/office/officeart/2005/8/layout/process1"/>
    <dgm:cxn modelId="{5D817483-53C7-4078-B3A7-B3200EC35E3F}" type="presParOf" srcId="{314ED099-11A2-45B3-8DCA-E2CCA9BF34DF}" destId="{32DDA2F3-68E1-4AAB-BB43-52EBE540868E}" srcOrd="1" destOrd="0" presId="urn:microsoft.com/office/officeart/2005/8/layout/process1"/>
    <dgm:cxn modelId="{3F7F7D60-ED7C-4A7E-AA9E-C0E5CE5BAD5C}" type="presParOf" srcId="{32DDA2F3-68E1-4AAB-BB43-52EBE540868E}" destId="{B5819E4C-153B-49E8-9F2E-0BFBA7DC393D}" srcOrd="0" destOrd="0" presId="urn:microsoft.com/office/officeart/2005/8/layout/process1"/>
    <dgm:cxn modelId="{E5DBA310-28EC-4C86-9C58-1B47298E3031}" type="presParOf" srcId="{314ED099-11A2-45B3-8DCA-E2CCA9BF34DF}" destId="{AE6D30A9-B3B9-4679-89C0-EEDB7BE18131}" srcOrd="2" destOrd="0" presId="urn:microsoft.com/office/officeart/2005/8/layout/process1"/>
    <dgm:cxn modelId="{6449A713-9406-49F7-9A15-17E6354AD997}" type="presParOf" srcId="{314ED099-11A2-45B3-8DCA-E2CCA9BF34DF}" destId="{E253A982-EB0B-4839-9463-827DD087E801}" srcOrd="3" destOrd="0" presId="urn:microsoft.com/office/officeart/2005/8/layout/process1"/>
    <dgm:cxn modelId="{A8138915-0B66-44FD-AD9E-7E21640C69F0}" type="presParOf" srcId="{E253A982-EB0B-4839-9463-827DD087E801}" destId="{BEBB213A-EBB2-40F1-A072-46F003C233DB}" srcOrd="0" destOrd="0" presId="urn:microsoft.com/office/officeart/2005/8/layout/process1"/>
    <dgm:cxn modelId="{01B4A0B9-B680-4086-9340-F600645746E8}" type="presParOf" srcId="{314ED099-11A2-45B3-8DCA-E2CCA9BF34DF}" destId="{6C3EDA71-09AC-454C-AFB2-66317CEC9954}"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E5C0C91-F7E6-42A1-A6AA-D8568446A081}" type="doc">
      <dgm:prSet loTypeId="urn:microsoft.com/office/officeart/2005/8/layout/vList6" loCatId="list" qsTypeId="urn:microsoft.com/office/officeart/2005/8/quickstyle/simple1" qsCatId="simple" csTypeId="urn:microsoft.com/office/officeart/2005/8/colors/colorful2" csCatId="colorful" phldr="1"/>
      <dgm:spPr/>
      <dgm:t>
        <a:bodyPr/>
        <a:lstStyle/>
        <a:p>
          <a:pPr rtl="1"/>
          <a:endParaRPr lang="ar-SA"/>
        </a:p>
      </dgm:t>
    </dgm:pt>
    <dgm:pt modelId="{0FC4E104-B8F1-4F61-9FDE-54F5688A1300}">
      <dgm:prSet phldrT="[نص]"/>
      <dgm:spPr/>
      <dgm:t>
        <a:bodyPr/>
        <a:lstStyle/>
        <a:p>
          <a:pPr rtl="1"/>
          <a:r>
            <a:rPr lang="ar-SA" dirty="0" smtClean="0"/>
            <a:t>المنهج التقليدي </a:t>
          </a:r>
          <a:endParaRPr lang="ar-SA" dirty="0"/>
        </a:p>
      </dgm:t>
    </dgm:pt>
    <dgm:pt modelId="{8B1F542F-2DDC-43D7-97CD-32010C2A298C}" type="parTrans" cxnId="{976F21F5-8CA6-421B-95D4-88166EBA4312}">
      <dgm:prSet/>
      <dgm:spPr/>
      <dgm:t>
        <a:bodyPr/>
        <a:lstStyle/>
        <a:p>
          <a:pPr rtl="1"/>
          <a:endParaRPr lang="ar-SA"/>
        </a:p>
      </dgm:t>
    </dgm:pt>
    <dgm:pt modelId="{78337C93-0843-4237-A8E4-9CD3F06715C2}" type="sibTrans" cxnId="{976F21F5-8CA6-421B-95D4-88166EBA4312}">
      <dgm:prSet/>
      <dgm:spPr/>
      <dgm:t>
        <a:bodyPr/>
        <a:lstStyle/>
        <a:p>
          <a:pPr rtl="1"/>
          <a:endParaRPr lang="ar-SA"/>
        </a:p>
      </dgm:t>
    </dgm:pt>
    <dgm:pt modelId="{01C7CCE6-F583-4264-95F6-315A540E0B8A}">
      <dgm:prSet phldrT="[نص]" custT="1"/>
      <dgm:spPr/>
      <dgm:t>
        <a:bodyPr/>
        <a:lstStyle/>
        <a:p>
          <a:pPr rtl="1"/>
          <a:r>
            <a:rPr lang="ar-SA" sz="2800" dirty="0" smtClean="0"/>
            <a:t> </a:t>
          </a:r>
          <a:r>
            <a:rPr lang="ar-SA" sz="3200" b="1" dirty="0" smtClean="0">
              <a:effectLst>
                <a:outerShdw blurRad="38100" dist="38100" dir="2700000" algn="tl">
                  <a:srgbClr val="000000">
                    <a:alpha val="43137"/>
                  </a:srgbClr>
                </a:outerShdw>
              </a:effectLst>
            </a:rPr>
            <a:t>الفرد كائن ذو تفكير محدود ، تصرفاته ردود فعل للبواعث البيئة .</a:t>
          </a:r>
          <a:endParaRPr lang="ar-SA" sz="3200" b="1" dirty="0">
            <a:effectLst>
              <a:outerShdw blurRad="38100" dist="38100" dir="2700000" algn="tl">
                <a:srgbClr val="000000">
                  <a:alpha val="43137"/>
                </a:srgbClr>
              </a:outerShdw>
            </a:effectLst>
          </a:endParaRPr>
        </a:p>
      </dgm:t>
    </dgm:pt>
    <dgm:pt modelId="{37F0B0F3-B8FC-47C4-B3F2-FA8F12BC6B24}" type="parTrans" cxnId="{AE48C74E-4DDD-4650-B3C5-84251F2D5A68}">
      <dgm:prSet/>
      <dgm:spPr/>
      <dgm:t>
        <a:bodyPr/>
        <a:lstStyle/>
        <a:p>
          <a:pPr rtl="1"/>
          <a:endParaRPr lang="ar-SA"/>
        </a:p>
      </dgm:t>
    </dgm:pt>
    <dgm:pt modelId="{3767DEB8-A7F4-4252-BA0F-9C760766C27E}" type="sibTrans" cxnId="{AE48C74E-4DDD-4650-B3C5-84251F2D5A68}">
      <dgm:prSet/>
      <dgm:spPr/>
      <dgm:t>
        <a:bodyPr/>
        <a:lstStyle/>
        <a:p>
          <a:pPr rtl="1"/>
          <a:endParaRPr lang="ar-SA"/>
        </a:p>
      </dgm:t>
    </dgm:pt>
    <dgm:pt modelId="{B0929090-7045-4F3A-A9DB-3BF17B521FDD}">
      <dgm:prSet phldrT="[نص]" custT="1"/>
      <dgm:spPr/>
      <dgm:t>
        <a:bodyPr/>
        <a:lstStyle/>
        <a:p>
          <a:pPr rtl="1"/>
          <a:r>
            <a:rPr lang="ar-SA" sz="3200" b="1" dirty="0" smtClean="0">
              <a:effectLst>
                <a:outerShdw blurRad="38100" dist="38100" dir="2700000" algn="tl">
                  <a:srgbClr val="000000">
                    <a:alpha val="43137"/>
                  </a:srgbClr>
                </a:outerShdw>
              </a:effectLst>
            </a:rPr>
            <a:t> يمكن السيطرة علية من خلال تلك البواعث .</a:t>
          </a:r>
          <a:endParaRPr lang="ar-SA" sz="3200" b="1" dirty="0">
            <a:effectLst>
              <a:outerShdw blurRad="38100" dist="38100" dir="2700000" algn="tl">
                <a:srgbClr val="000000">
                  <a:alpha val="43137"/>
                </a:srgbClr>
              </a:outerShdw>
            </a:effectLst>
          </a:endParaRPr>
        </a:p>
      </dgm:t>
    </dgm:pt>
    <dgm:pt modelId="{617AF351-B0C6-4DCC-B628-E9381129160D}" type="parTrans" cxnId="{43033327-2446-4BB5-B7C3-867C7D7191E1}">
      <dgm:prSet/>
      <dgm:spPr/>
      <dgm:t>
        <a:bodyPr/>
        <a:lstStyle/>
        <a:p>
          <a:pPr rtl="1"/>
          <a:endParaRPr lang="ar-SA"/>
        </a:p>
      </dgm:t>
    </dgm:pt>
    <dgm:pt modelId="{DEB5B78C-B327-4792-B6C4-C76239ABA3AF}" type="sibTrans" cxnId="{43033327-2446-4BB5-B7C3-867C7D7191E1}">
      <dgm:prSet/>
      <dgm:spPr/>
      <dgm:t>
        <a:bodyPr/>
        <a:lstStyle/>
        <a:p>
          <a:pPr rtl="1"/>
          <a:endParaRPr lang="ar-SA"/>
        </a:p>
      </dgm:t>
    </dgm:pt>
    <dgm:pt modelId="{58A79800-0BD3-4717-B9E3-1240B8CF8046}">
      <dgm:prSet phldrT="[نص]"/>
      <dgm:spPr/>
      <dgm:t>
        <a:bodyPr/>
        <a:lstStyle/>
        <a:p>
          <a:pPr rtl="1"/>
          <a:r>
            <a:rPr lang="ar-SA" dirty="0" smtClean="0"/>
            <a:t>المنهج السلوكي</a:t>
          </a:r>
          <a:endParaRPr lang="ar-SA" dirty="0"/>
        </a:p>
      </dgm:t>
    </dgm:pt>
    <dgm:pt modelId="{3D5FFCA8-50AB-471A-8542-4DA7578030E5}" type="parTrans" cxnId="{5AC8CF17-88E3-492F-ABCB-79E051654EC6}">
      <dgm:prSet/>
      <dgm:spPr/>
      <dgm:t>
        <a:bodyPr/>
        <a:lstStyle/>
        <a:p>
          <a:pPr rtl="1"/>
          <a:endParaRPr lang="ar-SA"/>
        </a:p>
      </dgm:t>
    </dgm:pt>
    <dgm:pt modelId="{0EC143BC-8C35-4035-9032-2F710BD53B60}" type="sibTrans" cxnId="{5AC8CF17-88E3-492F-ABCB-79E051654EC6}">
      <dgm:prSet/>
      <dgm:spPr/>
      <dgm:t>
        <a:bodyPr/>
        <a:lstStyle/>
        <a:p>
          <a:pPr rtl="1"/>
          <a:endParaRPr lang="ar-SA"/>
        </a:p>
      </dgm:t>
    </dgm:pt>
    <dgm:pt modelId="{A0D18C80-FC30-4686-8F64-BB95E605856D}">
      <dgm:prSet phldrT="[نص]" custT="1"/>
      <dgm:spPr/>
      <dgm:t>
        <a:bodyPr/>
        <a:lstStyle/>
        <a:p>
          <a:pPr rtl="1"/>
          <a:endParaRPr lang="ar-SA" sz="3200" b="1" dirty="0">
            <a:effectLst>
              <a:outerShdw blurRad="38100" dist="38100" dir="2700000" algn="tl">
                <a:srgbClr val="000000">
                  <a:alpha val="43137"/>
                </a:srgbClr>
              </a:outerShdw>
            </a:effectLst>
          </a:endParaRPr>
        </a:p>
      </dgm:t>
    </dgm:pt>
    <dgm:pt modelId="{3D3D5DB6-CEDF-43D0-B0FD-C0A6E5BDD9A4}" type="parTrans" cxnId="{6300A786-B4A3-4524-A14B-1DB75C8DB3FA}">
      <dgm:prSet/>
      <dgm:spPr/>
      <dgm:t>
        <a:bodyPr/>
        <a:lstStyle/>
        <a:p>
          <a:pPr rtl="1"/>
          <a:endParaRPr lang="ar-SA"/>
        </a:p>
      </dgm:t>
    </dgm:pt>
    <dgm:pt modelId="{3A004312-35BB-4A50-B7B1-85FBCEF9B4B0}" type="sibTrans" cxnId="{6300A786-B4A3-4524-A14B-1DB75C8DB3FA}">
      <dgm:prSet/>
      <dgm:spPr/>
      <dgm:t>
        <a:bodyPr/>
        <a:lstStyle/>
        <a:p>
          <a:pPr rtl="1"/>
          <a:endParaRPr lang="ar-SA"/>
        </a:p>
      </dgm:t>
    </dgm:pt>
    <dgm:pt modelId="{D66AAACD-8CA0-44DB-A601-04F7EB0D747B}">
      <dgm:prSet phldrT="[نص]" custT="1"/>
      <dgm:spPr/>
      <dgm:t>
        <a:bodyPr/>
        <a:lstStyle/>
        <a:p>
          <a:pPr rtl="1"/>
          <a:r>
            <a:rPr lang="ar-SA" sz="3200" b="1" dirty="0" smtClean="0">
              <a:effectLst>
                <a:outerShdw blurRad="38100" dist="38100" dir="2700000" algn="tl">
                  <a:srgbClr val="000000">
                    <a:alpha val="43137"/>
                  </a:srgbClr>
                </a:outerShdw>
              </a:effectLst>
            </a:rPr>
            <a:t>البشر كائنات مفكرة لها أهداف ومشاعر ، ومقدره على التعلم والنمو .</a:t>
          </a:r>
          <a:endParaRPr lang="ar-SA" sz="3200" b="1" dirty="0">
            <a:effectLst>
              <a:outerShdw blurRad="38100" dist="38100" dir="2700000" algn="tl">
                <a:srgbClr val="000000">
                  <a:alpha val="43137"/>
                </a:srgbClr>
              </a:outerShdw>
            </a:effectLst>
          </a:endParaRPr>
        </a:p>
      </dgm:t>
    </dgm:pt>
    <dgm:pt modelId="{43B8F413-A8B6-4538-9F3C-F22C9D559E02}" type="parTrans" cxnId="{EC1CCC79-50E8-4397-A23D-3AC93D1F3C02}">
      <dgm:prSet/>
      <dgm:spPr/>
    </dgm:pt>
    <dgm:pt modelId="{AE72A684-BAC4-4BC3-91F1-0CC8882EFD30}" type="sibTrans" cxnId="{EC1CCC79-50E8-4397-A23D-3AC93D1F3C02}">
      <dgm:prSet/>
      <dgm:spPr/>
    </dgm:pt>
    <dgm:pt modelId="{EFD7D54B-271A-4FFD-954C-51B394F03166}" type="pres">
      <dgm:prSet presAssocID="{CE5C0C91-F7E6-42A1-A6AA-D8568446A081}" presName="Name0" presStyleCnt="0">
        <dgm:presLayoutVars>
          <dgm:dir/>
          <dgm:animLvl val="lvl"/>
          <dgm:resizeHandles/>
        </dgm:presLayoutVars>
      </dgm:prSet>
      <dgm:spPr/>
      <dgm:t>
        <a:bodyPr/>
        <a:lstStyle/>
        <a:p>
          <a:pPr rtl="1"/>
          <a:endParaRPr lang="ar-SA"/>
        </a:p>
      </dgm:t>
    </dgm:pt>
    <dgm:pt modelId="{B4FBE3C0-7AF2-4289-ABA4-A0D1CF27D18B}" type="pres">
      <dgm:prSet presAssocID="{0FC4E104-B8F1-4F61-9FDE-54F5688A1300}" presName="linNode" presStyleCnt="0"/>
      <dgm:spPr/>
    </dgm:pt>
    <dgm:pt modelId="{9BE9E4E6-8AF6-484F-8FF7-2E55DAF71138}" type="pres">
      <dgm:prSet presAssocID="{0FC4E104-B8F1-4F61-9FDE-54F5688A1300}" presName="parentShp" presStyleLbl="node1" presStyleIdx="0" presStyleCnt="2" custScaleX="67534" custLinFactNeighborX="-9955" custLinFactNeighborY="-1352">
        <dgm:presLayoutVars>
          <dgm:bulletEnabled val="1"/>
        </dgm:presLayoutVars>
      </dgm:prSet>
      <dgm:spPr/>
      <dgm:t>
        <a:bodyPr/>
        <a:lstStyle/>
        <a:p>
          <a:pPr rtl="1"/>
          <a:endParaRPr lang="ar-SA"/>
        </a:p>
      </dgm:t>
    </dgm:pt>
    <dgm:pt modelId="{D5E07793-6F2D-4A1E-A916-189BBF513002}" type="pres">
      <dgm:prSet presAssocID="{0FC4E104-B8F1-4F61-9FDE-54F5688A1300}" presName="childShp" presStyleLbl="bgAccFollowNode1" presStyleIdx="0" presStyleCnt="2" custScaleX="120255" custScaleY="125400">
        <dgm:presLayoutVars>
          <dgm:bulletEnabled val="1"/>
        </dgm:presLayoutVars>
      </dgm:prSet>
      <dgm:spPr/>
      <dgm:t>
        <a:bodyPr/>
        <a:lstStyle/>
        <a:p>
          <a:pPr rtl="1"/>
          <a:endParaRPr lang="ar-SA"/>
        </a:p>
      </dgm:t>
    </dgm:pt>
    <dgm:pt modelId="{0295880E-B751-4669-AC20-D5B61A981517}" type="pres">
      <dgm:prSet presAssocID="{78337C93-0843-4237-A8E4-9CD3F06715C2}" presName="spacing" presStyleCnt="0"/>
      <dgm:spPr/>
    </dgm:pt>
    <dgm:pt modelId="{08A6FD35-C1E1-446D-B10E-DA7C3230BF68}" type="pres">
      <dgm:prSet presAssocID="{58A79800-0BD3-4717-B9E3-1240B8CF8046}" presName="linNode" presStyleCnt="0"/>
      <dgm:spPr/>
    </dgm:pt>
    <dgm:pt modelId="{81226D22-55F0-4ACC-8147-F357D770BE7C}" type="pres">
      <dgm:prSet presAssocID="{58A79800-0BD3-4717-B9E3-1240B8CF8046}" presName="parentShp" presStyleLbl="node1" presStyleIdx="1" presStyleCnt="2" custScaleX="63194" custLinFactNeighborX="-12848" custLinFactNeighborY="-1942">
        <dgm:presLayoutVars>
          <dgm:bulletEnabled val="1"/>
        </dgm:presLayoutVars>
      </dgm:prSet>
      <dgm:spPr/>
      <dgm:t>
        <a:bodyPr/>
        <a:lstStyle/>
        <a:p>
          <a:pPr rtl="1"/>
          <a:endParaRPr lang="ar-SA"/>
        </a:p>
      </dgm:t>
    </dgm:pt>
    <dgm:pt modelId="{B96A2BB2-4229-4F80-AD91-E92BBA820C6C}" type="pres">
      <dgm:prSet presAssocID="{58A79800-0BD3-4717-B9E3-1240B8CF8046}" presName="childShp" presStyleLbl="bgAccFollowNode1" presStyleIdx="1" presStyleCnt="2" custScaleX="123148">
        <dgm:presLayoutVars>
          <dgm:bulletEnabled val="1"/>
        </dgm:presLayoutVars>
      </dgm:prSet>
      <dgm:spPr/>
      <dgm:t>
        <a:bodyPr/>
        <a:lstStyle/>
        <a:p>
          <a:pPr rtl="1"/>
          <a:endParaRPr lang="ar-SA"/>
        </a:p>
      </dgm:t>
    </dgm:pt>
  </dgm:ptLst>
  <dgm:cxnLst>
    <dgm:cxn modelId="{15AA7580-7E45-4EAB-B547-D23A13533075}" type="presOf" srcId="{CE5C0C91-F7E6-42A1-A6AA-D8568446A081}" destId="{EFD7D54B-271A-4FFD-954C-51B394F03166}" srcOrd="0" destOrd="0" presId="urn:microsoft.com/office/officeart/2005/8/layout/vList6"/>
    <dgm:cxn modelId="{43033327-2446-4BB5-B7C3-867C7D7191E1}" srcId="{0FC4E104-B8F1-4F61-9FDE-54F5688A1300}" destId="{B0929090-7045-4F3A-A9DB-3BF17B521FDD}" srcOrd="1" destOrd="0" parTransId="{617AF351-B0C6-4DCC-B628-E9381129160D}" sibTransId="{DEB5B78C-B327-4792-B6C4-C76239ABA3AF}"/>
    <dgm:cxn modelId="{A702D5C5-0C80-4B94-80EC-EAE1D3B8A3CD}" type="presOf" srcId="{0FC4E104-B8F1-4F61-9FDE-54F5688A1300}" destId="{9BE9E4E6-8AF6-484F-8FF7-2E55DAF71138}" srcOrd="0" destOrd="0" presId="urn:microsoft.com/office/officeart/2005/8/layout/vList6"/>
    <dgm:cxn modelId="{2FC0B4AD-1320-4798-963C-540C4ED9BE27}" type="presOf" srcId="{D66AAACD-8CA0-44DB-A601-04F7EB0D747B}" destId="{B96A2BB2-4229-4F80-AD91-E92BBA820C6C}" srcOrd="0" destOrd="1" presId="urn:microsoft.com/office/officeart/2005/8/layout/vList6"/>
    <dgm:cxn modelId="{3229A68A-E93D-4A1D-A2CB-7DDD18A964F5}" type="presOf" srcId="{B0929090-7045-4F3A-A9DB-3BF17B521FDD}" destId="{D5E07793-6F2D-4A1E-A916-189BBF513002}" srcOrd="0" destOrd="1" presId="urn:microsoft.com/office/officeart/2005/8/layout/vList6"/>
    <dgm:cxn modelId="{BF3A9FF9-B436-4A83-8B26-21CE7149C7E1}" type="presOf" srcId="{A0D18C80-FC30-4686-8F64-BB95E605856D}" destId="{B96A2BB2-4229-4F80-AD91-E92BBA820C6C}" srcOrd="0" destOrd="0" presId="urn:microsoft.com/office/officeart/2005/8/layout/vList6"/>
    <dgm:cxn modelId="{976F21F5-8CA6-421B-95D4-88166EBA4312}" srcId="{CE5C0C91-F7E6-42A1-A6AA-D8568446A081}" destId="{0FC4E104-B8F1-4F61-9FDE-54F5688A1300}" srcOrd="0" destOrd="0" parTransId="{8B1F542F-2DDC-43D7-97CD-32010C2A298C}" sibTransId="{78337C93-0843-4237-A8E4-9CD3F06715C2}"/>
    <dgm:cxn modelId="{AE48C74E-4DDD-4650-B3C5-84251F2D5A68}" srcId="{0FC4E104-B8F1-4F61-9FDE-54F5688A1300}" destId="{01C7CCE6-F583-4264-95F6-315A540E0B8A}" srcOrd="0" destOrd="0" parTransId="{37F0B0F3-B8FC-47C4-B3F2-FA8F12BC6B24}" sibTransId="{3767DEB8-A7F4-4252-BA0F-9C760766C27E}"/>
    <dgm:cxn modelId="{6300A786-B4A3-4524-A14B-1DB75C8DB3FA}" srcId="{58A79800-0BD3-4717-B9E3-1240B8CF8046}" destId="{A0D18C80-FC30-4686-8F64-BB95E605856D}" srcOrd="0" destOrd="0" parTransId="{3D3D5DB6-CEDF-43D0-B0FD-C0A6E5BDD9A4}" sibTransId="{3A004312-35BB-4A50-B7B1-85FBCEF9B4B0}"/>
    <dgm:cxn modelId="{4892EC7D-4EE0-4BE7-AD1B-6BD46645667A}" type="presOf" srcId="{01C7CCE6-F583-4264-95F6-315A540E0B8A}" destId="{D5E07793-6F2D-4A1E-A916-189BBF513002}" srcOrd="0" destOrd="0" presId="urn:microsoft.com/office/officeart/2005/8/layout/vList6"/>
    <dgm:cxn modelId="{EC1CCC79-50E8-4397-A23D-3AC93D1F3C02}" srcId="{58A79800-0BD3-4717-B9E3-1240B8CF8046}" destId="{D66AAACD-8CA0-44DB-A601-04F7EB0D747B}" srcOrd="1" destOrd="0" parTransId="{43B8F413-A8B6-4538-9F3C-F22C9D559E02}" sibTransId="{AE72A684-BAC4-4BC3-91F1-0CC8882EFD30}"/>
    <dgm:cxn modelId="{5AC8CF17-88E3-492F-ABCB-79E051654EC6}" srcId="{CE5C0C91-F7E6-42A1-A6AA-D8568446A081}" destId="{58A79800-0BD3-4717-B9E3-1240B8CF8046}" srcOrd="1" destOrd="0" parTransId="{3D5FFCA8-50AB-471A-8542-4DA7578030E5}" sibTransId="{0EC143BC-8C35-4035-9032-2F710BD53B60}"/>
    <dgm:cxn modelId="{40EA2C95-1566-4C5B-B30B-ADECE4306400}" type="presOf" srcId="{58A79800-0BD3-4717-B9E3-1240B8CF8046}" destId="{81226D22-55F0-4ACC-8147-F357D770BE7C}" srcOrd="0" destOrd="0" presId="urn:microsoft.com/office/officeart/2005/8/layout/vList6"/>
    <dgm:cxn modelId="{EB32C7D8-D220-4140-B06E-CC486D57D1B1}" type="presParOf" srcId="{EFD7D54B-271A-4FFD-954C-51B394F03166}" destId="{B4FBE3C0-7AF2-4289-ABA4-A0D1CF27D18B}" srcOrd="0" destOrd="0" presId="urn:microsoft.com/office/officeart/2005/8/layout/vList6"/>
    <dgm:cxn modelId="{315912C4-1643-4F97-B01D-D4ABD4B0C160}" type="presParOf" srcId="{B4FBE3C0-7AF2-4289-ABA4-A0D1CF27D18B}" destId="{9BE9E4E6-8AF6-484F-8FF7-2E55DAF71138}" srcOrd="0" destOrd="0" presId="urn:microsoft.com/office/officeart/2005/8/layout/vList6"/>
    <dgm:cxn modelId="{8A056908-CE93-4E4C-89E7-0741A0B94341}" type="presParOf" srcId="{B4FBE3C0-7AF2-4289-ABA4-A0D1CF27D18B}" destId="{D5E07793-6F2D-4A1E-A916-189BBF513002}" srcOrd="1" destOrd="0" presId="urn:microsoft.com/office/officeart/2005/8/layout/vList6"/>
    <dgm:cxn modelId="{EB4A0C1C-7A4B-4881-8836-EB2960493854}" type="presParOf" srcId="{EFD7D54B-271A-4FFD-954C-51B394F03166}" destId="{0295880E-B751-4669-AC20-D5B61A981517}" srcOrd="1" destOrd="0" presId="urn:microsoft.com/office/officeart/2005/8/layout/vList6"/>
    <dgm:cxn modelId="{8B521743-58C8-4DFA-AE20-31AEF5EED06E}" type="presParOf" srcId="{EFD7D54B-271A-4FFD-954C-51B394F03166}" destId="{08A6FD35-C1E1-446D-B10E-DA7C3230BF68}" srcOrd="2" destOrd="0" presId="urn:microsoft.com/office/officeart/2005/8/layout/vList6"/>
    <dgm:cxn modelId="{784DA1AC-5939-4113-9747-7ACD0CBC82FB}" type="presParOf" srcId="{08A6FD35-C1E1-446D-B10E-DA7C3230BF68}" destId="{81226D22-55F0-4ACC-8147-F357D770BE7C}" srcOrd="0" destOrd="0" presId="urn:microsoft.com/office/officeart/2005/8/layout/vList6"/>
    <dgm:cxn modelId="{97EAF683-91F7-494A-BE84-5EEDB5ED7811}" type="presParOf" srcId="{08A6FD35-C1E1-446D-B10E-DA7C3230BF68}" destId="{B96A2BB2-4229-4F80-AD91-E92BBA820C6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08ED815-D438-48B2-94B8-5AE06BB8C368}"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pPr rtl="1"/>
          <a:endParaRPr lang="ar-SA"/>
        </a:p>
      </dgm:t>
    </dgm:pt>
    <dgm:pt modelId="{7C71B530-569D-4A9B-B28B-DB379458761D}">
      <dgm:prSet phldrT="[نص]" custT="1"/>
      <dgm:spPr/>
      <dgm:t>
        <a:bodyPr/>
        <a:lstStyle/>
        <a:p>
          <a:pPr rtl="1"/>
          <a:r>
            <a:rPr lang="ar-SA" sz="3200" b="1" dirty="0" smtClean="0">
              <a:solidFill>
                <a:schemeClr val="accent6">
                  <a:lumMod val="50000"/>
                </a:schemeClr>
              </a:solidFill>
              <a:effectLst>
                <a:outerShdw blurRad="38100" dist="38100" dir="2700000" algn="tl">
                  <a:srgbClr val="000000">
                    <a:alpha val="43137"/>
                  </a:srgbClr>
                </a:outerShdw>
              </a:effectLst>
            </a:rPr>
            <a:t>الدوافع : عبارة عن شعور وإحساس داخلي يوجه سلوك الفرد لسد حاجه معينة يشعر هذا الفرد بعدم إشباعها. هذه الحاجة تولد عن الفرد نوعاً من التوتر تدفعه إلى سلوك معين لسد هذا النقص</a:t>
          </a:r>
          <a:r>
            <a:rPr lang="ar-SA" sz="3200" dirty="0" smtClean="0">
              <a:solidFill>
                <a:schemeClr val="accent6">
                  <a:lumMod val="50000"/>
                </a:schemeClr>
              </a:solidFill>
            </a:rPr>
            <a:t>.</a:t>
          </a:r>
          <a:endParaRPr lang="ar-SA" sz="3200" dirty="0">
            <a:solidFill>
              <a:schemeClr val="accent6">
                <a:lumMod val="50000"/>
              </a:schemeClr>
            </a:solidFill>
          </a:endParaRPr>
        </a:p>
      </dgm:t>
    </dgm:pt>
    <dgm:pt modelId="{3AE61D19-B711-46B7-A76A-15EABDEE8CDC}" type="parTrans" cxnId="{E705FCF6-02A1-45C7-A9D6-DC7B764651F2}">
      <dgm:prSet/>
      <dgm:spPr/>
      <dgm:t>
        <a:bodyPr/>
        <a:lstStyle/>
        <a:p>
          <a:pPr rtl="1"/>
          <a:endParaRPr lang="ar-SA"/>
        </a:p>
      </dgm:t>
    </dgm:pt>
    <dgm:pt modelId="{ECF6F449-F158-4938-956C-E0DC7721E93F}" type="sibTrans" cxnId="{E705FCF6-02A1-45C7-A9D6-DC7B764651F2}">
      <dgm:prSet/>
      <dgm:spPr/>
      <dgm:t>
        <a:bodyPr/>
        <a:lstStyle/>
        <a:p>
          <a:pPr rtl="1"/>
          <a:endParaRPr lang="ar-SA"/>
        </a:p>
      </dgm:t>
    </dgm:pt>
    <dgm:pt modelId="{60F7E07A-9C5B-44CF-A27D-210BF650A871}">
      <dgm:prSet phldrT="[نص]" custT="1"/>
      <dgm:spPr/>
      <dgm:t>
        <a:bodyPr/>
        <a:lstStyle/>
        <a:p>
          <a:pPr rtl="1"/>
          <a:r>
            <a:rPr lang="ar-SA" sz="3200" b="1" dirty="0" smtClean="0">
              <a:solidFill>
                <a:schemeClr val="accent3">
                  <a:lumMod val="50000"/>
                </a:schemeClr>
              </a:solidFill>
              <a:effectLst>
                <a:outerShdw blurRad="38100" dist="38100" dir="2700000" algn="tl">
                  <a:srgbClr val="000000">
                    <a:alpha val="43137"/>
                  </a:srgbClr>
                </a:outerShdw>
              </a:effectLst>
            </a:rPr>
            <a:t>الحوافز:عبارة عن مؤثرات خارجية تحفز الفرد وتشجعه للقيام بأداء أفضل.</a:t>
          </a:r>
          <a:endParaRPr lang="ar-SA" sz="3200" b="1" dirty="0">
            <a:solidFill>
              <a:schemeClr val="accent3">
                <a:lumMod val="50000"/>
              </a:schemeClr>
            </a:solidFill>
            <a:effectLst>
              <a:outerShdw blurRad="38100" dist="38100" dir="2700000" algn="tl">
                <a:srgbClr val="000000">
                  <a:alpha val="43137"/>
                </a:srgbClr>
              </a:outerShdw>
            </a:effectLst>
          </a:endParaRPr>
        </a:p>
      </dgm:t>
    </dgm:pt>
    <dgm:pt modelId="{D5290137-5417-49CF-93F2-7AF4F2D19927}" type="parTrans" cxnId="{D25A2CF8-2145-40B1-9CDF-40A7F02650C2}">
      <dgm:prSet/>
      <dgm:spPr/>
      <dgm:t>
        <a:bodyPr/>
        <a:lstStyle/>
        <a:p>
          <a:pPr rtl="1"/>
          <a:endParaRPr lang="ar-SA"/>
        </a:p>
      </dgm:t>
    </dgm:pt>
    <dgm:pt modelId="{E839841A-E45A-4D6B-907D-DAC5661F8E03}" type="sibTrans" cxnId="{D25A2CF8-2145-40B1-9CDF-40A7F02650C2}">
      <dgm:prSet/>
      <dgm:spPr/>
      <dgm:t>
        <a:bodyPr/>
        <a:lstStyle/>
        <a:p>
          <a:pPr rtl="1"/>
          <a:endParaRPr lang="ar-SA"/>
        </a:p>
      </dgm:t>
    </dgm:pt>
    <dgm:pt modelId="{D39AA572-5241-4449-8A86-1A7A4846F952}">
      <dgm:prSet/>
      <dgm:spPr/>
      <dgm:t>
        <a:bodyPr/>
        <a:lstStyle/>
        <a:p>
          <a:pPr rtl="1"/>
          <a:endParaRPr lang="ar-SA"/>
        </a:p>
      </dgm:t>
    </dgm:pt>
    <dgm:pt modelId="{932E3807-9881-45E4-80C2-1C4A3DC72C3C}" type="parTrans" cxnId="{8FA987E3-8675-4B38-B694-C4C2E1F6EB11}">
      <dgm:prSet/>
      <dgm:spPr/>
      <dgm:t>
        <a:bodyPr/>
        <a:lstStyle/>
        <a:p>
          <a:pPr rtl="1"/>
          <a:endParaRPr lang="ar-SA"/>
        </a:p>
      </dgm:t>
    </dgm:pt>
    <dgm:pt modelId="{27E029B8-92C3-43EA-AC0D-26581885978B}" type="sibTrans" cxnId="{8FA987E3-8675-4B38-B694-C4C2E1F6EB11}">
      <dgm:prSet/>
      <dgm:spPr/>
      <dgm:t>
        <a:bodyPr/>
        <a:lstStyle/>
        <a:p>
          <a:pPr rtl="1"/>
          <a:endParaRPr lang="ar-SA"/>
        </a:p>
      </dgm:t>
    </dgm:pt>
    <dgm:pt modelId="{8508B0DD-9EF1-4457-A741-3CDC13B6874F}" type="pres">
      <dgm:prSet presAssocID="{208ED815-D438-48B2-94B8-5AE06BB8C368}" presName="compositeShape" presStyleCnt="0">
        <dgm:presLayoutVars>
          <dgm:chMax val="2"/>
          <dgm:dir/>
          <dgm:resizeHandles val="exact"/>
        </dgm:presLayoutVars>
      </dgm:prSet>
      <dgm:spPr/>
      <dgm:t>
        <a:bodyPr/>
        <a:lstStyle/>
        <a:p>
          <a:pPr rtl="1"/>
          <a:endParaRPr lang="ar-SA"/>
        </a:p>
      </dgm:t>
    </dgm:pt>
    <dgm:pt modelId="{36E24AC9-14F4-41F1-B690-5DA4AEC1ED4E}" type="pres">
      <dgm:prSet presAssocID="{208ED815-D438-48B2-94B8-5AE06BB8C368}" presName="divider" presStyleLbl="fgShp" presStyleIdx="0" presStyleCnt="1"/>
      <dgm:spPr/>
    </dgm:pt>
    <dgm:pt modelId="{19FEF9D1-8F8A-4E69-93C0-D7A2BCC9D9D6}" type="pres">
      <dgm:prSet presAssocID="{7C71B530-569D-4A9B-B28B-DB379458761D}" presName="downArrow" presStyleLbl="node1" presStyleIdx="0" presStyleCnt="2" custScaleX="77675" custLinFactNeighborX="920" custLinFactNeighborY="2708"/>
      <dgm:spPr/>
    </dgm:pt>
    <dgm:pt modelId="{8F23537D-1627-4C2B-8679-C760654FD3FE}" type="pres">
      <dgm:prSet presAssocID="{7C71B530-569D-4A9B-B28B-DB379458761D}" presName="downArrowText" presStyleLbl="revTx" presStyleIdx="0" presStyleCnt="2" custScaleX="199959">
        <dgm:presLayoutVars>
          <dgm:bulletEnabled val="1"/>
        </dgm:presLayoutVars>
      </dgm:prSet>
      <dgm:spPr/>
      <dgm:t>
        <a:bodyPr/>
        <a:lstStyle/>
        <a:p>
          <a:pPr rtl="1"/>
          <a:endParaRPr lang="ar-SA"/>
        </a:p>
      </dgm:t>
    </dgm:pt>
    <dgm:pt modelId="{D252E2CB-389F-4D54-9A8D-FD62DD48AF7F}" type="pres">
      <dgm:prSet presAssocID="{60F7E07A-9C5B-44CF-A27D-210BF650A871}" presName="upArrow" presStyleLbl="node1" presStyleIdx="1" presStyleCnt="2" custScaleX="69999" custLinFactNeighborX="0" custLinFactNeighborY="-629"/>
      <dgm:spPr/>
    </dgm:pt>
    <dgm:pt modelId="{27D41021-51E2-451D-A757-D931C509172B}" type="pres">
      <dgm:prSet presAssocID="{60F7E07A-9C5B-44CF-A27D-210BF650A871}" presName="upArrowText" presStyleLbl="revTx" presStyleIdx="1" presStyleCnt="2" custScaleX="193750">
        <dgm:presLayoutVars>
          <dgm:bulletEnabled val="1"/>
        </dgm:presLayoutVars>
      </dgm:prSet>
      <dgm:spPr/>
      <dgm:t>
        <a:bodyPr/>
        <a:lstStyle/>
        <a:p>
          <a:pPr rtl="1"/>
          <a:endParaRPr lang="ar-SA"/>
        </a:p>
      </dgm:t>
    </dgm:pt>
  </dgm:ptLst>
  <dgm:cxnLst>
    <dgm:cxn modelId="{1339A5B7-315B-440A-874E-AC2D63292560}" type="presOf" srcId="{7C71B530-569D-4A9B-B28B-DB379458761D}" destId="{8F23537D-1627-4C2B-8679-C760654FD3FE}" srcOrd="0" destOrd="0" presId="urn:microsoft.com/office/officeart/2005/8/layout/arrow3"/>
    <dgm:cxn modelId="{D0A14643-4A46-490C-90E3-70B1DEF81727}" type="presOf" srcId="{60F7E07A-9C5B-44CF-A27D-210BF650A871}" destId="{27D41021-51E2-451D-A757-D931C509172B}" srcOrd="0" destOrd="0" presId="urn:microsoft.com/office/officeart/2005/8/layout/arrow3"/>
    <dgm:cxn modelId="{D25A2CF8-2145-40B1-9CDF-40A7F02650C2}" srcId="{208ED815-D438-48B2-94B8-5AE06BB8C368}" destId="{60F7E07A-9C5B-44CF-A27D-210BF650A871}" srcOrd="1" destOrd="0" parTransId="{D5290137-5417-49CF-93F2-7AF4F2D19927}" sibTransId="{E839841A-E45A-4D6B-907D-DAC5661F8E03}"/>
    <dgm:cxn modelId="{8FA987E3-8675-4B38-B694-C4C2E1F6EB11}" srcId="{208ED815-D438-48B2-94B8-5AE06BB8C368}" destId="{D39AA572-5241-4449-8A86-1A7A4846F952}" srcOrd="2" destOrd="0" parTransId="{932E3807-9881-45E4-80C2-1C4A3DC72C3C}" sibTransId="{27E029B8-92C3-43EA-AC0D-26581885978B}"/>
    <dgm:cxn modelId="{E705FCF6-02A1-45C7-A9D6-DC7B764651F2}" srcId="{208ED815-D438-48B2-94B8-5AE06BB8C368}" destId="{7C71B530-569D-4A9B-B28B-DB379458761D}" srcOrd="0" destOrd="0" parTransId="{3AE61D19-B711-46B7-A76A-15EABDEE8CDC}" sibTransId="{ECF6F449-F158-4938-956C-E0DC7721E93F}"/>
    <dgm:cxn modelId="{AC0CA25D-A43D-49B1-8396-C98D1BCBA84B}" type="presOf" srcId="{208ED815-D438-48B2-94B8-5AE06BB8C368}" destId="{8508B0DD-9EF1-4457-A741-3CDC13B6874F}" srcOrd="0" destOrd="0" presId="urn:microsoft.com/office/officeart/2005/8/layout/arrow3"/>
    <dgm:cxn modelId="{E42283E7-FB14-4509-A7C9-55D576B6DBB9}" type="presParOf" srcId="{8508B0DD-9EF1-4457-A741-3CDC13B6874F}" destId="{36E24AC9-14F4-41F1-B690-5DA4AEC1ED4E}" srcOrd="0" destOrd="0" presId="urn:microsoft.com/office/officeart/2005/8/layout/arrow3"/>
    <dgm:cxn modelId="{3CB8046C-CF9C-4738-A990-67CF268D2B18}" type="presParOf" srcId="{8508B0DD-9EF1-4457-A741-3CDC13B6874F}" destId="{19FEF9D1-8F8A-4E69-93C0-D7A2BCC9D9D6}" srcOrd="1" destOrd="0" presId="urn:microsoft.com/office/officeart/2005/8/layout/arrow3"/>
    <dgm:cxn modelId="{3C7D9A0A-C16E-4D03-92F6-21D797BC642A}" type="presParOf" srcId="{8508B0DD-9EF1-4457-A741-3CDC13B6874F}" destId="{8F23537D-1627-4C2B-8679-C760654FD3FE}" srcOrd="2" destOrd="0" presId="urn:microsoft.com/office/officeart/2005/8/layout/arrow3"/>
    <dgm:cxn modelId="{5D92813B-D050-4E20-A827-EA1F7BBF432A}" type="presParOf" srcId="{8508B0DD-9EF1-4457-A741-3CDC13B6874F}" destId="{D252E2CB-389F-4D54-9A8D-FD62DD48AF7F}" srcOrd="3" destOrd="0" presId="urn:microsoft.com/office/officeart/2005/8/layout/arrow3"/>
    <dgm:cxn modelId="{9EEC5FE2-879F-48F6-BB0E-811DB4722DF2}" type="presParOf" srcId="{8508B0DD-9EF1-4457-A741-3CDC13B6874F}" destId="{27D41021-51E2-451D-A757-D931C509172B}"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1D0B7-D31F-4FB9-8829-26CFB3798489}" type="doc">
      <dgm:prSet loTypeId="urn:microsoft.com/office/officeart/2005/8/layout/pyramid2" loCatId="pyramid" qsTypeId="urn:microsoft.com/office/officeart/2005/8/quickstyle/simple1" qsCatId="simple" csTypeId="urn:microsoft.com/office/officeart/2005/8/colors/accent1_2" csCatId="accent1" phldr="1"/>
      <dgm:spPr/>
    </dgm:pt>
    <dgm:pt modelId="{F5842965-ED3D-4D4C-94F3-E7396797BF23}">
      <dgm:prSet phldrT="[Text]" custT="1"/>
      <dgm:spPr>
        <a:solidFill>
          <a:srgbClr val="FFFF00">
            <a:alpha val="71000"/>
          </a:srgbClr>
        </a:solidFill>
      </dgm:spPr>
      <dgm:t>
        <a:bodyPr/>
        <a:lstStyle/>
        <a:p>
          <a:pPr rtl="1"/>
          <a:r>
            <a:rPr lang="ar-SA" sz="3600" b="1" dirty="0" smtClean="0"/>
            <a:t>دراسة الوقت والحركة </a:t>
          </a:r>
          <a:r>
            <a:rPr lang="en-US" sz="3600" b="1" dirty="0" smtClean="0"/>
            <a:t>One best way </a:t>
          </a:r>
          <a:r>
            <a:rPr lang="ar-SA" sz="3600" b="1" dirty="0" smtClean="0"/>
            <a:t> </a:t>
          </a:r>
          <a:endParaRPr lang="ar-SA" sz="3600" b="1" dirty="0"/>
        </a:p>
      </dgm:t>
    </dgm:pt>
    <dgm:pt modelId="{186A4011-FE92-46C8-8F07-023CA2345D79}" type="parTrans" cxnId="{6FD3C526-BC2E-4713-8CD5-2DD24070D544}">
      <dgm:prSet/>
      <dgm:spPr/>
      <dgm:t>
        <a:bodyPr/>
        <a:lstStyle/>
        <a:p>
          <a:pPr rtl="1"/>
          <a:endParaRPr lang="ar-SA"/>
        </a:p>
      </dgm:t>
    </dgm:pt>
    <dgm:pt modelId="{9ACB1742-3429-4D09-8C8C-D862A07E0840}" type="sibTrans" cxnId="{6FD3C526-BC2E-4713-8CD5-2DD24070D544}">
      <dgm:prSet/>
      <dgm:spPr/>
      <dgm:t>
        <a:bodyPr/>
        <a:lstStyle/>
        <a:p>
          <a:pPr rtl="1"/>
          <a:endParaRPr lang="ar-SA"/>
        </a:p>
      </dgm:t>
    </dgm:pt>
    <dgm:pt modelId="{F6D781F8-D057-4073-B808-D42D19DFC70E}">
      <dgm:prSet phldrT="[Text]" custT="1">
        <dgm:style>
          <a:lnRef idx="1">
            <a:schemeClr val="accent2"/>
          </a:lnRef>
          <a:fillRef idx="2">
            <a:schemeClr val="accent2"/>
          </a:fillRef>
          <a:effectRef idx="1">
            <a:schemeClr val="accent2"/>
          </a:effectRef>
          <a:fontRef idx="minor">
            <a:schemeClr val="dk1"/>
          </a:fontRef>
        </dgm:style>
      </dgm:prSet>
      <dgm:spPr>
        <a:solidFill>
          <a:srgbClr val="66FFCC">
            <a:alpha val="71000"/>
          </a:srgbClr>
        </a:solidFill>
      </dgm:spPr>
      <dgm:t>
        <a:bodyPr/>
        <a:lstStyle/>
        <a:p>
          <a:pPr rtl="1"/>
          <a:r>
            <a:rPr lang="ar-SA" sz="3600" b="1" dirty="0" smtClean="0"/>
            <a:t>الحوافز المادية فقط </a:t>
          </a:r>
          <a:endParaRPr lang="ar-SA" sz="3600" b="1" dirty="0"/>
        </a:p>
      </dgm:t>
    </dgm:pt>
    <dgm:pt modelId="{EBA3B459-919C-4257-941D-05AC95734DC4}" type="parTrans" cxnId="{5D1CBD8C-F62E-4A42-8C8B-A6D4E83CB11A}">
      <dgm:prSet/>
      <dgm:spPr/>
      <dgm:t>
        <a:bodyPr/>
        <a:lstStyle/>
        <a:p>
          <a:pPr rtl="1"/>
          <a:endParaRPr lang="ar-SA"/>
        </a:p>
      </dgm:t>
    </dgm:pt>
    <dgm:pt modelId="{64DC94CE-C574-4E23-88D9-AE75F638DDC3}" type="sibTrans" cxnId="{5D1CBD8C-F62E-4A42-8C8B-A6D4E83CB11A}">
      <dgm:prSet/>
      <dgm:spPr/>
      <dgm:t>
        <a:bodyPr/>
        <a:lstStyle/>
        <a:p>
          <a:pPr rtl="1"/>
          <a:endParaRPr lang="ar-SA"/>
        </a:p>
      </dgm:t>
    </dgm:pt>
    <dgm:pt modelId="{892CEBD1-2AD3-4DAD-A4D3-F17C44D0C62F}">
      <dgm:prSet phldrT="[Text]" custT="1">
        <dgm:style>
          <a:lnRef idx="1">
            <a:schemeClr val="accent6"/>
          </a:lnRef>
          <a:fillRef idx="2">
            <a:schemeClr val="accent6"/>
          </a:fillRef>
          <a:effectRef idx="1">
            <a:schemeClr val="accent6"/>
          </a:effectRef>
          <a:fontRef idx="minor">
            <a:schemeClr val="dk1"/>
          </a:fontRef>
        </dgm:style>
      </dgm:prSet>
      <dgm:spPr>
        <a:solidFill>
          <a:srgbClr val="00FF00">
            <a:alpha val="58000"/>
          </a:srgbClr>
        </a:solidFill>
      </dgm:spPr>
      <dgm:t>
        <a:bodyPr/>
        <a:lstStyle/>
        <a:p>
          <a:pPr rtl="1"/>
          <a:r>
            <a:rPr lang="ar-SA" sz="3600" b="1" dirty="0" smtClean="0"/>
            <a:t>أثبت إمكانية دراسة الإدارة بطريقة علمية </a:t>
          </a:r>
          <a:endParaRPr lang="ar-SA" sz="3600" b="1" dirty="0"/>
        </a:p>
      </dgm:t>
    </dgm:pt>
    <dgm:pt modelId="{BAEFB4D4-EDBC-4CBD-B35F-530D06405AC7}" type="parTrans" cxnId="{2480CA09-1AB5-4538-AD09-6CCCDAE9E5A8}">
      <dgm:prSet/>
      <dgm:spPr/>
      <dgm:t>
        <a:bodyPr/>
        <a:lstStyle/>
        <a:p>
          <a:pPr rtl="1"/>
          <a:endParaRPr lang="ar-SA"/>
        </a:p>
      </dgm:t>
    </dgm:pt>
    <dgm:pt modelId="{2BF19EC1-FC46-4B8C-A719-7CAA28FDE23F}" type="sibTrans" cxnId="{2480CA09-1AB5-4538-AD09-6CCCDAE9E5A8}">
      <dgm:prSet/>
      <dgm:spPr/>
      <dgm:t>
        <a:bodyPr/>
        <a:lstStyle/>
        <a:p>
          <a:pPr rtl="1"/>
          <a:endParaRPr lang="ar-SA"/>
        </a:p>
      </dgm:t>
    </dgm:pt>
    <dgm:pt modelId="{748E0F14-D9EE-47C4-848F-A305D919D76A}" type="pres">
      <dgm:prSet presAssocID="{F8F1D0B7-D31F-4FB9-8829-26CFB3798489}" presName="compositeShape" presStyleCnt="0">
        <dgm:presLayoutVars>
          <dgm:dir/>
          <dgm:resizeHandles/>
        </dgm:presLayoutVars>
      </dgm:prSet>
      <dgm:spPr/>
    </dgm:pt>
    <dgm:pt modelId="{226E4044-B112-4D4E-A811-7C3E894B5EF3}" type="pres">
      <dgm:prSet presAssocID="{F8F1D0B7-D31F-4FB9-8829-26CFB3798489}" presName="pyramid" presStyleLbl="node1" presStyleIdx="0" presStyleCnt="1" custLinFactNeighborX="677" custLinFactNeighborY="-632"/>
      <dgm:spPr>
        <a:solidFill>
          <a:schemeClr val="accent1">
            <a:lumMod val="75000"/>
          </a:schemeClr>
        </a:solidFill>
      </dgm:spPr>
    </dgm:pt>
    <dgm:pt modelId="{4D992770-9DD7-454C-A377-17D0229672E0}" type="pres">
      <dgm:prSet presAssocID="{F8F1D0B7-D31F-4FB9-8829-26CFB3798489}" presName="theList" presStyleCnt="0"/>
      <dgm:spPr/>
    </dgm:pt>
    <dgm:pt modelId="{D91AF725-088E-4178-9A98-220105757343}" type="pres">
      <dgm:prSet presAssocID="{F5842965-ED3D-4D4C-94F3-E7396797BF23}" presName="aNode" presStyleLbl="fgAcc1" presStyleIdx="0" presStyleCnt="3" custScaleX="140058" custScaleY="96929" custLinFactNeighborX="28188" custLinFactNeighborY="13115">
        <dgm:presLayoutVars>
          <dgm:bulletEnabled val="1"/>
        </dgm:presLayoutVars>
      </dgm:prSet>
      <dgm:spPr/>
      <dgm:t>
        <a:bodyPr/>
        <a:lstStyle/>
        <a:p>
          <a:pPr rtl="1"/>
          <a:endParaRPr lang="ar-SA"/>
        </a:p>
      </dgm:t>
    </dgm:pt>
    <dgm:pt modelId="{FE791D02-8627-4E11-8B8A-F7573BD28ACC}" type="pres">
      <dgm:prSet presAssocID="{F5842965-ED3D-4D4C-94F3-E7396797BF23}" presName="aSpace" presStyleCnt="0"/>
      <dgm:spPr/>
    </dgm:pt>
    <dgm:pt modelId="{B5BFD287-F459-4FC4-8074-E8BE9DF1454C}" type="pres">
      <dgm:prSet presAssocID="{F6D781F8-D057-4073-B808-D42D19DFC70E}" presName="aNode" presStyleLbl="fgAcc1" presStyleIdx="1" presStyleCnt="3" custScaleX="138456" custScaleY="86175" custLinFactNeighborX="26211" custLinFactNeighborY="-2293">
        <dgm:presLayoutVars>
          <dgm:bulletEnabled val="1"/>
        </dgm:presLayoutVars>
      </dgm:prSet>
      <dgm:spPr/>
      <dgm:t>
        <a:bodyPr/>
        <a:lstStyle/>
        <a:p>
          <a:pPr rtl="1"/>
          <a:endParaRPr lang="ar-SA"/>
        </a:p>
      </dgm:t>
    </dgm:pt>
    <dgm:pt modelId="{84A8E6C1-481B-469B-909A-7345583F66BA}" type="pres">
      <dgm:prSet presAssocID="{F6D781F8-D057-4073-B808-D42D19DFC70E}" presName="aSpace" presStyleCnt="0"/>
      <dgm:spPr/>
    </dgm:pt>
    <dgm:pt modelId="{F4BAF63A-98FC-4E6D-B1AF-4C5C9CB0EB7E}" type="pres">
      <dgm:prSet presAssocID="{892CEBD1-2AD3-4DAD-A4D3-F17C44D0C62F}" presName="aNode" presStyleLbl="fgAcc1" presStyleIdx="2" presStyleCnt="3" custScaleX="133995" custLinFactNeighborX="25971" custLinFactNeighborY="18984">
        <dgm:presLayoutVars>
          <dgm:bulletEnabled val="1"/>
        </dgm:presLayoutVars>
      </dgm:prSet>
      <dgm:spPr/>
      <dgm:t>
        <a:bodyPr/>
        <a:lstStyle/>
        <a:p>
          <a:pPr rtl="1"/>
          <a:endParaRPr lang="ar-SA"/>
        </a:p>
      </dgm:t>
    </dgm:pt>
    <dgm:pt modelId="{47978799-EA5A-4605-8E06-E9D01E01CC80}" type="pres">
      <dgm:prSet presAssocID="{892CEBD1-2AD3-4DAD-A4D3-F17C44D0C62F}" presName="aSpace" presStyleCnt="0"/>
      <dgm:spPr/>
    </dgm:pt>
  </dgm:ptLst>
  <dgm:cxnLst>
    <dgm:cxn modelId="{2480CA09-1AB5-4538-AD09-6CCCDAE9E5A8}" srcId="{F8F1D0B7-D31F-4FB9-8829-26CFB3798489}" destId="{892CEBD1-2AD3-4DAD-A4D3-F17C44D0C62F}" srcOrd="2" destOrd="0" parTransId="{BAEFB4D4-EDBC-4CBD-B35F-530D06405AC7}" sibTransId="{2BF19EC1-FC46-4B8C-A719-7CAA28FDE23F}"/>
    <dgm:cxn modelId="{6FD3C526-BC2E-4713-8CD5-2DD24070D544}" srcId="{F8F1D0B7-D31F-4FB9-8829-26CFB3798489}" destId="{F5842965-ED3D-4D4C-94F3-E7396797BF23}" srcOrd="0" destOrd="0" parTransId="{186A4011-FE92-46C8-8F07-023CA2345D79}" sibTransId="{9ACB1742-3429-4D09-8C8C-D862A07E0840}"/>
    <dgm:cxn modelId="{B9140A2D-3844-47ED-B393-A384A04638E4}" type="presOf" srcId="{F6D781F8-D057-4073-B808-D42D19DFC70E}" destId="{B5BFD287-F459-4FC4-8074-E8BE9DF1454C}" srcOrd="0" destOrd="0" presId="urn:microsoft.com/office/officeart/2005/8/layout/pyramid2"/>
    <dgm:cxn modelId="{509075F8-C25B-4645-A61D-232755179732}" type="presOf" srcId="{F5842965-ED3D-4D4C-94F3-E7396797BF23}" destId="{D91AF725-088E-4178-9A98-220105757343}" srcOrd="0" destOrd="0" presId="urn:microsoft.com/office/officeart/2005/8/layout/pyramid2"/>
    <dgm:cxn modelId="{E044E5E7-C27F-47D1-8AEA-9B6F8AAAD5CD}" type="presOf" srcId="{F8F1D0B7-D31F-4FB9-8829-26CFB3798489}" destId="{748E0F14-D9EE-47C4-848F-A305D919D76A}" srcOrd="0" destOrd="0" presId="urn:microsoft.com/office/officeart/2005/8/layout/pyramid2"/>
    <dgm:cxn modelId="{5D1CBD8C-F62E-4A42-8C8B-A6D4E83CB11A}" srcId="{F8F1D0B7-D31F-4FB9-8829-26CFB3798489}" destId="{F6D781F8-D057-4073-B808-D42D19DFC70E}" srcOrd="1" destOrd="0" parTransId="{EBA3B459-919C-4257-941D-05AC95734DC4}" sibTransId="{64DC94CE-C574-4E23-88D9-AE75F638DDC3}"/>
    <dgm:cxn modelId="{F75AD293-45BF-43E8-90EE-89439A5A727B}" type="presOf" srcId="{892CEBD1-2AD3-4DAD-A4D3-F17C44D0C62F}" destId="{F4BAF63A-98FC-4E6D-B1AF-4C5C9CB0EB7E}" srcOrd="0" destOrd="0" presId="urn:microsoft.com/office/officeart/2005/8/layout/pyramid2"/>
    <dgm:cxn modelId="{E3AE994F-5794-4592-9F30-2F380D371FA5}" type="presParOf" srcId="{748E0F14-D9EE-47C4-848F-A305D919D76A}" destId="{226E4044-B112-4D4E-A811-7C3E894B5EF3}" srcOrd="0" destOrd="0" presId="urn:microsoft.com/office/officeart/2005/8/layout/pyramid2"/>
    <dgm:cxn modelId="{9584AFA9-18FB-4222-A578-63FBA42DBB9B}" type="presParOf" srcId="{748E0F14-D9EE-47C4-848F-A305D919D76A}" destId="{4D992770-9DD7-454C-A377-17D0229672E0}" srcOrd="1" destOrd="0" presId="urn:microsoft.com/office/officeart/2005/8/layout/pyramid2"/>
    <dgm:cxn modelId="{4F72CA33-C6F6-4CAA-A5E8-1D7F411884CB}" type="presParOf" srcId="{4D992770-9DD7-454C-A377-17D0229672E0}" destId="{D91AF725-088E-4178-9A98-220105757343}" srcOrd="0" destOrd="0" presId="urn:microsoft.com/office/officeart/2005/8/layout/pyramid2"/>
    <dgm:cxn modelId="{C5D79049-A3AB-4364-A5AF-F9A6C77D49B5}" type="presParOf" srcId="{4D992770-9DD7-454C-A377-17D0229672E0}" destId="{FE791D02-8627-4E11-8B8A-F7573BD28ACC}" srcOrd="1" destOrd="0" presId="urn:microsoft.com/office/officeart/2005/8/layout/pyramid2"/>
    <dgm:cxn modelId="{78320667-B66C-458A-A2D2-D04E0089DF92}" type="presParOf" srcId="{4D992770-9DD7-454C-A377-17D0229672E0}" destId="{B5BFD287-F459-4FC4-8074-E8BE9DF1454C}" srcOrd="2" destOrd="0" presId="urn:microsoft.com/office/officeart/2005/8/layout/pyramid2"/>
    <dgm:cxn modelId="{492023D6-129E-4DAE-9229-B083527B759B}" type="presParOf" srcId="{4D992770-9DD7-454C-A377-17D0229672E0}" destId="{84A8E6C1-481B-469B-909A-7345583F66BA}" srcOrd="3" destOrd="0" presId="urn:microsoft.com/office/officeart/2005/8/layout/pyramid2"/>
    <dgm:cxn modelId="{4E5CA72C-0204-4AD2-8A4C-6D3E0E4B85CD}" type="presParOf" srcId="{4D992770-9DD7-454C-A377-17D0229672E0}" destId="{F4BAF63A-98FC-4E6D-B1AF-4C5C9CB0EB7E}" srcOrd="4" destOrd="0" presId="urn:microsoft.com/office/officeart/2005/8/layout/pyramid2"/>
    <dgm:cxn modelId="{7835C58A-7D2D-48BC-870E-1183A06039AB}" type="presParOf" srcId="{4D992770-9DD7-454C-A377-17D0229672E0}" destId="{47978799-EA5A-4605-8E06-E9D01E01CC80}"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F83A2D7-C5B5-465F-8EA3-3BD11B5D6AB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pPr rtl="1"/>
          <a:endParaRPr lang="ar-SA"/>
        </a:p>
      </dgm:t>
    </dgm:pt>
    <dgm:pt modelId="{F7D2E669-00F5-4773-A31B-6619B48D0D97}">
      <dgm:prSet phldrT="[نص]" custT="1"/>
      <dgm:spPr/>
      <dgm:t>
        <a:bodyPr/>
        <a:lstStyle/>
        <a:p>
          <a:pPr rtl="1"/>
          <a:r>
            <a:rPr lang="ar-SA" sz="3200" b="1" dirty="0" smtClean="0">
              <a:effectLst>
                <a:outerShdw blurRad="38100" dist="38100" dir="2700000" algn="tl">
                  <a:srgbClr val="000000">
                    <a:alpha val="43137"/>
                  </a:srgbClr>
                </a:outerShdw>
              </a:effectLst>
            </a:rPr>
            <a:t>شعور بالحاجة</a:t>
          </a:r>
          <a:endParaRPr lang="ar-SA" sz="3200" b="1" dirty="0">
            <a:effectLst>
              <a:outerShdw blurRad="38100" dist="38100" dir="2700000" algn="tl">
                <a:srgbClr val="000000">
                  <a:alpha val="43137"/>
                </a:srgbClr>
              </a:outerShdw>
            </a:effectLst>
          </a:endParaRPr>
        </a:p>
      </dgm:t>
    </dgm:pt>
    <dgm:pt modelId="{45B52D13-B1D4-4903-9E7F-0F0BC3485A4D}" type="parTrans" cxnId="{F10AA91C-A39C-4FD4-A519-D03B5A192B3B}">
      <dgm:prSet/>
      <dgm:spPr/>
      <dgm:t>
        <a:bodyPr/>
        <a:lstStyle/>
        <a:p>
          <a:pPr rtl="1"/>
          <a:endParaRPr lang="ar-SA"/>
        </a:p>
      </dgm:t>
    </dgm:pt>
    <dgm:pt modelId="{9B2D6E12-362C-4DFC-8637-5B35E9592F3B}" type="sibTrans" cxnId="{F10AA91C-A39C-4FD4-A519-D03B5A192B3B}">
      <dgm:prSet/>
      <dgm:spPr/>
      <dgm:t>
        <a:bodyPr/>
        <a:lstStyle/>
        <a:p>
          <a:pPr rtl="1"/>
          <a:endParaRPr lang="ar-SA"/>
        </a:p>
      </dgm:t>
    </dgm:pt>
    <dgm:pt modelId="{C89F1C17-0F9B-4B4B-A7F7-DDBF9DB72476}">
      <dgm:prSet phldrT="[نص]" custT="1"/>
      <dgm:spPr/>
      <dgm:t>
        <a:bodyPr/>
        <a:lstStyle/>
        <a:p>
          <a:pPr rtl="1"/>
          <a:r>
            <a:rPr lang="ar-SA" sz="3200" b="1" dirty="0" smtClean="0">
              <a:effectLst>
                <a:outerShdw blurRad="38100" dist="38100" dir="2700000" algn="tl">
                  <a:srgbClr val="000000">
                    <a:alpha val="43137"/>
                  </a:srgbClr>
                </a:outerShdw>
              </a:effectLst>
            </a:rPr>
            <a:t>توتر</a:t>
          </a:r>
          <a:endParaRPr lang="ar-SA" sz="3200" b="1" dirty="0">
            <a:effectLst>
              <a:outerShdw blurRad="38100" dist="38100" dir="2700000" algn="tl">
                <a:srgbClr val="000000">
                  <a:alpha val="43137"/>
                </a:srgbClr>
              </a:outerShdw>
            </a:effectLst>
          </a:endParaRPr>
        </a:p>
      </dgm:t>
    </dgm:pt>
    <dgm:pt modelId="{A40C0DD2-BEFA-46B1-B432-FE7D78FB1C22}" type="parTrans" cxnId="{A51A7F53-EB83-43DB-8FA8-87DBE92659E6}">
      <dgm:prSet/>
      <dgm:spPr/>
      <dgm:t>
        <a:bodyPr/>
        <a:lstStyle/>
        <a:p>
          <a:pPr rtl="1"/>
          <a:endParaRPr lang="ar-SA"/>
        </a:p>
      </dgm:t>
    </dgm:pt>
    <dgm:pt modelId="{CDCF7260-63E6-4256-98AB-C46E04522FD2}" type="sibTrans" cxnId="{A51A7F53-EB83-43DB-8FA8-87DBE92659E6}">
      <dgm:prSet/>
      <dgm:spPr/>
      <dgm:t>
        <a:bodyPr/>
        <a:lstStyle/>
        <a:p>
          <a:pPr rtl="1"/>
          <a:endParaRPr lang="ar-SA"/>
        </a:p>
      </dgm:t>
    </dgm:pt>
    <dgm:pt modelId="{E37E4F40-3FA7-4927-B5AC-1B988715C851}">
      <dgm:prSet phldrT="[نص]" custT="1"/>
      <dgm:spPr/>
      <dgm:t>
        <a:bodyPr/>
        <a:lstStyle/>
        <a:p>
          <a:pPr rtl="1"/>
          <a:r>
            <a:rPr lang="ar-SA" sz="3200" b="1" dirty="0" smtClean="0">
              <a:effectLst>
                <a:outerShdw blurRad="38100" dist="38100" dir="2700000" algn="tl">
                  <a:srgbClr val="000000">
                    <a:alpha val="43137"/>
                  </a:srgbClr>
                </a:outerShdw>
              </a:effectLst>
            </a:rPr>
            <a:t>سلوك للتقليل من حدة التوتر</a:t>
          </a:r>
          <a:endParaRPr lang="ar-SA" sz="3200" b="1" dirty="0">
            <a:effectLst>
              <a:outerShdw blurRad="38100" dist="38100" dir="2700000" algn="tl">
                <a:srgbClr val="000000">
                  <a:alpha val="43137"/>
                </a:srgbClr>
              </a:outerShdw>
            </a:effectLst>
          </a:endParaRPr>
        </a:p>
      </dgm:t>
    </dgm:pt>
    <dgm:pt modelId="{85FB0CD7-B8FB-41F8-A2C4-3E616E58C0E0}" type="parTrans" cxnId="{3E3DFF31-4638-4C57-B1E0-033F89724DEC}">
      <dgm:prSet/>
      <dgm:spPr/>
      <dgm:t>
        <a:bodyPr/>
        <a:lstStyle/>
        <a:p>
          <a:pPr rtl="1"/>
          <a:endParaRPr lang="ar-SA"/>
        </a:p>
      </dgm:t>
    </dgm:pt>
    <dgm:pt modelId="{64B736F1-0EBE-422B-8712-26CCADF55E0A}" type="sibTrans" cxnId="{3E3DFF31-4638-4C57-B1E0-033F89724DEC}">
      <dgm:prSet/>
      <dgm:spPr/>
      <dgm:t>
        <a:bodyPr/>
        <a:lstStyle/>
        <a:p>
          <a:pPr rtl="1"/>
          <a:endParaRPr lang="ar-SA"/>
        </a:p>
      </dgm:t>
    </dgm:pt>
    <dgm:pt modelId="{C9F62480-6B84-4A5E-AC38-9AAB550ED208}">
      <dgm:prSet custT="1"/>
      <dgm:spPr/>
      <dgm:t>
        <a:bodyPr/>
        <a:lstStyle/>
        <a:p>
          <a:pPr rtl="1"/>
          <a:r>
            <a:rPr lang="ar-SA" sz="3200" b="1" dirty="0" smtClean="0">
              <a:effectLst>
                <a:outerShdw blurRad="38100" dist="38100" dir="2700000" algn="tl">
                  <a:srgbClr val="000000">
                    <a:alpha val="43137"/>
                  </a:srgbClr>
                </a:outerShdw>
              </a:effectLst>
            </a:rPr>
            <a:t>حواجز</a:t>
          </a:r>
          <a:endParaRPr lang="ar-SA" sz="3200" b="1" dirty="0">
            <a:effectLst>
              <a:outerShdw blurRad="38100" dist="38100" dir="2700000" algn="tl">
                <a:srgbClr val="000000">
                  <a:alpha val="43137"/>
                </a:srgbClr>
              </a:outerShdw>
            </a:effectLst>
          </a:endParaRPr>
        </a:p>
      </dgm:t>
    </dgm:pt>
    <dgm:pt modelId="{78FFAD00-65F6-4F86-84AE-C13EC8FA7D9D}" type="parTrans" cxnId="{9F389A23-A340-491C-B38B-5B2F7B4B9BBA}">
      <dgm:prSet/>
      <dgm:spPr/>
      <dgm:t>
        <a:bodyPr/>
        <a:lstStyle/>
        <a:p>
          <a:pPr rtl="1"/>
          <a:endParaRPr lang="ar-SA"/>
        </a:p>
      </dgm:t>
    </dgm:pt>
    <dgm:pt modelId="{AE03564A-E336-45F5-AD1F-880436FE5F95}" type="sibTrans" cxnId="{9F389A23-A340-491C-B38B-5B2F7B4B9BBA}">
      <dgm:prSet/>
      <dgm:spPr/>
      <dgm:t>
        <a:bodyPr/>
        <a:lstStyle/>
        <a:p>
          <a:pPr rtl="1"/>
          <a:endParaRPr lang="ar-SA"/>
        </a:p>
      </dgm:t>
    </dgm:pt>
    <dgm:pt modelId="{5AD9C9D7-1FD1-4F78-8640-E690A618A6EE}">
      <dgm:prSet custT="1"/>
      <dgm:spPr/>
      <dgm:t>
        <a:bodyPr/>
        <a:lstStyle/>
        <a:p>
          <a:pPr rtl="1"/>
          <a:r>
            <a:rPr lang="ar-SA" sz="3200" b="1" dirty="0" smtClean="0">
              <a:effectLst>
                <a:outerShdw blurRad="38100" dist="38100" dir="2700000" algn="tl">
                  <a:srgbClr val="000000">
                    <a:alpha val="43137"/>
                  </a:srgbClr>
                </a:outerShdw>
              </a:effectLst>
            </a:rPr>
            <a:t>سلوك إيجابي</a:t>
          </a:r>
          <a:endParaRPr lang="ar-SA" sz="3200" b="1" dirty="0">
            <a:effectLst>
              <a:outerShdw blurRad="38100" dist="38100" dir="2700000" algn="tl">
                <a:srgbClr val="000000">
                  <a:alpha val="43137"/>
                </a:srgbClr>
              </a:outerShdw>
            </a:effectLst>
          </a:endParaRPr>
        </a:p>
      </dgm:t>
    </dgm:pt>
    <dgm:pt modelId="{A9E0E420-AE21-4EA0-9F29-CBF4D803BF33}" type="parTrans" cxnId="{A492F36C-D9A9-4B9C-A872-727BA4B8420B}">
      <dgm:prSet/>
      <dgm:spPr/>
      <dgm:t>
        <a:bodyPr/>
        <a:lstStyle/>
        <a:p>
          <a:pPr rtl="1"/>
          <a:endParaRPr lang="ar-SA"/>
        </a:p>
      </dgm:t>
    </dgm:pt>
    <dgm:pt modelId="{C3B86399-071D-4BD8-A356-1E5FC5D48B77}" type="sibTrans" cxnId="{A492F36C-D9A9-4B9C-A872-727BA4B8420B}">
      <dgm:prSet/>
      <dgm:spPr/>
      <dgm:t>
        <a:bodyPr/>
        <a:lstStyle/>
        <a:p>
          <a:pPr rtl="1"/>
          <a:endParaRPr lang="ar-SA"/>
        </a:p>
      </dgm:t>
    </dgm:pt>
    <dgm:pt modelId="{6ACD3C7F-99C6-4800-B85A-6C8A97270205}" type="pres">
      <dgm:prSet presAssocID="{1F83A2D7-C5B5-465F-8EA3-3BD11B5D6ABC}" presName="Name0" presStyleCnt="0">
        <dgm:presLayoutVars>
          <dgm:dir/>
          <dgm:resizeHandles val="exact"/>
        </dgm:presLayoutVars>
      </dgm:prSet>
      <dgm:spPr/>
      <dgm:t>
        <a:bodyPr/>
        <a:lstStyle/>
        <a:p>
          <a:pPr rtl="1"/>
          <a:endParaRPr lang="ar-SA"/>
        </a:p>
      </dgm:t>
    </dgm:pt>
    <dgm:pt modelId="{E9FE53A9-8F52-4E06-AB8B-1DAA99437BEE}" type="pres">
      <dgm:prSet presAssocID="{F7D2E669-00F5-4773-A31B-6619B48D0D97}" presName="node" presStyleLbl="node1" presStyleIdx="0" presStyleCnt="5" custScaleY="88867" custLinFactNeighborX="-806" custLinFactNeighborY="-1999">
        <dgm:presLayoutVars>
          <dgm:bulletEnabled val="1"/>
        </dgm:presLayoutVars>
      </dgm:prSet>
      <dgm:spPr/>
      <dgm:t>
        <a:bodyPr/>
        <a:lstStyle/>
        <a:p>
          <a:pPr rtl="1"/>
          <a:endParaRPr lang="ar-SA"/>
        </a:p>
      </dgm:t>
    </dgm:pt>
    <dgm:pt modelId="{28547A2A-C639-4F1F-9092-EC8F809D90BE}" type="pres">
      <dgm:prSet presAssocID="{9B2D6E12-362C-4DFC-8637-5B35E9592F3B}" presName="sibTrans" presStyleLbl="sibTrans2D1" presStyleIdx="0" presStyleCnt="4"/>
      <dgm:spPr/>
      <dgm:t>
        <a:bodyPr/>
        <a:lstStyle/>
        <a:p>
          <a:pPr rtl="1"/>
          <a:endParaRPr lang="ar-SA"/>
        </a:p>
      </dgm:t>
    </dgm:pt>
    <dgm:pt modelId="{8324E4AA-E751-42AC-B1A9-FC0B11F7FD86}" type="pres">
      <dgm:prSet presAssocID="{9B2D6E12-362C-4DFC-8637-5B35E9592F3B}" presName="connectorText" presStyleLbl="sibTrans2D1" presStyleIdx="0" presStyleCnt="4"/>
      <dgm:spPr/>
      <dgm:t>
        <a:bodyPr/>
        <a:lstStyle/>
        <a:p>
          <a:pPr rtl="1"/>
          <a:endParaRPr lang="ar-SA"/>
        </a:p>
      </dgm:t>
    </dgm:pt>
    <dgm:pt modelId="{1D3C1CEA-3FA3-4DA3-BD99-158D5EBD5592}" type="pres">
      <dgm:prSet presAssocID="{C89F1C17-0F9B-4B4B-A7F7-DDBF9DB72476}" presName="node" presStyleLbl="node1" presStyleIdx="1" presStyleCnt="5" custScaleY="91941">
        <dgm:presLayoutVars>
          <dgm:bulletEnabled val="1"/>
        </dgm:presLayoutVars>
      </dgm:prSet>
      <dgm:spPr/>
      <dgm:t>
        <a:bodyPr/>
        <a:lstStyle/>
        <a:p>
          <a:pPr rtl="1"/>
          <a:endParaRPr lang="ar-SA"/>
        </a:p>
      </dgm:t>
    </dgm:pt>
    <dgm:pt modelId="{DF5DC316-9BD5-4ACE-A5D7-16F6B3907643}" type="pres">
      <dgm:prSet presAssocID="{CDCF7260-63E6-4256-98AB-C46E04522FD2}" presName="sibTrans" presStyleLbl="sibTrans2D1" presStyleIdx="1" presStyleCnt="4"/>
      <dgm:spPr/>
      <dgm:t>
        <a:bodyPr/>
        <a:lstStyle/>
        <a:p>
          <a:pPr rtl="1"/>
          <a:endParaRPr lang="ar-SA"/>
        </a:p>
      </dgm:t>
    </dgm:pt>
    <dgm:pt modelId="{26A38609-295F-4ACD-A13E-167EEB269216}" type="pres">
      <dgm:prSet presAssocID="{CDCF7260-63E6-4256-98AB-C46E04522FD2}" presName="connectorText" presStyleLbl="sibTrans2D1" presStyleIdx="1" presStyleCnt="4"/>
      <dgm:spPr/>
      <dgm:t>
        <a:bodyPr/>
        <a:lstStyle/>
        <a:p>
          <a:pPr rtl="1"/>
          <a:endParaRPr lang="ar-SA"/>
        </a:p>
      </dgm:t>
    </dgm:pt>
    <dgm:pt modelId="{27A068FA-CCCD-47D9-B574-E2E77F5D7B7A}" type="pres">
      <dgm:prSet presAssocID="{E37E4F40-3FA7-4927-B5AC-1B988715C851}" presName="node" presStyleLbl="node1" presStyleIdx="2" presStyleCnt="5" custScaleY="91748">
        <dgm:presLayoutVars>
          <dgm:bulletEnabled val="1"/>
        </dgm:presLayoutVars>
      </dgm:prSet>
      <dgm:spPr/>
      <dgm:t>
        <a:bodyPr/>
        <a:lstStyle/>
        <a:p>
          <a:pPr rtl="1"/>
          <a:endParaRPr lang="ar-SA"/>
        </a:p>
      </dgm:t>
    </dgm:pt>
    <dgm:pt modelId="{CA54376A-3350-46FC-A249-26645B341980}" type="pres">
      <dgm:prSet presAssocID="{64B736F1-0EBE-422B-8712-26CCADF55E0A}" presName="sibTrans" presStyleLbl="sibTrans2D1" presStyleIdx="2" presStyleCnt="4"/>
      <dgm:spPr/>
      <dgm:t>
        <a:bodyPr/>
        <a:lstStyle/>
        <a:p>
          <a:pPr rtl="1"/>
          <a:endParaRPr lang="ar-SA"/>
        </a:p>
      </dgm:t>
    </dgm:pt>
    <dgm:pt modelId="{45FF2380-F8C3-4F7D-9A69-61E99847E3E0}" type="pres">
      <dgm:prSet presAssocID="{64B736F1-0EBE-422B-8712-26CCADF55E0A}" presName="connectorText" presStyleLbl="sibTrans2D1" presStyleIdx="2" presStyleCnt="4"/>
      <dgm:spPr/>
      <dgm:t>
        <a:bodyPr/>
        <a:lstStyle/>
        <a:p>
          <a:pPr rtl="1"/>
          <a:endParaRPr lang="ar-SA"/>
        </a:p>
      </dgm:t>
    </dgm:pt>
    <dgm:pt modelId="{ECA26E1A-AD73-4A8D-A9FE-2E9EEA6529E2}" type="pres">
      <dgm:prSet presAssocID="{C9F62480-6B84-4A5E-AC38-9AAB550ED208}" presName="node" presStyleLbl="node1" presStyleIdx="3" presStyleCnt="5" custScaleY="91155">
        <dgm:presLayoutVars>
          <dgm:bulletEnabled val="1"/>
        </dgm:presLayoutVars>
      </dgm:prSet>
      <dgm:spPr/>
      <dgm:t>
        <a:bodyPr/>
        <a:lstStyle/>
        <a:p>
          <a:pPr rtl="1"/>
          <a:endParaRPr lang="ar-SA"/>
        </a:p>
      </dgm:t>
    </dgm:pt>
    <dgm:pt modelId="{4DB7C6FB-ECB8-4421-8F3E-1B869E09DAF4}" type="pres">
      <dgm:prSet presAssocID="{AE03564A-E336-45F5-AD1F-880436FE5F95}" presName="sibTrans" presStyleLbl="sibTrans2D1" presStyleIdx="3" presStyleCnt="4"/>
      <dgm:spPr/>
      <dgm:t>
        <a:bodyPr/>
        <a:lstStyle/>
        <a:p>
          <a:pPr rtl="1"/>
          <a:endParaRPr lang="ar-SA"/>
        </a:p>
      </dgm:t>
    </dgm:pt>
    <dgm:pt modelId="{DC7829E7-F14B-4646-B76C-475564967F36}" type="pres">
      <dgm:prSet presAssocID="{AE03564A-E336-45F5-AD1F-880436FE5F95}" presName="connectorText" presStyleLbl="sibTrans2D1" presStyleIdx="3" presStyleCnt="4"/>
      <dgm:spPr/>
      <dgm:t>
        <a:bodyPr/>
        <a:lstStyle/>
        <a:p>
          <a:pPr rtl="1"/>
          <a:endParaRPr lang="ar-SA"/>
        </a:p>
      </dgm:t>
    </dgm:pt>
    <dgm:pt modelId="{D83C6384-1C7E-4D6F-90A4-11F596EBA9A3}" type="pres">
      <dgm:prSet presAssocID="{5AD9C9D7-1FD1-4F78-8640-E690A618A6EE}" presName="node" presStyleLbl="node1" presStyleIdx="4" presStyleCnt="5" custScaleY="91155">
        <dgm:presLayoutVars>
          <dgm:bulletEnabled val="1"/>
        </dgm:presLayoutVars>
      </dgm:prSet>
      <dgm:spPr/>
      <dgm:t>
        <a:bodyPr/>
        <a:lstStyle/>
        <a:p>
          <a:pPr rtl="1"/>
          <a:endParaRPr lang="ar-SA"/>
        </a:p>
      </dgm:t>
    </dgm:pt>
  </dgm:ptLst>
  <dgm:cxnLst>
    <dgm:cxn modelId="{A492F36C-D9A9-4B9C-A872-727BA4B8420B}" srcId="{1F83A2D7-C5B5-465F-8EA3-3BD11B5D6ABC}" destId="{5AD9C9D7-1FD1-4F78-8640-E690A618A6EE}" srcOrd="4" destOrd="0" parTransId="{A9E0E420-AE21-4EA0-9F29-CBF4D803BF33}" sibTransId="{C3B86399-071D-4BD8-A356-1E5FC5D48B77}"/>
    <dgm:cxn modelId="{9F389A23-A340-491C-B38B-5B2F7B4B9BBA}" srcId="{1F83A2D7-C5B5-465F-8EA3-3BD11B5D6ABC}" destId="{C9F62480-6B84-4A5E-AC38-9AAB550ED208}" srcOrd="3" destOrd="0" parTransId="{78FFAD00-65F6-4F86-84AE-C13EC8FA7D9D}" sibTransId="{AE03564A-E336-45F5-AD1F-880436FE5F95}"/>
    <dgm:cxn modelId="{1B3283E8-78F4-41FD-8F05-2A2BB95A88AA}" type="presOf" srcId="{64B736F1-0EBE-422B-8712-26CCADF55E0A}" destId="{45FF2380-F8C3-4F7D-9A69-61E99847E3E0}" srcOrd="1" destOrd="0" presId="urn:microsoft.com/office/officeart/2005/8/layout/process1"/>
    <dgm:cxn modelId="{6CF168EF-1381-45DE-AC0C-8EC92C951AA1}" type="presOf" srcId="{CDCF7260-63E6-4256-98AB-C46E04522FD2}" destId="{26A38609-295F-4ACD-A13E-167EEB269216}" srcOrd="1" destOrd="0" presId="urn:microsoft.com/office/officeart/2005/8/layout/process1"/>
    <dgm:cxn modelId="{BB34921F-FEFB-401B-9506-FB2FD7F0BB86}" type="presOf" srcId="{E37E4F40-3FA7-4927-B5AC-1B988715C851}" destId="{27A068FA-CCCD-47D9-B574-E2E77F5D7B7A}" srcOrd="0" destOrd="0" presId="urn:microsoft.com/office/officeart/2005/8/layout/process1"/>
    <dgm:cxn modelId="{79E7F711-4E9F-4638-8BF7-27EB1C78098E}" type="presOf" srcId="{9B2D6E12-362C-4DFC-8637-5B35E9592F3B}" destId="{28547A2A-C639-4F1F-9092-EC8F809D90BE}" srcOrd="0" destOrd="0" presId="urn:microsoft.com/office/officeart/2005/8/layout/process1"/>
    <dgm:cxn modelId="{F10AA91C-A39C-4FD4-A519-D03B5A192B3B}" srcId="{1F83A2D7-C5B5-465F-8EA3-3BD11B5D6ABC}" destId="{F7D2E669-00F5-4773-A31B-6619B48D0D97}" srcOrd="0" destOrd="0" parTransId="{45B52D13-B1D4-4903-9E7F-0F0BC3485A4D}" sibTransId="{9B2D6E12-362C-4DFC-8637-5B35E9592F3B}"/>
    <dgm:cxn modelId="{3E3DFF31-4638-4C57-B1E0-033F89724DEC}" srcId="{1F83A2D7-C5B5-465F-8EA3-3BD11B5D6ABC}" destId="{E37E4F40-3FA7-4927-B5AC-1B988715C851}" srcOrd="2" destOrd="0" parTransId="{85FB0CD7-B8FB-41F8-A2C4-3E616E58C0E0}" sibTransId="{64B736F1-0EBE-422B-8712-26CCADF55E0A}"/>
    <dgm:cxn modelId="{2C5F6D78-795C-4A12-A460-655D827A2425}" type="presOf" srcId="{F7D2E669-00F5-4773-A31B-6619B48D0D97}" destId="{E9FE53A9-8F52-4E06-AB8B-1DAA99437BEE}" srcOrd="0" destOrd="0" presId="urn:microsoft.com/office/officeart/2005/8/layout/process1"/>
    <dgm:cxn modelId="{552C0D70-A95F-4160-8C5B-CFBF8987F736}" type="presOf" srcId="{C89F1C17-0F9B-4B4B-A7F7-DDBF9DB72476}" destId="{1D3C1CEA-3FA3-4DA3-BD99-158D5EBD5592}" srcOrd="0" destOrd="0" presId="urn:microsoft.com/office/officeart/2005/8/layout/process1"/>
    <dgm:cxn modelId="{1B6FB796-CF17-4F1C-87CD-DAF39605FE4C}" type="presOf" srcId="{AE03564A-E336-45F5-AD1F-880436FE5F95}" destId="{DC7829E7-F14B-4646-B76C-475564967F36}" srcOrd="1" destOrd="0" presId="urn:microsoft.com/office/officeart/2005/8/layout/process1"/>
    <dgm:cxn modelId="{6F67B85D-6E86-454B-95C9-0A8DBA49BEC2}" type="presOf" srcId="{CDCF7260-63E6-4256-98AB-C46E04522FD2}" destId="{DF5DC316-9BD5-4ACE-A5D7-16F6B3907643}" srcOrd="0" destOrd="0" presId="urn:microsoft.com/office/officeart/2005/8/layout/process1"/>
    <dgm:cxn modelId="{366D7BC4-E70F-4154-8BB0-47F6755C0036}" type="presOf" srcId="{9B2D6E12-362C-4DFC-8637-5B35E9592F3B}" destId="{8324E4AA-E751-42AC-B1A9-FC0B11F7FD86}" srcOrd="1" destOrd="0" presId="urn:microsoft.com/office/officeart/2005/8/layout/process1"/>
    <dgm:cxn modelId="{BA3648F2-E5A7-4422-9B69-010D4F45513C}" type="presOf" srcId="{64B736F1-0EBE-422B-8712-26CCADF55E0A}" destId="{CA54376A-3350-46FC-A249-26645B341980}" srcOrd="0" destOrd="0" presId="urn:microsoft.com/office/officeart/2005/8/layout/process1"/>
    <dgm:cxn modelId="{F693EAFD-564F-4723-88C2-D3031A3E05E5}" type="presOf" srcId="{C9F62480-6B84-4A5E-AC38-9AAB550ED208}" destId="{ECA26E1A-AD73-4A8D-A9FE-2E9EEA6529E2}" srcOrd="0" destOrd="0" presId="urn:microsoft.com/office/officeart/2005/8/layout/process1"/>
    <dgm:cxn modelId="{A51A7F53-EB83-43DB-8FA8-87DBE92659E6}" srcId="{1F83A2D7-C5B5-465F-8EA3-3BD11B5D6ABC}" destId="{C89F1C17-0F9B-4B4B-A7F7-DDBF9DB72476}" srcOrd="1" destOrd="0" parTransId="{A40C0DD2-BEFA-46B1-B432-FE7D78FB1C22}" sibTransId="{CDCF7260-63E6-4256-98AB-C46E04522FD2}"/>
    <dgm:cxn modelId="{47A2E982-064F-42F3-9974-B02CEA67A13C}" type="presOf" srcId="{AE03564A-E336-45F5-AD1F-880436FE5F95}" destId="{4DB7C6FB-ECB8-4421-8F3E-1B869E09DAF4}" srcOrd="0" destOrd="0" presId="urn:microsoft.com/office/officeart/2005/8/layout/process1"/>
    <dgm:cxn modelId="{C20D0AFA-9BA8-4987-8644-A45C3CFA8BD7}" type="presOf" srcId="{1F83A2D7-C5B5-465F-8EA3-3BD11B5D6ABC}" destId="{6ACD3C7F-99C6-4800-B85A-6C8A97270205}" srcOrd="0" destOrd="0" presId="urn:microsoft.com/office/officeart/2005/8/layout/process1"/>
    <dgm:cxn modelId="{8EAE2037-CEFC-45F3-9DE2-774D8779A976}" type="presOf" srcId="{5AD9C9D7-1FD1-4F78-8640-E690A618A6EE}" destId="{D83C6384-1C7E-4D6F-90A4-11F596EBA9A3}" srcOrd="0" destOrd="0" presId="urn:microsoft.com/office/officeart/2005/8/layout/process1"/>
    <dgm:cxn modelId="{C246AEDE-E11F-4C43-826F-B9C82A82064D}" type="presParOf" srcId="{6ACD3C7F-99C6-4800-B85A-6C8A97270205}" destId="{E9FE53A9-8F52-4E06-AB8B-1DAA99437BEE}" srcOrd="0" destOrd="0" presId="urn:microsoft.com/office/officeart/2005/8/layout/process1"/>
    <dgm:cxn modelId="{95103527-6BC5-4883-8AC9-F6FD2DC4B97C}" type="presParOf" srcId="{6ACD3C7F-99C6-4800-B85A-6C8A97270205}" destId="{28547A2A-C639-4F1F-9092-EC8F809D90BE}" srcOrd="1" destOrd="0" presId="urn:microsoft.com/office/officeart/2005/8/layout/process1"/>
    <dgm:cxn modelId="{DEE236A7-1973-49B2-AAD5-CFB68609D279}" type="presParOf" srcId="{28547A2A-C639-4F1F-9092-EC8F809D90BE}" destId="{8324E4AA-E751-42AC-B1A9-FC0B11F7FD86}" srcOrd="0" destOrd="0" presId="urn:microsoft.com/office/officeart/2005/8/layout/process1"/>
    <dgm:cxn modelId="{2388A98F-59C0-4809-B3F5-2D88EB6B0BAE}" type="presParOf" srcId="{6ACD3C7F-99C6-4800-B85A-6C8A97270205}" destId="{1D3C1CEA-3FA3-4DA3-BD99-158D5EBD5592}" srcOrd="2" destOrd="0" presId="urn:microsoft.com/office/officeart/2005/8/layout/process1"/>
    <dgm:cxn modelId="{4BA04A75-36B5-4A61-8F95-686D0C6E2A83}" type="presParOf" srcId="{6ACD3C7F-99C6-4800-B85A-6C8A97270205}" destId="{DF5DC316-9BD5-4ACE-A5D7-16F6B3907643}" srcOrd="3" destOrd="0" presId="urn:microsoft.com/office/officeart/2005/8/layout/process1"/>
    <dgm:cxn modelId="{F7435BD8-328A-4648-A27A-904EA6DEF630}" type="presParOf" srcId="{DF5DC316-9BD5-4ACE-A5D7-16F6B3907643}" destId="{26A38609-295F-4ACD-A13E-167EEB269216}" srcOrd="0" destOrd="0" presId="urn:microsoft.com/office/officeart/2005/8/layout/process1"/>
    <dgm:cxn modelId="{75607986-567B-476A-85C6-C1A6AC79B5FF}" type="presParOf" srcId="{6ACD3C7F-99C6-4800-B85A-6C8A97270205}" destId="{27A068FA-CCCD-47D9-B574-E2E77F5D7B7A}" srcOrd="4" destOrd="0" presId="urn:microsoft.com/office/officeart/2005/8/layout/process1"/>
    <dgm:cxn modelId="{94F5AFAB-BBD1-4708-9AE6-C44CB2C771C3}" type="presParOf" srcId="{6ACD3C7F-99C6-4800-B85A-6C8A97270205}" destId="{CA54376A-3350-46FC-A249-26645B341980}" srcOrd="5" destOrd="0" presId="urn:microsoft.com/office/officeart/2005/8/layout/process1"/>
    <dgm:cxn modelId="{3C867C98-9722-4A11-8370-C1BEFE79DB0C}" type="presParOf" srcId="{CA54376A-3350-46FC-A249-26645B341980}" destId="{45FF2380-F8C3-4F7D-9A69-61E99847E3E0}" srcOrd="0" destOrd="0" presId="urn:microsoft.com/office/officeart/2005/8/layout/process1"/>
    <dgm:cxn modelId="{3DC327C0-C7E7-44A5-9672-644D21D50612}" type="presParOf" srcId="{6ACD3C7F-99C6-4800-B85A-6C8A97270205}" destId="{ECA26E1A-AD73-4A8D-A9FE-2E9EEA6529E2}" srcOrd="6" destOrd="0" presId="urn:microsoft.com/office/officeart/2005/8/layout/process1"/>
    <dgm:cxn modelId="{52E2B74F-1FD6-4E31-BCE0-47A99C53D33E}" type="presParOf" srcId="{6ACD3C7F-99C6-4800-B85A-6C8A97270205}" destId="{4DB7C6FB-ECB8-4421-8F3E-1B869E09DAF4}" srcOrd="7" destOrd="0" presId="urn:microsoft.com/office/officeart/2005/8/layout/process1"/>
    <dgm:cxn modelId="{85C692B7-27DB-4932-9711-68851F797CB1}" type="presParOf" srcId="{4DB7C6FB-ECB8-4421-8F3E-1B869E09DAF4}" destId="{DC7829E7-F14B-4646-B76C-475564967F36}" srcOrd="0" destOrd="0" presId="urn:microsoft.com/office/officeart/2005/8/layout/process1"/>
    <dgm:cxn modelId="{517B2C19-F852-471F-B04D-2678CCFFF4D3}" type="presParOf" srcId="{6ACD3C7F-99C6-4800-B85A-6C8A97270205}" destId="{D83C6384-1C7E-4D6F-90A4-11F596EBA9A3}"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1F8EB76-6BB3-4D84-93FD-3D83F50C69B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pPr rtl="1"/>
          <a:endParaRPr lang="ar-SA"/>
        </a:p>
      </dgm:t>
    </dgm:pt>
    <dgm:pt modelId="{A56789F1-3305-457A-B587-CA75930E040E}">
      <dgm:prSet phldrT="[نص]"/>
      <dgm:spPr/>
      <dgm:t>
        <a:bodyPr/>
        <a:lstStyle/>
        <a:p>
          <a:pPr rtl="1"/>
          <a:r>
            <a:rPr lang="ar-SA" dirty="0" smtClean="0"/>
            <a:t>عدد الأفراد الموجهة لهم </a:t>
          </a:r>
          <a:endParaRPr lang="ar-SA" dirty="0"/>
        </a:p>
      </dgm:t>
    </dgm:pt>
    <dgm:pt modelId="{D8674606-0237-4065-A163-1802587B74C7}" type="parTrans" cxnId="{43F178C0-511D-48AE-BB58-AF1101AA526F}">
      <dgm:prSet/>
      <dgm:spPr/>
      <dgm:t>
        <a:bodyPr/>
        <a:lstStyle/>
        <a:p>
          <a:pPr rtl="1"/>
          <a:endParaRPr lang="ar-SA"/>
        </a:p>
      </dgm:t>
    </dgm:pt>
    <dgm:pt modelId="{A78781A5-1916-4845-A35A-27BDCB64300A}" type="sibTrans" cxnId="{43F178C0-511D-48AE-BB58-AF1101AA526F}">
      <dgm:prSet/>
      <dgm:spPr/>
      <dgm:t>
        <a:bodyPr/>
        <a:lstStyle/>
        <a:p>
          <a:pPr rtl="1"/>
          <a:endParaRPr lang="ar-SA"/>
        </a:p>
      </dgm:t>
    </dgm:pt>
    <dgm:pt modelId="{09B8F62C-056D-42CD-A90A-8F5F645CDFD0}">
      <dgm:prSet phldrT="[نص]" custT="1"/>
      <dgm:spPr/>
      <dgm:t>
        <a:bodyPr/>
        <a:lstStyle/>
        <a:p>
          <a:pPr rtl="1"/>
          <a:r>
            <a:rPr lang="ar-SA" sz="2800" b="1" dirty="0" smtClean="0">
              <a:effectLst>
                <a:outerShdw blurRad="38100" dist="38100" dir="2700000" algn="tl">
                  <a:srgbClr val="000000">
                    <a:alpha val="43137"/>
                  </a:srgbClr>
                </a:outerShdw>
              </a:effectLst>
            </a:rPr>
            <a:t>فردية تركز على إيجاد روح التنافس بين الأفراد</a:t>
          </a:r>
          <a:endParaRPr lang="ar-SA" sz="2800" b="1" dirty="0">
            <a:effectLst>
              <a:outerShdw blurRad="38100" dist="38100" dir="2700000" algn="tl">
                <a:srgbClr val="000000">
                  <a:alpha val="43137"/>
                </a:srgbClr>
              </a:outerShdw>
            </a:effectLst>
          </a:endParaRPr>
        </a:p>
      </dgm:t>
    </dgm:pt>
    <dgm:pt modelId="{891929A8-AE58-44D5-A15D-CF8E26B2F2F2}" type="parTrans" cxnId="{05DCC42D-D9BA-47AB-BE3C-FE980101B1F7}">
      <dgm:prSet/>
      <dgm:spPr/>
      <dgm:t>
        <a:bodyPr/>
        <a:lstStyle/>
        <a:p>
          <a:pPr rtl="1"/>
          <a:endParaRPr lang="ar-SA"/>
        </a:p>
      </dgm:t>
    </dgm:pt>
    <dgm:pt modelId="{8FD7DDAA-7ACE-469D-8207-FC4F1DC33F4A}" type="sibTrans" cxnId="{05DCC42D-D9BA-47AB-BE3C-FE980101B1F7}">
      <dgm:prSet/>
      <dgm:spPr/>
      <dgm:t>
        <a:bodyPr/>
        <a:lstStyle/>
        <a:p>
          <a:pPr rtl="1"/>
          <a:endParaRPr lang="ar-SA"/>
        </a:p>
      </dgm:t>
    </dgm:pt>
    <dgm:pt modelId="{97217A63-8141-4C23-9ED1-276F1E4EAD44}">
      <dgm:prSet phldrT="[نص]" custT="1"/>
      <dgm:spPr/>
      <dgm:t>
        <a:bodyPr/>
        <a:lstStyle/>
        <a:p>
          <a:pPr rtl="1"/>
          <a:r>
            <a:rPr lang="ar-SA" sz="2800" b="1" dirty="0" smtClean="0">
              <a:effectLst>
                <a:outerShdw blurRad="38100" dist="38100" dir="2700000" algn="tl">
                  <a:srgbClr val="000000">
                    <a:alpha val="43137"/>
                  </a:srgbClr>
                </a:outerShdw>
              </a:effectLst>
            </a:rPr>
            <a:t>جماعية لبث روح التعاون والعمل الجماعي </a:t>
          </a:r>
          <a:endParaRPr lang="ar-SA" sz="2800" b="1" dirty="0">
            <a:effectLst>
              <a:outerShdw blurRad="38100" dist="38100" dir="2700000" algn="tl">
                <a:srgbClr val="000000">
                  <a:alpha val="43137"/>
                </a:srgbClr>
              </a:outerShdw>
            </a:effectLst>
          </a:endParaRPr>
        </a:p>
      </dgm:t>
    </dgm:pt>
    <dgm:pt modelId="{37057EBD-4559-41BD-809E-A0FCA0B53393}" type="parTrans" cxnId="{A01C487D-0C73-47E4-A139-4317C6ACE58D}">
      <dgm:prSet/>
      <dgm:spPr/>
      <dgm:t>
        <a:bodyPr/>
        <a:lstStyle/>
        <a:p>
          <a:pPr rtl="1"/>
          <a:endParaRPr lang="ar-SA"/>
        </a:p>
      </dgm:t>
    </dgm:pt>
    <dgm:pt modelId="{C5523877-78EC-4654-A1C1-44E481F20229}" type="sibTrans" cxnId="{A01C487D-0C73-47E4-A139-4317C6ACE58D}">
      <dgm:prSet/>
      <dgm:spPr/>
      <dgm:t>
        <a:bodyPr/>
        <a:lstStyle/>
        <a:p>
          <a:pPr rtl="1"/>
          <a:endParaRPr lang="ar-SA"/>
        </a:p>
      </dgm:t>
    </dgm:pt>
    <dgm:pt modelId="{B95C8520-9F76-4407-93B5-731E63D35167}">
      <dgm:prSet phldrT="[نص]"/>
      <dgm:spPr/>
      <dgm:t>
        <a:bodyPr/>
        <a:lstStyle/>
        <a:p>
          <a:pPr rtl="1"/>
          <a:r>
            <a:rPr lang="ar-SA" dirty="0" smtClean="0"/>
            <a:t>نوعية الحوافز</a:t>
          </a:r>
          <a:endParaRPr lang="ar-SA" dirty="0"/>
        </a:p>
      </dgm:t>
    </dgm:pt>
    <dgm:pt modelId="{92BB2F58-9D18-40EC-AF65-6D0060DC4629}" type="parTrans" cxnId="{D41D124E-D97B-4F12-BCFC-A95E59641F92}">
      <dgm:prSet/>
      <dgm:spPr/>
      <dgm:t>
        <a:bodyPr/>
        <a:lstStyle/>
        <a:p>
          <a:pPr rtl="1"/>
          <a:endParaRPr lang="ar-SA"/>
        </a:p>
      </dgm:t>
    </dgm:pt>
    <dgm:pt modelId="{1BC252D2-732E-47C4-BE8D-D2DA30CEFE20}" type="sibTrans" cxnId="{D41D124E-D97B-4F12-BCFC-A95E59641F92}">
      <dgm:prSet/>
      <dgm:spPr/>
      <dgm:t>
        <a:bodyPr/>
        <a:lstStyle/>
        <a:p>
          <a:pPr rtl="1"/>
          <a:endParaRPr lang="ar-SA"/>
        </a:p>
      </dgm:t>
    </dgm:pt>
    <dgm:pt modelId="{B39AA215-038C-4F60-93DD-06AEBB3FE659}">
      <dgm:prSet phldrT="[نص]" custT="1"/>
      <dgm:spPr/>
      <dgm:t>
        <a:bodyPr/>
        <a:lstStyle/>
        <a:p>
          <a:pPr rtl="1"/>
          <a:r>
            <a:rPr lang="ar-SA" sz="2800" b="1" dirty="0" smtClean="0">
              <a:effectLst>
                <a:outerShdw blurRad="38100" dist="38100" dir="2700000" algn="tl">
                  <a:srgbClr val="000000">
                    <a:alpha val="43137"/>
                  </a:srgbClr>
                </a:outerShdw>
              </a:effectLst>
            </a:rPr>
            <a:t>مادية : علاوة ، </a:t>
          </a:r>
          <a:r>
            <a:rPr lang="ar-SA" sz="2800" b="1" dirty="0" err="1" smtClean="0">
              <a:effectLst>
                <a:outerShdw blurRad="38100" dist="38100" dir="2700000" algn="tl">
                  <a:srgbClr val="000000">
                    <a:alpha val="43137"/>
                  </a:srgbClr>
                </a:outerShdw>
              </a:effectLst>
            </a:rPr>
            <a:t>ترفيع</a:t>
          </a:r>
          <a:r>
            <a:rPr lang="ar-SA" sz="2800" b="1" dirty="0" smtClean="0">
              <a:effectLst>
                <a:outerShdw blurRad="38100" dist="38100" dir="2700000" algn="tl">
                  <a:srgbClr val="000000">
                    <a:alpha val="43137"/>
                  </a:srgbClr>
                </a:outerShdw>
              </a:effectLst>
            </a:rPr>
            <a:t> لمستوى أعلى ، مساهمة في الأرباح ، تحسين ظروف العمل</a:t>
          </a:r>
          <a:endParaRPr lang="ar-SA" sz="2800" b="1" dirty="0">
            <a:effectLst>
              <a:outerShdw blurRad="38100" dist="38100" dir="2700000" algn="tl">
                <a:srgbClr val="000000">
                  <a:alpha val="43137"/>
                </a:srgbClr>
              </a:outerShdw>
            </a:effectLst>
          </a:endParaRPr>
        </a:p>
      </dgm:t>
    </dgm:pt>
    <dgm:pt modelId="{42AEB0A2-4D86-423B-8C1C-0FBA7E4EC612}" type="parTrans" cxnId="{713C0A37-40A8-46D9-87BB-1F7CD2E80F00}">
      <dgm:prSet/>
      <dgm:spPr/>
      <dgm:t>
        <a:bodyPr/>
        <a:lstStyle/>
        <a:p>
          <a:pPr rtl="1"/>
          <a:endParaRPr lang="ar-SA"/>
        </a:p>
      </dgm:t>
    </dgm:pt>
    <dgm:pt modelId="{8FE2BA76-0798-4938-8372-F4CFB8E95E72}" type="sibTrans" cxnId="{713C0A37-40A8-46D9-87BB-1F7CD2E80F00}">
      <dgm:prSet/>
      <dgm:spPr/>
      <dgm:t>
        <a:bodyPr/>
        <a:lstStyle/>
        <a:p>
          <a:pPr rtl="1"/>
          <a:endParaRPr lang="ar-SA"/>
        </a:p>
      </dgm:t>
    </dgm:pt>
    <dgm:pt modelId="{25952F38-1D94-4258-A36A-54B28CC7C480}">
      <dgm:prSet phldrT="[نص]" custT="1"/>
      <dgm:spPr/>
      <dgm:t>
        <a:bodyPr/>
        <a:lstStyle/>
        <a:p>
          <a:pPr rtl="1"/>
          <a:r>
            <a:rPr lang="ar-SA" sz="2000" dirty="0" smtClean="0"/>
            <a:t> </a:t>
          </a:r>
          <a:r>
            <a:rPr lang="ar-SA" sz="2800" b="1" dirty="0" smtClean="0">
              <a:effectLst>
                <a:outerShdw blurRad="38100" dist="38100" dir="2700000" algn="tl">
                  <a:srgbClr val="000000">
                    <a:alpha val="43137"/>
                  </a:srgbClr>
                </a:outerShdw>
              </a:effectLst>
            </a:rPr>
            <a:t>معنوية : إسناد مهام ومسئوليات جديدة ، المشاركة وإبداء الرأي ، شهادات شكر وتقدير ، مديح وإطراء .</a:t>
          </a:r>
          <a:endParaRPr lang="ar-SA" sz="2800" b="1" dirty="0">
            <a:effectLst>
              <a:outerShdw blurRad="38100" dist="38100" dir="2700000" algn="tl">
                <a:srgbClr val="000000">
                  <a:alpha val="43137"/>
                </a:srgbClr>
              </a:outerShdw>
            </a:effectLst>
          </a:endParaRPr>
        </a:p>
      </dgm:t>
    </dgm:pt>
    <dgm:pt modelId="{892FC4B2-18B3-4BFA-9524-A62050876861}" type="parTrans" cxnId="{EACC12AE-D021-41BB-A86A-B78A3BDA7CBF}">
      <dgm:prSet/>
      <dgm:spPr/>
      <dgm:t>
        <a:bodyPr/>
        <a:lstStyle/>
        <a:p>
          <a:pPr rtl="1"/>
          <a:endParaRPr lang="ar-SA"/>
        </a:p>
      </dgm:t>
    </dgm:pt>
    <dgm:pt modelId="{FA89653D-6E2F-4567-9CE6-C3D0756B5C28}" type="sibTrans" cxnId="{EACC12AE-D021-41BB-A86A-B78A3BDA7CBF}">
      <dgm:prSet/>
      <dgm:spPr/>
      <dgm:t>
        <a:bodyPr/>
        <a:lstStyle/>
        <a:p>
          <a:pPr rtl="1"/>
          <a:endParaRPr lang="ar-SA"/>
        </a:p>
      </dgm:t>
    </dgm:pt>
    <dgm:pt modelId="{DFD5C780-566B-47D1-A2A1-6EFAB4A31573}" type="pres">
      <dgm:prSet presAssocID="{91F8EB76-6BB3-4D84-93FD-3D83F50C69B7}" presName="diagram" presStyleCnt="0">
        <dgm:presLayoutVars>
          <dgm:chPref val="1"/>
          <dgm:dir/>
          <dgm:animOne val="branch"/>
          <dgm:animLvl val="lvl"/>
          <dgm:resizeHandles/>
        </dgm:presLayoutVars>
      </dgm:prSet>
      <dgm:spPr/>
      <dgm:t>
        <a:bodyPr/>
        <a:lstStyle/>
        <a:p>
          <a:pPr rtl="1"/>
          <a:endParaRPr lang="ar-SA"/>
        </a:p>
      </dgm:t>
    </dgm:pt>
    <dgm:pt modelId="{0CBFB892-3A18-42C0-AAC1-E6BC6CDCB8A7}" type="pres">
      <dgm:prSet presAssocID="{A56789F1-3305-457A-B587-CA75930E040E}" presName="root" presStyleCnt="0"/>
      <dgm:spPr/>
    </dgm:pt>
    <dgm:pt modelId="{8F533314-FACB-4BEF-B0F1-304C8D92DA1F}" type="pres">
      <dgm:prSet presAssocID="{A56789F1-3305-457A-B587-CA75930E040E}" presName="rootComposite" presStyleCnt="0"/>
      <dgm:spPr/>
    </dgm:pt>
    <dgm:pt modelId="{07CF454B-318D-449B-99E1-FED593AF119D}" type="pres">
      <dgm:prSet presAssocID="{A56789F1-3305-457A-B587-CA75930E040E}" presName="rootText" presStyleLbl="node1" presStyleIdx="0" presStyleCnt="2" custScaleY="82655"/>
      <dgm:spPr/>
      <dgm:t>
        <a:bodyPr/>
        <a:lstStyle/>
        <a:p>
          <a:pPr rtl="1"/>
          <a:endParaRPr lang="ar-SA"/>
        </a:p>
      </dgm:t>
    </dgm:pt>
    <dgm:pt modelId="{E4DBEA14-AD79-43FE-917F-876B9E196E90}" type="pres">
      <dgm:prSet presAssocID="{A56789F1-3305-457A-B587-CA75930E040E}" presName="rootConnector" presStyleLbl="node1" presStyleIdx="0" presStyleCnt="2"/>
      <dgm:spPr/>
      <dgm:t>
        <a:bodyPr/>
        <a:lstStyle/>
        <a:p>
          <a:pPr rtl="1"/>
          <a:endParaRPr lang="ar-SA"/>
        </a:p>
      </dgm:t>
    </dgm:pt>
    <dgm:pt modelId="{625CBF36-0F80-403D-B1F9-2B21F6D772C1}" type="pres">
      <dgm:prSet presAssocID="{A56789F1-3305-457A-B587-CA75930E040E}" presName="childShape" presStyleCnt="0"/>
      <dgm:spPr/>
    </dgm:pt>
    <dgm:pt modelId="{3170872D-0A9D-4CD9-A4FE-ACF08A41C28F}" type="pres">
      <dgm:prSet presAssocID="{891929A8-AE58-44D5-A15D-CF8E26B2F2F2}" presName="Name13" presStyleLbl="parChTrans1D2" presStyleIdx="0" presStyleCnt="4"/>
      <dgm:spPr/>
      <dgm:t>
        <a:bodyPr/>
        <a:lstStyle/>
        <a:p>
          <a:pPr rtl="1"/>
          <a:endParaRPr lang="ar-SA"/>
        </a:p>
      </dgm:t>
    </dgm:pt>
    <dgm:pt modelId="{22339F6C-B63E-4085-B27B-4724009725B7}" type="pres">
      <dgm:prSet presAssocID="{09B8F62C-056D-42CD-A90A-8F5F645CDFD0}" presName="childText" presStyleLbl="bgAcc1" presStyleIdx="0" presStyleCnt="4" custScaleX="112275">
        <dgm:presLayoutVars>
          <dgm:bulletEnabled val="1"/>
        </dgm:presLayoutVars>
      </dgm:prSet>
      <dgm:spPr/>
      <dgm:t>
        <a:bodyPr/>
        <a:lstStyle/>
        <a:p>
          <a:pPr rtl="1"/>
          <a:endParaRPr lang="ar-SA"/>
        </a:p>
      </dgm:t>
    </dgm:pt>
    <dgm:pt modelId="{4B0F344A-4BB8-4C43-8A97-0195CA09C5AC}" type="pres">
      <dgm:prSet presAssocID="{37057EBD-4559-41BD-809E-A0FCA0B53393}" presName="Name13" presStyleLbl="parChTrans1D2" presStyleIdx="1" presStyleCnt="4"/>
      <dgm:spPr/>
      <dgm:t>
        <a:bodyPr/>
        <a:lstStyle/>
        <a:p>
          <a:pPr rtl="1"/>
          <a:endParaRPr lang="ar-SA"/>
        </a:p>
      </dgm:t>
    </dgm:pt>
    <dgm:pt modelId="{F97CE4AD-9DE9-407A-9008-7C234E782D2E}" type="pres">
      <dgm:prSet presAssocID="{97217A63-8141-4C23-9ED1-276F1E4EAD44}" presName="childText" presStyleLbl="bgAcc1" presStyleIdx="1" presStyleCnt="4" custScaleX="112275">
        <dgm:presLayoutVars>
          <dgm:bulletEnabled val="1"/>
        </dgm:presLayoutVars>
      </dgm:prSet>
      <dgm:spPr/>
      <dgm:t>
        <a:bodyPr/>
        <a:lstStyle/>
        <a:p>
          <a:pPr rtl="1"/>
          <a:endParaRPr lang="ar-SA"/>
        </a:p>
      </dgm:t>
    </dgm:pt>
    <dgm:pt modelId="{1823C63E-3EB2-4DBA-87A8-70849FA1AE70}" type="pres">
      <dgm:prSet presAssocID="{B95C8520-9F76-4407-93B5-731E63D35167}" presName="root" presStyleCnt="0"/>
      <dgm:spPr/>
    </dgm:pt>
    <dgm:pt modelId="{A5E588C2-9B83-4FFC-A7C7-8A856D83E449}" type="pres">
      <dgm:prSet presAssocID="{B95C8520-9F76-4407-93B5-731E63D35167}" presName="rootComposite" presStyleCnt="0"/>
      <dgm:spPr/>
    </dgm:pt>
    <dgm:pt modelId="{8DC96E75-5755-435C-BAEE-1F70A3593F05}" type="pres">
      <dgm:prSet presAssocID="{B95C8520-9F76-4407-93B5-731E63D35167}" presName="rootText" presStyleLbl="node1" presStyleIdx="1" presStyleCnt="2" custScaleY="88663"/>
      <dgm:spPr/>
      <dgm:t>
        <a:bodyPr/>
        <a:lstStyle/>
        <a:p>
          <a:pPr rtl="1"/>
          <a:endParaRPr lang="ar-SA"/>
        </a:p>
      </dgm:t>
    </dgm:pt>
    <dgm:pt modelId="{29988145-E151-4538-95FD-2EC47BC66296}" type="pres">
      <dgm:prSet presAssocID="{B95C8520-9F76-4407-93B5-731E63D35167}" presName="rootConnector" presStyleLbl="node1" presStyleIdx="1" presStyleCnt="2"/>
      <dgm:spPr/>
      <dgm:t>
        <a:bodyPr/>
        <a:lstStyle/>
        <a:p>
          <a:pPr rtl="1"/>
          <a:endParaRPr lang="ar-SA"/>
        </a:p>
      </dgm:t>
    </dgm:pt>
    <dgm:pt modelId="{B31585DB-63E4-4670-95F2-C66ED37E1D82}" type="pres">
      <dgm:prSet presAssocID="{B95C8520-9F76-4407-93B5-731E63D35167}" presName="childShape" presStyleCnt="0"/>
      <dgm:spPr/>
    </dgm:pt>
    <dgm:pt modelId="{C0885D4C-FA8D-49A8-87DC-494F5BF00537}" type="pres">
      <dgm:prSet presAssocID="{42AEB0A2-4D86-423B-8C1C-0FBA7E4EC612}" presName="Name13" presStyleLbl="parChTrans1D2" presStyleIdx="2" presStyleCnt="4"/>
      <dgm:spPr/>
      <dgm:t>
        <a:bodyPr/>
        <a:lstStyle/>
        <a:p>
          <a:pPr rtl="1"/>
          <a:endParaRPr lang="ar-SA"/>
        </a:p>
      </dgm:t>
    </dgm:pt>
    <dgm:pt modelId="{CC131957-0159-4D40-87DA-82460DFE7214}" type="pres">
      <dgm:prSet presAssocID="{B39AA215-038C-4F60-93DD-06AEBB3FE659}" presName="childText" presStyleLbl="bgAcc1" presStyleIdx="2" presStyleCnt="4" custScaleX="126490">
        <dgm:presLayoutVars>
          <dgm:bulletEnabled val="1"/>
        </dgm:presLayoutVars>
      </dgm:prSet>
      <dgm:spPr/>
      <dgm:t>
        <a:bodyPr/>
        <a:lstStyle/>
        <a:p>
          <a:pPr rtl="1"/>
          <a:endParaRPr lang="ar-SA"/>
        </a:p>
      </dgm:t>
    </dgm:pt>
    <dgm:pt modelId="{2630BD87-5B9B-4243-A386-6739A81A6F03}" type="pres">
      <dgm:prSet presAssocID="{892FC4B2-18B3-4BFA-9524-A62050876861}" presName="Name13" presStyleLbl="parChTrans1D2" presStyleIdx="3" presStyleCnt="4"/>
      <dgm:spPr/>
      <dgm:t>
        <a:bodyPr/>
        <a:lstStyle/>
        <a:p>
          <a:pPr rtl="1"/>
          <a:endParaRPr lang="ar-SA"/>
        </a:p>
      </dgm:t>
    </dgm:pt>
    <dgm:pt modelId="{02D685D8-4FBE-4892-8B14-D24CA85E21E5}" type="pres">
      <dgm:prSet presAssocID="{25952F38-1D94-4258-A36A-54B28CC7C480}" presName="childText" presStyleLbl="bgAcc1" presStyleIdx="3" presStyleCnt="4" custScaleX="135226" custScaleY="117435">
        <dgm:presLayoutVars>
          <dgm:bulletEnabled val="1"/>
        </dgm:presLayoutVars>
      </dgm:prSet>
      <dgm:spPr/>
      <dgm:t>
        <a:bodyPr/>
        <a:lstStyle/>
        <a:p>
          <a:pPr rtl="1"/>
          <a:endParaRPr lang="ar-SA"/>
        </a:p>
      </dgm:t>
    </dgm:pt>
  </dgm:ptLst>
  <dgm:cxnLst>
    <dgm:cxn modelId="{01A4F73F-75C4-42B1-8CBD-06124B7C92CE}" type="presOf" srcId="{A56789F1-3305-457A-B587-CA75930E040E}" destId="{07CF454B-318D-449B-99E1-FED593AF119D}" srcOrd="0" destOrd="0" presId="urn:microsoft.com/office/officeart/2005/8/layout/hierarchy3"/>
    <dgm:cxn modelId="{713C0A37-40A8-46D9-87BB-1F7CD2E80F00}" srcId="{B95C8520-9F76-4407-93B5-731E63D35167}" destId="{B39AA215-038C-4F60-93DD-06AEBB3FE659}" srcOrd="0" destOrd="0" parTransId="{42AEB0A2-4D86-423B-8C1C-0FBA7E4EC612}" sibTransId="{8FE2BA76-0798-4938-8372-F4CFB8E95E72}"/>
    <dgm:cxn modelId="{472DB32F-E472-48AE-B178-D161B5763813}" type="presOf" srcId="{37057EBD-4559-41BD-809E-A0FCA0B53393}" destId="{4B0F344A-4BB8-4C43-8A97-0195CA09C5AC}" srcOrd="0" destOrd="0" presId="urn:microsoft.com/office/officeart/2005/8/layout/hierarchy3"/>
    <dgm:cxn modelId="{7C45370A-855C-4818-9816-50A44E383DFB}" type="presOf" srcId="{892FC4B2-18B3-4BFA-9524-A62050876861}" destId="{2630BD87-5B9B-4243-A386-6739A81A6F03}" srcOrd="0" destOrd="0" presId="urn:microsoft.com/office/officeart/2005/8/layout/hierarchy3"/>
    <dgm:cxn modelId="{A01C487D-0C73-47E4-A139-4317C6ACE58D}" srcId="{A56789F1-3305-457A-B587-CA75930E040E}" destId="{97217A63-8141-4C23-9ED1-276F1E4EAD44}" srcOrd="1" destOrd="0" parTransId="{37057EBD-4559-41BD-809E-A0FCA0B53393}" sibTransId="{C5523877-78EC-4654-A1C1-44E481F20229}"/>
    <dgm:cxn modelId="{E206C37B-45F1-4953-A08C-223070ACCBCF}" type="presOf" srcId="{42AEB0A2-4D86-423B-8C1C-0FBA7E4EC612}" destId="{C0885D4C-FA8D-49A8-87DC-494F5BF00537}" srcOrd="0" destOrd="0" presId="urn:microsoft.com/office/officeart/2005/8/layout/hierarchy3"/>
    <dgm:cxn modelId="{10142BA1-E729-456A-B09A-90B78499BC67}" type="presOf" srcId="{25952F38-1D94-4258-A36A-54B28CC7C480}" destId="{02D685D8-4FBE-4892-8B14-D24CA85E21E5}" srcOrd="0" destOrd="0" presId="urn:microsoft.com/office/officeart/2005/8/layout/hierarchy3"/>
    <dgm:cxn modelId="{05DCC42D-D9BA-47AB-BE3C-FE980101B1F7}" srcId="{A56789F1-3305-457A-B587-CA75930E040E}" destId="{09B8F62C-056D-42CD-A90A-8F5F645CDFD0}" srcOrd="0" destOrd="0" parTransId="{891929A8-AE58-44D5-A15D-CF8E26B2F2F2}" sibTransId="{8FD7DDAA-7ACE-469D-8207-FC4F1DC33F4A}"/>
    <dgm:cxn modelId="{4C667046-283B-4D87-9496-6F81DFC33AEC}" type="presOf" srcId="{A56789F1-3305-457A-B587-CA75930E040E}" destId="{E4DBEA14-AD79-43FE-917F-876B9E196E90}" srcOrd="1" destOrd="0" presId="urn:microsoft.com/office/officeart/2005/8/layout/hierarchy3"/>
    <dgm:cxn modelId="{EACC12AE-D021-41BB-A86A-B78A3BDA7CBF}" srcId="{B95C8520-9F76-4407-93B5-731E63D35167}" destId="{25952F38-1D94-4258-A36A-54B28CC7C480}" srcOrd="1" destOrd="0" parTransId="{892FC4B2-18B3-4BFA-9524-A62050876861}" sibTransId="{FA89653D-6E2F-4567-9CE6-C3D0756B5C28}"/>
    <dgm:cxn modelId="{502D396C-C8FC-458F-A46F-A5EC3B289105}" type="presOf" srcId="{91F8EB76-6BB3-4D84-93FD-3D83F50C69B7}" destId="{DFD5C780-566B-47D1-A2A1-6EFAB4A31573}" srcOrd="0" destOrd="0" presId="urn:microsoft.com/office/officeart/2005/8/layout/hierarchy3"/>
    <dgm:cxn modelId="{BDA0559E-F93C-451C-9CA0-355998F6B1B2}" type="presOf" srcId="{09B8F62C-056D-42CD-A90A-8F5F645CDFD0}" destId="{22339F6C-B63E-4085-B27B-4724009725B7}" srcOrd="0" destOrd="0" presId="urn:microsoft.com/office/officeart/2005/8/layout/hierarchy3"/>
    <dgm:cxn modelId="{923395F2-E0F7-4E41-A968-5154C8DA63B7}" type="presOf" srcId="{891929A8-AE58-44D5-A15D-CF8E26B2F2F2}" destId="{3170872D-0A9D-4CD9-A4FE-ACF08A41C28F}" srcOrd="0" destOrd="0" presId="urn:microsoft.com/office/officeart/2005/8/layout/hierarchy3"/>
    <dgm:cxn modelId="{D41D124E-D97B-4F12-BCFC-A95E59641F92}" srcId="{91F8EB76-6BB3-4D84-93FD-3D83F50C69B7}" destId="{B95C8520-9F76-4407-93B5-731E63D35167}" srcOrd="1" destOrd="0" parTransId="{92BB2F58-9D18-40EC-AF65-6D0060DC4629}" sibTransId="{1BC252D2-732E-47C4-BE8D-D2DA30CEFE20}"/>
    <dgm:cxn modelId="{3DE7E5C3-5C95-4A80-81C9-0D3906A36E07}" type="presOf" srcId="{B95C8520-9F76-4407-93B5-731E63D35167}" destId="{29988145-E151-4538-95FD-2EC47BC66296}" srcOrd="1" destOrd="0" presId="urn:microsoft.com/office/officeart/2005/8/layout/hierarchy3"/>
    <dgm:cxn modelId="{0E3BD049-8BF1-4C14-B4BF-B66EBE363BC8}" type="presOf" srcId="{B39AA215-038C-4F60-93DD-06AEBB3FE659}" destId="{CC131957-0159-4D40-87DA-82460DFE7214}" srcOrd="0" destOrd="0" presId="urn:microsoft.com/office/officeart/2005/8/layout/hierarchy3"/>
    <dgm:cxn modelId="{1F39CF0C-833F-4858-9727-39C9473CCE48}" type="presOf" srcId="{B95C8520-9F76-4407-93B5-731E63D35167}" destId="{8DC96E75-5755-435C-BAEE-1F70A3593F05}" srcOrd="0" destOrd="0" presId="urn:microsoft.com/office/officeart/2005/8/layout/hierarchy3"/>
    <dgm:cxn modelId="{43F178C0-511D-48AE-BB58-AF1101AA526F}" srcId="{91F8EB76-6BB3-4D84-93FD-3D83F50C69B7}" destId="{A56789F1-3305-457A-B587-CA75930E040E}" srcOrd="0" destOrd="0" parTransId="{D8674606-0237-4065-A163-1802587B74C7}" sibTransId="{A78781A5-1916-4845-A35A-27BDCB64300A}"/>
    <dgm:cxn modelId="{50F774A5-1F56-4399-940D-34C62C7CFAA7}" type="presOf" srcId="{97217A63-8141-4C23-9ED1-276F1E4EAD44}" destId="{F97CE4AD-9DE9-407A-9008-7C234E782D2E}" srcOrd="0" destOrd="0" presId="urn:microsoft.com/office/officeart/2005/8/layout/hierarchy3"/>
    <dgm:cxn modelId="{263FD7FF-67A7-443F-9C84-EA0B80F62082}" type="presParOf" srcId="{DFD5C780-566B-47D1-A2A1-6EFAB4A31573}" destId="{0CBFB892-3A18-42C0-AAC1-E6BC6CDCB8A7}" srcOrd="0" destOrd="0" presId="urn:microsoft.com/office/officeart/2005/8/layout/hierarchy3"/>
    <dgm:cxn modelId="{63B4FF93-B91D-47EC-A9F1-CFC411CBD76B}" type="presParOf" srcId="{0CBFB892-3A18-42C0-AAC1-E6BC6CDCB8A7}" destId="{8F533314-FACB-4BEF-B0F1-304C8D92DA1F}" srcOrd="0" destOrd="0" presId="urn:microsoft.com/office/officeart/2005/8/layout/hierarchy3"/>
    <dgm:cxn modelId="{6C639B50-4ABB-4A29-9832-807CEA02B57B}" type="presParOf" srcId="{8F533314-FACB-4BEF-B0F1-304C8D92DA1F}" destId="{07CF454B-318D-449B-99E1-FED593AF119D}" srcOrd="0" destOrd="0" presId="urn:microsoft.com/office/officeart/2005/8/layout/hierarchy3"/>
    <dgm:cxn modelId="{C23D967F-1507-48B4-9B60-2991C354EEE4}" type="presParOf" srcId="{8F533314-FACB-4BEF-B0F1-304C8D92DA1F}" destId="{E4DBEA14-AD79-43FE-917F-876B9E196E90}" srcOrd="1" destOrd="0" presId="urn:microsoft.com/office/officeart/2005/8/layout/hierarchy3"/>
    <dgm:cxn modelId="{EECCCFF3-50A3-4432-892C-A75FC21C5719}" type="presParOf" srcId="{0CBFB892-3A18-42C0-AAC1-E6BC6CDCB8A7}" destId="{625CBF36-0F80-403D-B1F9-2B21F6D772C1}" srcOrd="1" destOrd="0" presId="urn:microsoft.com/office/officeart/2005/8/layout/hierarchy3"/>
    <dgm:cxn modelId="{0F9DDBA1-AA25-481E-912F-09350BB5B637}" type="presParOf" srcId="{625CBF36-0F80-403D-B1F9-2B21F6D772C1}" destId="{3170872D-0A9D-4CD9-A4FE-ACF08A41C28F}" srcOrd="0" destOrd="0" presId="urn:microsoft.com/office/officeart/2005/8/layout/hierarchy3"/>
    <dgm:cxn modelId="{ABB97142-3DE4-40F6-B394-E71C5C2E021C}" type="presParOf" srcId="{625CBF36-0F80-403D-B1F9-2B21F6D772C1}" destId="{22339F6C-B63E-4085-B27B-4724009725B7}" srcOrd="1" destOrd="0" presId="urn:microsoft.com/office/officeart/2005/8/layout/hierarchy3"/>
    <dgm:cxn modelId="{10FDE307-1AF1-476C-904D-8BB8EBE49320}" type="presParOf" srcId="{625CBF36-0F80-403D-B1F9-2B21F6D772C1}" destId="{4B0F344A-4BB8-4C43-8A97-0195CA09C5AC}" srcOrd="2" destOrd="0" presId="urn:microsoft.com/office/officeart/2005/8/layout/hierarchy3"/>
    <dgm:cxn modelId="{6CCBADD7-ED93-4B2E-8FB8-6AE157615349}" type="presParOf" srcId="{625CBF36-0F80-403D-B1F9-2B21F6D772C1}" destId="{F97CE4AD-9DE9-407A-9008-7C234E782D2E}" srcOrd="3" destOrd="0" presId="urn:microsoft.com/office/officeart/2005/8/layout/hierarchy3"/>
    <dgm:cxn modelId="{A39F8D06-B343-46DC-BE0E-6FDA0AFA7A15}" type="presParOf" srcId="{DFD5C780-566B-47D1-A2A1-6EFAB4A31573}" destId="{1823C63E-3EB2-4DBA-87A8-70849FA1AE70}" srcOrd="1" destOrd="0" presId="urn:microsoft.com/office/officeart/2005/8/layout/hierarchy3"/>
    <dgm:cxn modelId="{AC51231A-DC36-4B2A-BC69-AA5A5C9D8B88}" type="presParOf" srcId="{1823C63E-3EB2-4DBA-87A8-70849FA1AE70}" destId="{A5E588C2-9B83-4FFC-A7C7-8A856D83E449}" srcOrd="0" destOrd="0" presId="urn:microsoft.com/office/officeart/2005/8/layout/hierarchy3"/>
    <dgm:cxn modelId="{DF3E284A-ACC1-4FC1-B65D-BBF5BEFA8844}" type="presParOf" srcId="{A5E588C2-9B83-4FFC-A7C7-8A856D83E449}" destId="{8DC96E75-5755-435C-BAEE-1F70A3593F05}" srcOrd="0" destOrd="0" presId="urn:microsoft.com/office/officeart/2005/8/layout/hierarchy3"/>
    <dgm:cxn modelId="{BCA084D5-F463-470C-AFE9-F7A7068B73BF}" type="presParOf" srcId="{A5E588C2-9B83-4FFC-A7C7-8A856D83E449}" destId="{29988145-E151-4538-95FD-2EC47BC66296}" srcOrd="1" destOrd="0" presId="urn:microsoft.com/office/officeart/2005/8/layout/hierarchy3"/>
    <dgm:cxn modelId="{0EEF3BE4-781F-4957-9567-D6D72138043A}" type="presParOf" srcId="{1823C63E-3EB2-4DBA-87A8-70849FA1AE70}" destId="{B31585DB-63E4-4670-95F2-C66ED37E1D82}" srcOrd="1" destOrd="0" presId="urn:microsoft.com/office/officeart/2005/8/layout/hierarchy3"/>
    <dgm:cxn modelId="{7D7CC421-D646-4338-A83F-6C8D7F66F7E0}" type="presParOf" srcId="{B31585DB-63E4-4670-95F2-C66ED37E1D82}" destId="{C0885D4C-FA8D-49A8-87DC-494F5BF00537}" srcOrd="0" destOrd="0" presId="urn:microsoft.com/office/officeart/2005/8/layout/hierarchy3"/>
    <dgm:cxn modelId="{064A3D66-0709-40E0-A25C-68DC7574053B}" type="presParOf" srcId="{B31585DB-63E4-4670-95F2-C66ED37E1D82}" destId="{CC131957-0159-4D40-87DA-82460DFE7214}" srcOrd="1" destOrd="0" presId="urn:microsoft.com/office/officeart/2005/8/layout/hierarchy3"/>
    <dgm:cxn modelId="{63A44E8F-FF99-44A3-AF72-A37E8D46FA72}" type="presParOf" srcId="{B31585DB-63E4-4670-95F2-C66ED37E1D82}" destId="{2630BD87-5B9B-4243-A386-6739A81A6F03}" srcOrd="2" destOrd="0" presId="urn:microsoft.com/office/officeart/2005/8/layout/hierarchy3"/>
    <dgm:cxn modelId="{21A1B867-B8ED-4268-9593-F4CBDCDD544B}" type="presParOf" srcId="{B31585DB-63E4-4670-95F2-C66ED37E1D82}" destId="{02D685D8-4FBE-4892-8B14-D24CA85E21E5}"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E856728-9E5D-49C0-BA7F-ECE7A2378148}"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03E8D158-04BC-4CF5-ABF8-27ACDBD08045}">
      <dgm:prSet phldrT="[نص]" custT="1"/>
      <dgm:spPr/>
      <dgm:t>
        <a:bodyPr/>
        <a:lstStyle/>
        <a:p>
          <a:pPr rtl="1"/>
          <a:r>
            <a:rPr lang="ar-SA" sz="4400" b="1" dirty="0" smtClean="0">
              <a:solidFill>
                <a:schemeClr val="hlink"/>
              </a:solidFill>
              <a:effectLst>
                <a:outerShdw blurRad="38100" dist="38100" dir="2700000" algn="tl">
                  <a:srgbClr val="000000">
                    <a:alpha val="43137"/>
                  </a:srgbClr>
                </a:outerShdw>
              </a:effectLst>
            </a:rPr>
            <a:t>فردريك تيلور</a:t>
          </a:r>
          <a:endParaRPr lang="ar-SA" sz="4400" dirty="0">
            <a:effectLst>
              <a:outerShdw blurRad="38100" dist="38100" dir="2700000" algn="tl">
                <a:srgbClr val="000000">
                  <a:alpha val="43137"/>
                </a:srgbClr>
              </a:outerShdw>
            </a:effectLst>
          </a:endParaRPr>
        </a:p>
      </dgm:t>
    </dgm:pt>
    <dgm:pt modelId="{F80BCBDA-AB62-422D-8DFC-A81A893C7672}" type="parTrans" cxnId="{6612C844-5A86-4917-91A7-98127989C072}">
      <dgm:prSet/>
      <dgm:spPr/>
      <dgm:t>
        <a:bodyPr/>
        <a:lstStyle/>
        <a:p>
          <a:pPr rtl="1"/>
          <a:endParaRPr lang="ar-SA"/>
        </a:p>
      </dgm:t>
    </dgm:pt>
    <dgm:pt modelId="{B8762303-F302-4714-A593-71DC9AAD767B}" type="sibTrans" cxnId="{6612C844-5A86-4917-91A7-98127989C072}">
      <dgm:prSet/>
      <dgm:spPr/>
      <dgm:t>
        <a:bodyPr/>
        <a:lstStyle/>
        <a:p>
          <a:pPr rtl="1"/>
          <a:endParaRPr lang="ar-SA"/>
        </a:p>
      </dgm:t>
    </dgm:pt>
    <dgm:pt modelId="{6BCDD610-0DE4-4805-A713-2E5B95A35BA3}">
      <dgm:prSet phldrT="[نص]" custT="1"/>
      <dgm:spPr/>
      <dgm:t>
        <a:bodyPr/>
        <a:lstStyle/>
        <a:p>
          <a:pPr rtl="1"/>
          <a:r>
            <a:rPr lang="ar-SA" sz="2400" b="1" dirty="0" smtClean="0">
              <a:effectLst>
                <a:outerShdw blurRad="38100" dist="38100" dir="2700000" algn="tl">
                  <a:srgbClr val="000000">
                    <a:alpha val="43137"/>
                  </a:srgbClr>
                </a:outerShdw>
              </a:effectLst>
            </a:rPr>
            <a:t>رأى أن الأفراد بطبيعتهم يميلون للكسل ولابد من استخدام الحوافز المادية للتأثر عليهم وتوجيه سلوكهم وحاول أن يحقق أعلى قدر من الكفاية </a:t>
          </a:r>
          <a:r>
            <a:rPr lang="ar-SA" sz="2400" b="1" dirty="0" err="1" smtClean="0">
              <a:effectLst>
                <a:outerShdw blurRad="38100" dist="38100" dir="2700000" algn="tl">
                  <a:srgbClr val="000000">
                    <a:alpha val="43137"/>
                  </a:srgbClr>
                </a:outerShdw>
              </a:effectLst>
            </a:rPr>
            <a:t>الانتاجيه</a:t>
          </a:r>
          <a:r>
            <a:rPr lang="ar-SA" sz="2400" b="1" dirty="0" smtClean="0">
              <a:effectLst>
                <a:outerShdw blurRad="38100" dist="38100" dir="2700000" algn="tl">
                  <a:srgbClr val="000000">
                    <a:alpha val="43137"/>
                  </a:srgbClr>
                </a:outerShdw>
              </a:effectLst>
            </a:rPr>
            <a:t> عن طريق دراسة الوقت والحركة. </a:t>
          </a:r>
          <a:endParaRPr lang="ar-SA" sz="2400" b="1" dirty="0">
            <a:effectLst>
              <a:outerShdw blurRad="38100" dist="38100" dir="2700000" algn="tl">
                <a:srgbClr val="000000">
                  <a:alpha val="43137"/>
                </a:srgbClr>
              </a:outerShdw>
            </a:effectLst>
          </a:endParaRPr>
        </a:p>
      </dgm:t>
    </dgm:pt>
    <dgm:pt modelId="{C464A0A1-B28B-4EBC-A01D-11051ECDF331}" type="parTrans" cxnId="{45AB1411-C544-4221-B7CB-F0623CDDBC1C}">
      <dgm:prSet/>
      <dgm:spPr/>
      <dgm:t>
        <a:bodyPr/>
        <a:lstStyle/>
        <a:p>
          <a:pPr rtl="1"/>
          <a:endParaRPr lang="ar-SA"/>
        </a:p>
      </dgm:t>
    </dgm:pt>
    <dgm:pt modelId="{CF379C7B-DD18-487F-80ED-FE644FBA5CB2}" type="sibTrans" cxnId="{45AB1411-C544-4221-B7CB-F0623CDDBC1C}">
      <dgm:prSet/>
      <dgm:spPr/>
      <dgm:t>
        <a:bodyPr/>
        <a:lstStyle/>
        <a:p>
          <a:pPr rtl="1"/>
          <a:endParaRPr lang="ar-SA"/>
        </a:p>
      </dgm:t>
    </dgm:pt>
    <dgm:pt modelId="{D19794C4-97EC-4CF7-AE47-7B4E5DF29997}">
      <dgm:prSet custT="1"/>
      <dgm:spPr/>
      <dgm:t>
        <a:bodyPr/>
        <a:lstStyle/>
        <a:p>
          <a:pPr rtl="1"/>
          <a:r>
            <a:rPr lang="ar-SA" sz="4400" b="1" dirty="0" err="1" smtClean="0"/>
            <a:t>التون</a:t>
          </a:r>
          <a:r>
            <a:rPr lang="ar-SA" sz="4400" b="1" dirty="0" smtClean="0"/>
            <a:t> مايو</a:t>
          </a:r>
          <a:endParaRPr lang="ar-SA" sz="4400" b="1" dirty="0"/>
        </a:p>
      </dgm:t>
    </dgm:pt>
    <dgm:pt modelId="{37FF869D-1528-426C-B3BD-E3244ED52DFC}" type="parTrans" cxnId="{CE81454F-C663-4DE2-9087-7B0B848F7A89}">
      <dgm:prSet/>
      <dgm:spPr/>
      <dgm:t>
        <a:bodyPr/>
        <a:lstStyle/>
        <a:p>
          <a:pPr rtl="1"/>
          <a:endParaRPr lang="ar-SA"/>
        </a:p>
      </dgm:t>
    </dgm:pt>
    <dgm:pt modelId="{32FE5A69-2A9C-4E29-9C83-8E2B63AAF4C8}" type="sibTrans" cxnId="{CE81454F-C663-4DE2-9087-7B0B848F7A89}">
      <dgm:prSet/>
      <dgm:spPr/>
      <dgm:t>
        <a:bodyPr/>
        <a:lstStyle/>
        <a:p>
          <a:pPr rtl="1"/>
          <a:endParaRPr lang="ar-SA"/>
        </a:p>
      </dgm:t>
    </dgm:pt>
    <dgm:pt modelId="{985DC51D-CA07-4D87-B33C-5128DF782751}">
      <dgm:prSet/>
      <dgm:spPr/>
      <dgm:t>
        <a:bodyPr/>
        <a:lstStyle/>
        <a:p>
          <a:pPr rtl="1"/>
          <a:r>
            <a:rPr lang="ar-SA" dirty="0" err="1" smtClean="0"/>
            <a:t>ابراهام</a:t>
          </a:r>
          <a:r>
            <a:rPr lang="ar-SA" dirty="0" smtClean="0"/>
            <a:t> </a:t>
          </a:r>
          <a:r>
            <a:rPr lang="ar-SA" dirty="0" err="1" smtClean="0"/>
            <a:t>ماسلو</a:t>
          </a:r>
          <a:endParaRPr lang="ar-SA" dirty="0"/>
        </a:p>
      </dgm:t>
    </dgm:pt>
    <dgm:pt modelId="{05807247-0AEC-4BF0-8172-49A34DD93448}" type="parTrans" cxnId="{E567E332-FC62-4F27-ADB8-CD1DD0DE0D18}">
      <dgm:prSet/>
      <dgm:spPr/>
      <dgm:t>
        <a:bodyPr/>
        <a:lstStyle/>
        <a:p>
          <a:pPr rtl="1"/>
          <a:endParaRPr lang="ar-SA"/>
        </a:p>
      </dgm:t>
    </dgm:pt>
    <dgm:pt modelId="{93C4A60B-184F-4095-AFF7-66D36E4D20FA}" type="sibTrans" cxnId="{E567E332-FC62-4F27-ADB8-CD1DD0DE0D18}">
      <dgm:prSet/>
      <dgm:spPr/>
      <dgm:t>
        <a:bodyPr/>
        <a:lstStyle/>
        <a:p>
          <a:pPr rtl="1"/>
          <a:endParaRPr lang="ar-SA"/>
        </a:p>
      </dgm:t>
    </dgm:pt>
    <dgm:pt modelId="{0EFB382E-4A50-4786-BEC3-9B3B0558C752}">
      <dgm:prSet custT="1"/>
      <dgm:spPr/>
      <dgm:t>
        <a:bodyPr/>
        <a:lstStyle/>
        <a:p>
          <a:pPr rtl="1"/>
          <a:r>
            <a:rPr lang="ar-SA" sz="2800" b="1" dirty="0" smtClean="0">
              <a:solidFill>
                <a:schemeClr val="tx1"/>
              </a:solidFill>
              <a:effectLst>
                <a:outerShdw blurRad="38100" dist="38100" dir="2700000" algn="tl">
                  <a:srgbClr val="000000">
                    <a:alpha val="43137"/>
                  </a:srgbClr>
                </a:outerShdw>
              </a:effectLst>
            </a:rPr>
            <a:t>تجارب </a:t>
          </a:r>
          <a:r>
            <a:rPr lang="ar-SA" sz="2800" b="1" dirty="0" err="1" smtClean="0">
              <a:solidFill>
                <a:schemeClr val="tx1"/>
              </a:solidFill>
              <a:effectLst>
                <a:outerShdw blurRad="38100" dist="38100" dir="2700000" algn="tl">
                  <a:srgbClr val="000000">
                    <a:alpha val="43137"/>
                  </a:srgbClr>
                </a:outerShdw>
              </a:effectLst>
            </a:rPr>
            <a:t>هورثون</a:t>
          </a:r>
          <a:r>
            <a:rPr lang="ar-SA" sz="2800" b="1" dirty="0" smtClean="0">
              <a:solidFill>
                <a:schemeClr val="tx1"/>
              </a:solidFill>
              <a:effectLst>
                <a:outerShdw blurRad="38100" dist="38100" dir="2700000" algn="tl">
                  <a:srgbClr val="000000">
                    <a:alpha val="43137"/>
                  </a:srgbClr>
                </a:outerShdw>
              </a:effectLst>
            </a:rPr>
            <a:t>: أحدثت </a:t>
          </a:r>
          <a:r>
            <a:rPr lang="ar-SA" sz="2800" b="1" dirty="0" smtClean="0">
              <a:effectLst>
                <a:outerShdw blurRad="38100" dist="38100" dir="2700000" algn="tl">
                  <a:srgbClr val="000000">
                    <a:alpha val="43137"/>
                  </a:srgbClr>
                </a:outerShdw>
              </a:effectLst>
            </a:rPr>
            <a:t>تحولاً أساسياً في مفهوم الدوافع وموجهات السلوك الإنساني.</a:t>
          </a:r>
          <a:endParaRPr lang="ar-SA" sz="2800" b="1" dirty="0">
            <a:effectLst>
              <a:outerShdw blurRad="38100" dist="38100" dir="2700000" algn="tl">
                <a:srgbClr val="000000">
                  <a:alpha val="43137"/>
                </a:srgbClr>
              </a:outerShdw>
            </a:effectLst>
          </a:endParaRPr>
        </a:p>
      </dgm:t>
    </dgm:pt>
    <dgm:pt modelId="{E9781058-8C5E-4A0F-87EF-CC6CD4F128F9}" type="parTrans" cxnId="{8DA307BF-6C21-49C6-8C04-C58B5941C2D1}">
      <dgm:prSet/>
      <dgm:spPr/>
      <dgm:t>
        <a:bodyPr/>
        <a:lstStyle/>
        <a:p>
          <a:pPr rtl="1"/>
          <a:endParaRPr lang="ar-SA"/>
        </a:p>
      </dgm:t>
    </dgm:pt>
    <dgm:pt modelId="{DE2C2C2B-D538-45BD-8213-FA3EA9D166E8}" type="sibTrans" cxnId="{8DA307BF-6C21-49C6-8C04-C58B5941C2D1}">
      <dgm:prSet/>
      <dgm:spPr/>
      <dgm:t>
        <a:bodyPr/>
        <a:lstStyle/>
        <a:p>
          <a:pPr rtl="1"/>
          <a:endParaRPr lang="ar-SA"/>
        </a:p>
      </dgm:t>
    </dgm:pt>
    <dgm:pt modelId="{06446981-71B9-4CD9-89C1-5C042615E76B}">
      <dgm:prSet custT="1"/>
      <dgm:spPr/>
      <dgm:t>
        <a:bodyPr/>
        <a:lstStyle/>
        <a:p>
          <a:pPr rtl="1"/>
          <a:r>
            <a:rPr lang="ar-SA" sz="2800" b="1" dirty="0" smtClean="0">
              <a:effectLst>
                <a:outerShdw blurRad="38100" dist="38100" dir="2700000" algn="tl">
                  <a:srgbClr val="000000">
                    <a:alpha val="43137"/>
                  </a:srgbClr>
                </a:outerShdw>
              </a:effectLst>
            </a:rPr>
            <a:t>يرى أن سلوك الفرد يأتي نتيجة لاحتياجات غير مشبعه وهذه الاحتياجات رتبها </a:t>
          </a:r>
          <a:r>
            <a:rPr lang="ar-SA" sz="2800" b="1" dirty="0" err="1" smtClean="0">
              <a:effectLst>
                <a:outerShdw blurRad="38100" dist="38100" dir="2700000" algn="tl">
                  <a:srgbClr val="000000">
                    <a:alpha val="43137"/>
                  </a:srgbClr>
                </a:outerShdw>
              </a:effectLst>
            </a:rPr>
            <a:t>ماسلو</a:t>
          </a:r>
          <a:r>
            <a:rPr lang="ar-SA" sz="2800" b="1" dirty="0" smtClean="0">
              <a:effectLst>
                <a:outerShdw blurRad="38100" dist="38100" dir="2700000" algn="tl">
                  <a:srgbClr val="000000">
                    <a:alpha val="43137"/>
                  </a:srgbClr>
                </a:outerShdw>
              </a:effectLst>
            </a:rPr>
            <a:t> في شكل هرمي ذو خمس مستويات.</a:t>
          </a:r>
          <a:endParaRPr lang="ar-SA" sz="2800" dirty="0">
            <a:effectLst>
              <a:outerShdw blurRad="38100" dist="38100" dir="2700000" algn="tl">
                <a:srgbClr val="000000">
                  <a:alpha val="43137"/>
                </a:srgbClr>
              </a:outerShdw>
            </a:effectLst>
          </a:endParaRPr>
        </a:p>
      </dgm:t>
    </dgm:pt>
    <dgm:pt modelId="{53045430-F99B-4E19-AAF1-A99790F12693}" type="parTrans" cxnId="{AB0BEF72-32EF-4BA7-A6D7-57836066E5B1}">
      <dgm:prSet/>
      <dgm:spPr/>
      <dgm:t>
        <a:bodyPr/>
        <a:lstStyle/>
        <a:p>
          <a:pPr rtl="1"/>
          <a:endParaRPr lang="ar-SA"/>
        </a:p>
      </dgm:t>
    </dgm:pt>
    <dgm:pt modelId="{FAA932A7-90AA-4C32-BAF2-31FFEAF9415A}" type="sibTrans" cxnId="{AB0BEF72-32EF-4BA7-A6D7-57836066E5B1}">
      <dgm:prSet/>
      <dgm:spPr/>
      <dgm:t>
        <a:bodyPr/>
        <a:lstStyle/>
        <a:p>
          <a:pPr rtl="1"/>
          <a:endParaRPr lang="ar-SA"/>
        </a:p>
      </dgm:t>
    </dgm:pt>
    <dgm:pt modelId="{4EE62226-590F-416A-8C01-1810885DB13B}">
      <dgm:prSet custT="1"/>
      <dgm:spPr/>
      <dgm:t>
        <a:bodyPr/>
        <a:lstStyle/>
        <a:p>
          <a:pPr rtl="1"/>
          <a:endParaRPr lang="ar-SA" sz="2400" b="1" dirty="0">
            <a:effectLst>
              <a:outerShdw blurRad="38100" dist="38100" dir="2700000" algn="tl">
                <a:srgbClr val="000000">
                  <a:alpha val="43137"/>
                </a:srgbClr>
              </a:outerShdw>
            </a:effectLst>
          </a:endParaRPr>
        </a:p>
      </dgm:t>
    </dgm:pt>
    <dgm:pt modelId="{BC0B2C4F-5F43-4B1B-B462-2C18FD0FB264}" type="parTrans" cxnId="{A7E0C427-4993-4DAB-A95C-35DE3EC9EE74}">
      <dgm:prSet/>
      <dgm:spPr/>
      <dgm:t>
        <a:bodyPr/>
        <a:lstStyle/>
        <a:p>
          <a:pPr rtl="1"/>
          <a:endParaRPr lang="ar-SA"/>
        </a:p>
      </dgm:t>
    </dgm:pt>
    <dgm:pt modelId="{E2AB7642-623F-4A26-A8AB-0576246C0809}" type="sibTrans" cxnId="{A7E0C427-4993-4DAB-A95C-35DE3EC9EE74}">
      <dgm:prSet/>
      <dgm:spPr/>
      <dgm:t>
        <a:bodyPr/>
        <a:lstStyle/>
        <a:p>
          <a:pPr rtl="1"/>
          <a:endParaRPr lang="ar-SA"/>
        </a:p>
      </dgm:t>
    </dgm:pt>
    <dgm:pt modelId="{0B632EC7-711E-4B1E-8B80-DF88E5C73D3A}" type="pres">
      <dgm:prSet presAssocID="{7E856728-9E5D-49C0-BA7F-ECE7A2378148}" presName="Name0" presStyleCnt="0">
        <dgm:presLayoutVars>
          <dgm:dir/>
          <dgm:animLvl val="lvl"/>
          <dgm:resizeHandles/>
        </dgm:presLayoutVars>
      </dgm:prSet>
      <dgm:spPr/>
      <dgm:t>
        <a:bodyPr/>
        <a:lstStyle/>
        <a:p>
          <a:pPr rtl="1"/>
          <a:endParaRPr lang="ar-SA"/>
        </a:p>
      </dgm:t>
    </dgm:pt>
    <dgm:pt modelId="{02514B06-A4AB-4E4C-BDD3-B0BCEAD986DC}" type="pres">
      <dgm:prSet presAssocID="{03E8D158-04BC-4CF5-ABF8-27ACDBD08045}" presName="linNode" presStyleCnt="0"/>
      <dgm:spPr/>
    </dgm:pt>
    <dgm:pt modelId="{36BCB0D5-7C17-4ED8-AFCC-EACD611B1934}" type="pres">
      <dgm:prSet presAssocID="{03E8D158-04BC-4CF5-ABF8-27ACDBD08045}" presName="parentShp" presStyleLbl="node1" presStyleIdx="0" presStyleCnt="3" custScaleX="81689" custLinFactNeighborX="-631" custLinFactNeighborY="-7669">
        <dgm:presLayoutVars>
          <dgm:bulletEnabled val="1"/>
        </dgm:presLayoutVars>
      </dgm:prSet>
      <dgm:spPr/>
      <dgm:t>
        <a:bodyPr/>
        <a:lstStyle/>
        <a:p>
          <a:pPr rtl="1"/>
          <a:endParaRPr lang="ar-SA"/>
        </a:p>
      </dgm:t>
    </dgm:pt>
    <dgm:pt modelId="{F4404228-F299-4A42-9D48-BAA77A7B232A}" type="pres">
      <dgm:prSet presAssocID="{03E8D158-04BC-4CF5-ABF8-27ACDBD08045}" presName="childShp" presStyleLbl="bgAccFollowNode1" presStyleIdx="0" presStyleCnt="3" custScaleX="120544" custScaleY="152392">
        <dgm:presLayoutVars>
          <dgm:bulletEnabled val="1"/>
        </dgm:presLayoutVars>
      </dgm:prSet>
      <dgm:spPr/>
      <dgm:t>
        <a:bodyPr/>
        <a:lstStyle/>
        <a:p>
          <a:pPr rtl="1"/>
          <a:endParaRPr lang="ar-SA"/>
        </a:p>
      </dgm:t>
    </dgm:pt>
    <dgm:pt modelId="{07EAC2B7-A19A-4EAA-A832-1301E7758C0C}" type="pres">
      <dgm:prSet presAssocID="{B8762303-F302-4714-A593-71DC9AAD767B}" presName="spacing" presStyleCnt="0"/>
      <dgm:spPr/>
    </dgm:pt>
    <dgm:pt modelId="{6F83B992-A675-4DAE-B0A1-D9FAA5B03772}" type="pres">
      <dgm:prSet presAssocID="{D19794C4-97EC-4CF7-AE47-7B4E5DF29997}" presName="linNode" presStyleCnt="0"/>
      <dgm:spPr/>
    </dgm:pt>
    <dgm:pt modelId="{05DBCC03-D213-4311-83A0-925E3013CA57}" type="pres">
      <dgm:prSet presAssocID="{D19794C4-97EC-4CF7-AE47-7B4E5DF29997}" presName="parentShp" presStyleLbl="node1" presStyleIdx="1" presStyleCnt="3" custScaleX="67534" custLinFactNeighborX="-10822" custLinFactNeighborY="-7790">
        <dgm:presLayoutVars>
          <dgm:bulletEnabled val="1"/>
        </dgm:presLayoutVars>
      </dgm:prSet>
      <dgm:spPr/>
      <dgm:t>
        <a:bodyPr/>
        <a:lstStyle/>
        <a:p>
          <a:pPr rtl="1"/>
          <a:endParaRPr lang="ar-SA"/>
        </a:p>
      </dgm:t>
    </dgm:pt>
    <dgm:pt modelId="{A988E185-7A73-4C96-8792-6B02D4015450}" type="pres">
      <dgm:prSet presAssocID="{D19794C4-97EC-4CF7-AE47-7B4E5DF29997}" presName="childShp" presStyleLbl="bgAccFollowNode1" presStyleIdx="1" presStyleCnt="3" custScaleX="120544" custScaleY="145530" custLinFactNeighborX="947" custLinFactNeighborY="-6845">
        <dgm:presLayoutVars>
          <dgm:bulletEnabled val="1"/>
        </dgm:presLayoutVars>
      </dgm:prSet>
      <dgm:spPr/>
      <dgm:t>
        <a:bodyPr/>
        <a:lstStyle/>
        <a:p>
          <a:pPr rtl="1"/>
          <a:endParaRPr lang="ar-SA"/>
        </a:p>
      </dgm:t>
    </dgm:pt>
    <dgm:pt modelId="{0F295449-127E-497A-9996-A1493503F39D}" type="pres">
      <dgm:prSet presAssocID="{32FE5A69-2A9C-4E29-9C83-8E2B63AAF4C8}" presName="spacing" presStyleCnt="0"/>
      <dgm:spPr/>
    </dgm:pt>
    <dgm:pt modelId="{B09C709D-E9B8-4F6C-9861-05A51CE65533}" type="pres">
      <dgm:prSet presAssocID="{985DC51D-CA07-4D87-B33C-5128DF782751}" presName="linNode" presStyleCnt="0"/>
      <dgm:spPr/>
    </dgm:pt>
    <dgm:pt modelId="{6BC2DCC8-CAB7-4CA0-A6F9-A887EE2E1D93}" type="pres">
      <dgm:prSet presAssocID="{985DC51D-CA07-4D87-B33C-5128DF782751}" presName="parentShp" presStyleLbl="node1" presStyleIdx="2" presStyleCnt="3" custScaleX="67534" custLinFactNeighborX="-10822" custLinFactNeighborY="246">
        <dgm:presLayoutVars>
          <dgm:bulletEnabled val="1"/>
        </dgm:presLayoutVars>
      </dgm:prSet>
      <dgm:spPr/>
      <dgm:t>
        <a:bodyPr/>
        <a:lstStyle/>
        <a:p>
          <a:pPr rtl="1"/>
          <a:endParaRPr lang="ar-SA"/>
        </a:p>
      </dgm:t>
    </dgm:pt>
    <dgm:pt modelId="{FF963129-7BF3-429E-8BB1-C887707F11AF}" type="pres">
      <dgm:prSet presAssocID="{985DC51D-CA07-4D87-B33C-5128DF782751}" presName="childShp" presStyleLbl="bgAccFollowNode1" presStyleIdx="2" presStyleCnt="3" custScaleX="117651" custScaleY="169793" custLinFactNeighborX="-2170" custLinFactNeighborY="1263">
        <dgm:presLayoutVars>
          <dgm:bulletEnabled val="1"/>
        </dgm:presLayoutVars>
      </dgm:prSet>
      <dgm:spPr/>
      <dgm:t>
        <a:bodyPr/>
        <a:lstStyle/>
        <a:p>
          <a:pPr rtl="1"/>
          <a:endParaRPr lang="ar-SA"/>
        </a:p>
      </dgm:t>
    </dgm:pt>
  </dgm:ptLst>
  <dgm:cxnLst>
    <dgm:cxn modelId="{BB094CFF-5662-4C6C-B720-858DB4EAA94F}" type="presOf" srcId="{4EE62226-590F-416A-8C01-1810885DB13B}" destId="{A988E185-7A73-4C96-8792-6B02D4015450}" srcOrd="0" destOrd="0" presId="urn:microsoft.com/office/officeart/2005/8/layout/vList6"/>
    <dgm:cxn modelId="{AB0BEF72-32EF-4BA7-A6D7-57836066E5B1}" srcId="{985DC51D-CA07-4D87-B33C-5128DF782751}" destId="{06446981-71B9-4CD9-89C1-5C042615E76B}" srcOrd="0" destOrd="0" parTransId="{53045430-F99B-4E19-AAF1-A99790F12693}" sibTransId="{FAA932A7-90AA-4C32-BAF2-31FFEAF9415A}"/>
    <dgm:cxn modelId="{45AB1411-C544-4221-B7CB-F0623CDDBC1C}" srcId="{03E8D158-04BC-4CF5-ABF8-27ACDBD08045}" destId="{6BCDD610-0DE4-4805-A713-2E5B95A35BA3}" srcOrd="0" destOrd="0" parTransId="{C464A0A1-B28B-4EBC-A01D-11051ECDF331}" sibTransId="{CF379C7B-DD18-487F-80ED-FE644FBA5CB2}"/>
    <dgm:cxn modelId="{39CE86AA-36FB-4474-A5E3-15AD4FC71552}" type="presOf" srcId="{03E8D158-04BC-4CF5-ABF8-27ACDBD08045}" destId="{36BCB0D5-7C17-4ED8-AFCC-EACD611B1934}" srcOrd="0" destOrd="0" presId="urn:microsoft.com/office/officeart/2005/8/layout/vList6"/>
    <dgm:cxn modelId="{94A88A45-B5E0-45CB-BAD6-F6017DB8857B}" type="presOf" srcId="{06446981-71B9-4CD9-89C1-5C042615E76B}" destId="{FF963129-7BF3-429E-8BB1-C887707F11AF}" srcOrd="0" destOrd="0" presId="urn:microsoft.com/office/officeart/2005/8/layout/vList6"/>
    <dgm:cxn modelId="{8DA307BF-6C21-49C6-8C04-C58B5941C2D1}" srcId="{D19794C4-97EC-4CF7-AE47-7B4E5DF29997}" destId="{0EFB382E-4A50-4786-BEC3-9B3B0558C752}" srcOrd="1" destOrd="0" parTransId="{E9781058-8C5E-4A0F-87EF-CC6CD4F128F9}" sibTransId="{DE2C2C2B-D538-45BD-8213-FA3EA9D166E8}"/>
    <dgm:cxn modelId="{B27C6686-2517-40EC-A472-BC65632A245D}" type="presOf" srcId="{6BCDD610-0DE4-4805-A713-2E5B95A35BA3}" destId="{F4404228-F299-4A42-9D48-BAA77A7B232A}" srcOrd="0" destOrd="0" presId="urn:microsoft.com/office/officeart/2005/8/layout/vList6"/>
    <dgm:cxn modelId="{CBB07F16-9701-4D06-9ACD-6580DE4CF286}" type="presOf" srcId="{985DC51D-CA07-4D87-B33C-5128DF782751}" destId="{6BC2DCC8-CAB7-4CA0-A6F9-A887EE2E1D93}" srcOrd="0" destOrd="0" presId="urn:microsoft.com/office/officeart/2005/8/layout/vList6"/>
    <dgm:cxn modelId="{C265C56D-FCC0-4FF9-B210-5F463D71ACCD}" type="presOf" srcId="{D19794C4-97EC-4CF7-AE47-7B4E5DF29997}" destId="{05DBCC03-D213-4311-83A0-925E3013CA57}" srcOrd="0" destOrd="0" presId="urn:microsoft.com/office/officeart/2005/8/layout/vList6"/>
    <dgm:cxn modelId="{CE81454F-C663-4DE2-9087-7B0B848F7A89}" srcId="{7E856728-9E5D-49C0-BA7F-ECE7A2378148}" destId="{D19794C4-97EC-4CF7-AE47-7B4E5DF29997}" srcOrd="1" destOrd="0" parTransId="{37FF869D-1528-426C-B3BD-E3244ED52DFC}" sibTransId="{32FE5A69-2A9C-4E29-9C83-8E2B63AAF4C8}"/>
    <dgm:cxn modelId="{DA0C2E03-EB20-4A78-9762-71FB3611A139}" type="presOf" srcId="{7E856728-9E5D-49C0-BA7F-ECE7A2378148}" destId="{0B632EC7-711E-4B1E-8B80-DF88E5C73D3A}" srcOrd="0" destOrd="0" presId="urn:microsoft.com/office/officeart/2005/8/layout/vList6"/>
    <dgm:cxn modelId="{6612C844-5A86-4917-91A7-98127989C072}" srcId="{7E856728-9E5D-49C0-BA7F-ECE7A2378148}" destId="{03E8D158-04BC-4CF5-ABF8-27ACDBD08045}" srcOrd="0" destOrd="0" parTransId="{F80BCBDA-AB62-422D-8DFC-A81A893C7672}" sibTransId="{B8762303-F302-4714-A593-71DC9AAD767B}"/>
    <dgm:cxn modelId="{385F3DCF-FCC9-439B-B579-A0C82175D4D9}" type="presOf" srcId="{0EFB382E-4A50-4786-BEC3-9B3B0558C752}" destId="{A988E185-7A73-4C96-8792-6B02D4015450}" srcOrd="0" destOrd="1" presId="urn:microsoft.com/office/officeart/2005/8/layout/vList6"/>
    <dgm:cxn modelId="{E567E332-FC62-4F27-ADB8-CD1DD0DE0D18}" srcId="{7E856728-9E5D-49C0-BA7F-ECE7A2378148}" destId="{985DC51D-CA07-4D87-B33C-5128DF782751}" srcOrd="2" destOrd="0" parTransId="{05807247-0AEC-4BF0-8172-49A34DD93448}" sibTransId="{93C4A60B-184F-4095-AFF7-66D36E4D20FA}"/>
    <dgm:cxn modelId="{A7E0C427-4993-4DAB-A95C-35DE3EC9EE74}" srcId="{D19794C4-97EC-4CF7-AE47-7B4E5DF29997}" destId="{4EE62226-590F-416A-8C01-1810885DB13B}" srcOrd="0" destOrd="0" parTransId="{BC0B2C4F-5F43-4B1B-B462-2C18FD0FB264}" sibTransId="{E2AB7642-623F-4A26-A8AB-0576246C0809}"/>
    <dgm:cxn modelId="{CCB8470E-1EB4-42C7-8572-611E2B378A66}" type="presParOf" srcId="{0B632EC7-711E-4B1E-8B80-DF88E5C73D3A}" destId="{02514B06-A4AB-4E4C-BDD3-B0BCEAD986DC}" srcOrd="0" destOrd="0" presId="urn:microsoft.com/office/officeart/2005/8/layout/vList6"/>
    <dgm:cxn modelId="{452658BD-4C73-434A-A3AE-815607652CFC}" type="presParOf" srcId="{02514B06-A4AB-4E4C-BDD3-B0BCEAD986DC}" destId="{36BCB0D5-7C17-4ED8-AFCC-EACD611B1934}" srcOrd="0" destOrd="0" presId="urn:microsoft.com/office/officeart/2005/8/layout/vList6"/>
    <dgm:cxn modelId="{1828B21B-2F8A-41E7-B533-46223165F94E}" type="presParOf" srcId="{02514B06-A4AB-4E4C-BDD3-B0BCEAD986DC}" destId="{F4404228-F299-4A42-9D48-BAA77A7B232A}" srcOrd="1" destOrd="0" presId="urn:microsoft.com/office/officeart/2005/8/layout/vList6"/>
    <dgm:cxn modelId="{C50F06C9-24CF-4ECA-8A7F-B21F56757860}" type="presParOf" srcId="{0B632EC7-711E-4B1E-8B80-DF88E5C73D3A}" destId="{07EAC2B7-A19A-4EAA-A832-1301E7758C0C}" srcOrd="1" destOrd="0" presId="urn:microsoft.com/office/officeart/2005/8/layout/vList6"/>
    <dgm:cxn modelId="{4F4D7433-A974-43F8-B4E9-AD7278DCB321}" type="presParOf" srcId="{0B632EC7-711E-4B1E-8B80-DF88E5C73D3A}" destId="{6F83B992-A675-4DAE-B0A1-D9FAA5B03772}" srcOrd="2" destOrd="0" presId="urn:microsoft.com/office/officeart/2005/8/layout/vList6"/>
    <dgm:cxn modelId="{10F2AB99-2D4C-4810-987D-F36C777E17D7}" type="presParOf" srcId="{6F83B992-A675-4DAE-B0A1-D9FAA5B03772}" destId="{05DBCC03-D213-4311-83A0-925E3013CA57}" srcOrd="0" destOrd="0" presId="urn:microsoft.com/office/officeart/2005/8/layout/vList6"/>
    <dgm:cxn modelId="{0E224CF3-366A-4A9D-8344-2F253543B31C}" type="presParOf" srcId="{6F83B992-A675-4DAE-B0A1-D9FAA5B03772}" destId="{A988E185-7A73-4C96-8792-6B02D4015450}" srcOrd="1" destOrd="0" presId="urn:microsoft.com/office/officeart/2005/8/layout/vList6"/>
    <dgm:cxn modelId="{0BC00E86-80D6-4FCC-9476-35474F69ACB3}" type="presParOf" srcId="{0B632EC7-711E-4B1E-8B80-DF88E5C73D3A}" destId="{0F295449-127E-497A-9996-A1493503F39D}" srcOrd="3" destOrd="0" presId="urn:microsoft.com/office/officeart/2005/8/layout/vList6"/>
    <dgm:cxn modelId="{CDA55163-F291-437E-9606-87CB8B99CB58}" type="presParOf" srcId="{0B632EC7-711E-4B1E-8B80-DF88E5C73D3A}" destId="{B09C709D-E9B8-4F6C-9861-05A51CE65533}" srcOrd="4" destOrd="0" presId="urn:microsoft.com/office/officeart/2005/8/layout/vList6"/>
    <dgm:cxn modelId="{7D6B7D9C-C428-40F5-8EA8-9EED7EB77C96}" type="presParOf" srcId="{B09C709D-E9B8-4F6C-9861-05A51CE65533}" destId="{6BC2DCC8-CAB7-4CA0-A6F9-A887EE2E1D93}" srcOrd="0" destOrd="0" presId="urn:microsoft.com/office/officeart/2005/8/layout/vList6"/>
    <dgm:cxn modelId="{9F36EE96-1510-4FDA-A10C-35D77B9CF86D}" type="presParOf" srcId="{B09C709D-E9B8-4F6C-9861-05A51CE65533}" destId="{FF963129-7BF3-429E-8BB1-C887707F11A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E856728-9E5D-49C0-BA7F-ECE7A2378148}"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03E8D158-04BC-4CF5-ABF8-27ACDBD08045}">
      <dgm:prSet phldrT="[نص]" custT="1"/>
      <dgm:spPr/>
      <dgm:t>
        <a:bodyPr/>
        <a:lstStyle/>
        <a:p>
          <a:pPr rtl="1"/>
          <a:r>
            <a:rPr lang="ar-SA" sz="4800" b="1" dirty="0" err="1" smtClean="0">
              <a:solidFill>
                <a:schemeClr val="hlink"/>
              </a:solidFill>
            </a:rPr>
            <a:t>الدرفر</a:t>
          </a:r>
          <a:endParaRPr lang="ar-SA" sz="4800" dirty="0">
            <a:effectLst>
              <a:outerShdw blurRad="38100" dist="38100" dir="2700000" algn="tl">
                <a:srgbClr val="000000">
                  <a:alpha val="43137"/>
                </a:srgbClr>
              </a:outerShdw>
            </a:effectLst>
          </a:endParaRPr>
        </a:p>
      </dgm:t>
    </dgm:pt>
    <dgm:pt modelId="{F80BCBDA-AB62-422D-8DFC-A81A893C7672}" type="parTrans" cxnId="{6612C844-5A86-4917-91A7-98127989C072}">
      <dgm:prSet/>
      <dgm:spPr/>
      <dgm:t>
        <a:bodyPr/>
        <a:lstStyle/>
        <a:p>
          <a:pPr rtl="1"/>
          <a:endParaRPr lang="ar-SA"/>
        </a:p>
      </dgm:t>
    </dgm:pt>
    <dgm:pt modelId="{B8762303-F302-4714-A593-71DC9AAD767B}" type="sibTrans" cxnId="{6612C844-5A86-4917-91A7-98127989C072}">
      <dgm:prSet/>
      <dgm:spPr/>
      <dgm:t>
        <a:bodyPr/>
        <a:lstStyle/>
        <a:p>
          <a:pPr rtl="1"/>
          <a:endParaRPr lang="ar-SA"/>
        </a:p>
      </dgm:t>
    </dgm:pt>
    <dgm:pt modelId="{6BCDD610-0DE4-4805-A713-2E5B95A35BA3}">
      <dgm:prSet phldrT="[نص]" custT="1"/>
      <dgm:spPr/>
      <dgm:t>
        <a:bodyPr/>
        <a:lstStyle/>
        <a:p>
          <a:pPr rtl="1"/>
          <a:r>
            <a:rPr lang="ar-SA" sz="2400" b="1" dirty="0" smtClean="0">
              <a:solidFill>
                <a:srgbClr val="FF0000"/>
              </a:solidFill>
              <a:effectLst>
                <a:outerShdw blurRad="38100" dist="38100" dir="2700000" algn="tl">
                  <a:srgbClr val="000000">
                    <a:alpha val="43137"/>
                  </a:srgbClr>
                </a:outerShdw>
              </a:effectLst>
            </a:rPr>
            <a:t>قسم الحاجات إلى ثلاث بدلا عن خمس : الوجود (</a:t>
          </a:r>
          <a:r>
            <a:rPr lang="en-US" sz="2400" b="1" dirty="0" smtClean="0">
              <a:solidFill>
                <a:srgbClr val="FF0000"/>
              </a:solidFill>
              <a:effectLst>
                <a:outerShdw blurRad="38100" dist="38100" dir="2700000" algn="tl">
                  <a:srgbClr val="000000">
                    <a:alpha val="43137"/>
                  </a:srgbClr>
                </a:outerShdw>
              </a:effectLst>
            </a:rPr>
            <a:t>E </a:t>
          </a:r>
          <a:r>
            <a:rPr lang="ar-SA" sz="2400" b="1" dirty="0" smtClean="0">
              <a:solidFill>
                <a:srgbClr val="FF0000"/>
              </a:solidFill>
              <a:effectLst>
                <a:outerShdw blurRad="38100" dist="38100" dir="2700000" algn="tl">
                  <a:srgbClr val="000000">
                    <a:alpha val="43137"/>
                  </a:srgbClr>
                </a:outerShdw>
              </a:effectLst>
            </a:rPr>
            <a:t>) تشمل الفسيولوجية والأمنية .</a:t>
          </a:r>
          <a:endParaRPr lang="ar-SA" sz="2400" b="1" dirty="0">
            <a:solidFill>
              <a:srgbClr val="FF0000"/>
            </a:solidFill>
            <a:effectLst>
              <a:outerShdw blurRad="38100" dist="38100" dir="2700000" algn="tl">
                <a:srgbClr val="000000">
                  <a:alpha val="43137"/>
                </a:srgbClr>
              </a:outerShdw>
            </a:effectLst>
          </a:endParaRPr>
        </a:p>
      </dgm:t>
    </dgm:pt>
    <dgm:pt modelId="{C464A0A1-B28B-4EBC-A01D-11051ECDF331}" type="parTrans" cxnId="{45AB1411-C544-4221-B7CB-F0623CDDBC1C}">
      <dgm:prSet/>
      <dgm:spPr/>
      <dgm:t>
        <a:bodyPr/>
        <a:lstStyle/>
        <a:p>
          <a:pPr rtl="1"/>
          <a:endParaRPr lang="ar-SA"/>
        </a:p>
      </dgm:t>
    </dgm:pt>
    <dgm:pt modelId="{CF379C7B-DD18-487F-80ED-FE644FBA5CB2}" type="sibTrans" cxnId="{45AB1411-C544-4221-B7CB-F0623CDDBC1C}">
      <dgm:prSet/>
      <dgm:spPr/>
      <dgm:t>
        <a:bodyPr/>
        <a:lstStyle/>
        <a:p>
          <a:pPr rtl="1"/>
          <a:endParaRPr lang="ar-SA"/>
        </a:p>
      </dgm:t>
    </dgm:pt>
    <dgm:pt modelId="{D19794C4-97EC-4CF7-AE47-7B4E5DF29997}">
      <dgm:prSet custT="1"/>
      <dgm:spPr/>
      <dgm:t>
        <a:bodyPr/>
        <a:lstStyle/>
        <a:p>
          <a:pPr rtl="1"/>
          <a:r>
            <a:rPr lang="ar-SA" sz="4800" b="1" dirty="0" err="1" smtClean="0"/>
            <a:t>أرجرس</a:t>
          </a:r>
          <a:endParaRPr lang="ar-SA" sz="4800" b="1" dirty="0"/>
        </a:p>
      </dgm:t>
    </dgm:pt>
    <dgm:pt modelId="{37FF869D-1528-426C-B3BD-E3244ED52DFC}" type="parTrans" cxnId="{CE81454F-C663-4DE2-9087-7B0B848F7A89}">
      <dgm:prSet/>
      <dgm:spPr/>
      <dgm:t>
        <a:bodyPr/>
        <a:lstStyle/>
        <a:p>
          <a:pPr rtl="1"/>
          <a:endParaRPr lang="ar-SA"/>
        </a:p>
      </dgm:t>
    </dgm:pt>
    <dgm:pt modelId="{32FE5A69-2A9C-4E29-9C83-8E2B63AAF4C8}" type="sibTrans" cxnId="{CE81454F-C663-4DE2-9087-7B0B848F7A89}">
      <dgm:prSet/>
      <dgm:spPr/>
      <dgm:t>
        <a:bodyPr/>
        <a:lstStyle/>
        <a:p>
          <a:pPr rtl="1"/>
          <a:endParaRPr lang="ar-SA"/>
        </a:p>
      </dgm:t>
    </dgm:pt>
    <dgm:pt modelId="{985DC51D-CA07-4D87-B33C-5128DF782751}">
      <dgm:prSet custT="1"/>
      <dgm:spPr/>
      <dgm:t>
        <a:bodyPr/>
        <a:lstStyle/>
        <a:p>
          <a:pPr rtl="1"/>
          <a:r>
            <a:rPr lang="ar-SA" sz="4800" b="1" dirty="0" err="1" smtClean="0">
              <a:solidFill>
                <a:schemeClr val="hlink"/>
              </a:solidFill>
            </a:rPr>
            <a:t>هرزبرج</a:t>
          </a:r>
          <a:endParaRPr lang="ar-SA" sz="4800" dirty="0"/>
        </a:p>
      </dgm:t>
    </dgm:pt>
    <dgm:pt modelId="{05807247-0AEC-4BF0-8172-49A34DD93448}" type="parTrans" cxnId="{E567E332-FC62-4F27-ADB8-CD1DD0DE0D18}">
      <dgm:prSet/>
      <dgm:spPr/>
      <dgm:t>
        <a:bodyPr/>
        <a:lstStyle/>
        <a:p>
          <a:pPr rtl="1"/>
          <a:endParaRPr lang="ar-SA"/>
        </a:p>
      </dgm:t>
    </dgm:pt>
    <dgm:pt modelId="{93C4A60B-184F-4095-AFF7-66D36E4D20FA}" type="sibTrans" cxnId="{E567E332-FC62-4F27-ADB8-CD1DD0DE0D18}">
      <dgm:prSet/>
      <dgm:spPr/>
      <dgm:t>
        <a:bodyPr/>
        <a:lstStyle/>
        <a:p>
          <a:pPr rtl="1"/>
          <a:endParaRPr lang="ar-SA"/>
        </a:p>
      </dgm:t>
    </dgm:pt>
    <dgm:pt modelId="{06446981-71B9-4CD9-89C1-5C042615E76B}">
      <dgm:prSet custT="1"/>
      <dgm:spPr/>
      <dgm:t>
        <a:bodyPr/>
        <a:lstStyle/>
        <a:p>
          <a:pPr rtl="1"/>
          <a:r>
            <a:rPr lang="ar-SA" sz="2800" b="1" dirty="0" smtClean="0">
              <a:effectLst>
                <a:outerShdw blurRad="38100" dist="38100" dir="2700000" algn="tl">
                  <a:srgbClr val="000000">
                    <a:alpha val="43137"/>
                  </a:srgbClr>
                </a:outerShdw>
              </a:effectLst>
            </a:rPr>
            <a:t>حدد مجوعتين من العوامل  ( العوامل الدافعة ، والعوامل الوقائية ).</a:t>
          </a:r>
          <a:endParaRPr lang="ar-SA" sz="2800" b="1" dirty="0">
            <a:effectLst>
              <a:outerShdw blurRad="38100" dist="38100" dir="2700000" algn="tl">
                <a:srgbClr val="000000">
                  <a:alpha val="43137"/>
                </a:srgbClr>
              </a:outerShdw>
            </a:effectLst>
          </a:endParaRPr>
        </a:p>
      </dgm:t>
    </dgm:pt>
    <dgm:pt modelId="{53045430-F99B-4E19-AAF1-A99790F12693}" type="parTrans" cxnId="{AB0BEF72-32EF-4BA7-A6D7-57836066E5B1}">
      <dgm:prSet/>
      <dgm:spPr/>
      <dgm:t>
        <a:bodyPr/>
        <a:lstStyle/>
        <a:p>
          <a:pPr rtl="1"/>
          <a:endParaRPr lang="ar-SA"/>
        </a:p>
      </dgm:t>
    </dgm:pt>
    <dgm:pt modelId="{FAA932A7-90AA-4C32-BAF2-31FFEAF9415A}" type="sibTrans" cxnId="{AB0BEF72-32EF-4BA7-A6D7-57836066E5B1}">
      <dgm:prSet/>
      <dgm:spPr/>
      <dgm:t>
        <a:bodyPr/>
        <a:lstStyle/>
        <a:p>
          <a:pPr rtl="1"/>
          <a:endParaRPr lang="ar-SA"/>
        </a:p>
      </dgm:t>
    </dgm:pt>
    <dgm:pt modelId="{4EE62226-590F-416A-8C01-1810885DB13B}">
      <dgm:prSet custT="1"/>
      <dgm:spPr/>
      <dgm:t>
        <a:bodyPr/>
        <a:lstStyle/>
        <a:p>
          <a:pPr rtl="1"/>
          <a:r>
            <a:rPr lang="ar-SA" sz="2400" b="1" dirty="0" smtClean="0">
              <a:effectLst>
                <a:outerShdw blurRad="38100" dist="38100" dir="2700000" algn="tl">
                  <a:srgbClr val="000000">
                    <a:alpha val="43137"/>
                  </a:srgbClr>
                </a:outerShdw>
              </a:effectLst>
            </a:rPr>
            <a:t>أكد على أن الإنسان بطبيعته لديه قابليه للنمو .</a:t>
          </a:r>
          <a:endParaRPr lang="ar-SA" sz="2400" b="1" dirty="0">
            <a:effectLst>
              <a:outerShdw blurRad="38100" dist="38100" dir="2700000" algn="tl">
                <a:srgbClr val="000000">
                  <a:alpha val="43137"/>
                </a:srgbClr>
              </a:outerShdw>
            </a:effectLst>
          </a:endParaRPr>
        </a:p>
      </dgm:t>
    </dgm:pt>
    <dgm:pt modelId="{BC0B2C4F-5F43-4B1B-B462-2C18FD0FB264}" type="parTrans" cxnId="{A7E0C427-4993-4DAB-A95C-35DE3EC9EE74}">
      <dgm:prSet/>
      <dgm:spPr/>
      <dgm:t>
        <a:bodyPr/>
        <a:lstStyle/>
        <a:p>
          <a:pPr rtl="1"/>
          <a:endParaRPr lang="ar-SA"/>
        </a:p>
      </dgm:t>
    </dgm:pt>
    <dgm:pt modelId="{E2AB7642-623F-4A26-A8AB-0576246C0809}" type="sibTrans" cxnId="{A7E0C427-4993-4DAB-A95C-35DE3EC9EE74}">
      <dgm:prSet/>
      <dgm:spPr/>
      <dgm:t>
        <a:bodyPr/>
        <a:lstStyle/>
        <a:p>
          <a:pPr rtl="1"/>
          <a:endParaRPr lang="ar-SA"/>
        </a:p>
      </dgm:t>
    </dgm:pt>
    <dgm:pt modelId="{9B4C05D7-2169-46F5-A694-2AAE0B922E8C}">
      <dgm:prSet phldrT="[نص]" custT="1"/>
      <dgm:spPr/>
      <dgm:t>
        <a:bodyPr/>
        <a:lstStyle/>
        <a:p>
          <a:pPr rtl="1"/>
          <a:r>
            <a:rPr lang="ar-SA" sz="2400" b="1" dirty="0" smtClean="0">
              <a:solidFill>
                <a:srgbClr val="FF0000"/>
              </a:solidFill>
              <a:effectLst>
                <a:outerShdw blurRad="38100" dist="38100" dir="2700000" algn="tl">
                  <a:srgbClr val="000000">
                    <a:alpha val="43137"/>
                  </a:srgbClr>
                </a:outerShdw>
              </a:effectLst>
            </a:rPr>
            <a:t>حاجات الانتماء (</a:t>
          </a:r>
          <a:r>
            <a:rPr lang="en-US" sz="2400" b="1" dirty="0" smtClean="0">
              <a:solidFill>
                <a:srgbClr val="FF0000"/>
              </a:solidFill>
              <a:effectLst>
                <a:outerShdw blurRad="38100" dist="38100" dir="2700000" algn="tl">
                  <a:srgbClr val="000000">
                    <a:alpha val="43137"/>
                  </a:srgbClr>
                </a:outerShdw>
              </a:effectLst>
            </a:rPr>
            <a:t>R </a:t>
          </a:r>
          <a:r>
            <a:rPr lang="ar-SA" sz="2400" b="1" dirty="0" smtClean="0">
              <a:solidFill>
                <a:srgbClr val="FF0000"/>
              </a:solidFill>
              <a:effectLst>
                <a:outerShdw blurRad="38100" dist="38100" dir="2700000" algn="tl">
                  <a:srgbClr val="000000">
                    <a:alpha val="43137"/>
                  </a:srgbClr>
                </a:outerShdw>
              </a:effectLst>
            </a:rPr>
            <a:t>) تشمل الاجتماعية والاعتراف .</a:t>
          </a:r>
          <a:endParaRPr lang="ar-SA" sz="2400" b="1" dirty="0">
            <a:solidFill>
              <a:srgbClr val="FF0000"/>
            </a:solidFill>
            <a:effectLst>
              <a:outerShdw blurRad="38100" dist="38100" dir="2700000" algn="tl">
                <a:srgbClr val="000000">
                  <a:alpha val="43137"/>
                </a:srgbClr>
              </a:outerShdw>
            </a:effectLst>
          </a:endParaRPr>
        </a:p>
      </dgm:t>
    </dgm:pt>
    <dgm:pt modelId="{ADD66353-6572-4B55-8BC7-BE1796CE9334}" type="parTrans" cxnId="{1E0462EA-7690-4ECC-92CE-4ED850D9D851}">
      <dgm:prSet/>
      <dgm:spPr/>
      <dgm:t>
        <a:bodyPr/>
        <a:lstStyle/>
        <a:p>
          <a:pPr rtl="1"/>
          <a:endParaRPr lang="ar-SA"/>
        </a:p>
      </dgm:t>
    </dgm:pt>
    <dgm:pt modelId="{B7C6EFBA-B5EC-4C70-A4DE-D8B0AAFAF21D}" type="sibTrans" cxnId="{1E0462EA-7690-4ECC-92CE-4ED850D9D851}">
      <dgm:prSet/>
      <dgm:spPr/>
      <dgm:t>
        <a:bodyPr/>
        <a:lstStyle/>
        <a:p>
          <a:pPr rtl="1"/>
          <a:endParaRPr lang="ar-SA"/>
        </a:p>
      </dgm:t>
    </dgm:pt>
    <dgm:pt modelId="{8CC3D8C2-0D1A-4C42-A5D2-3D0927657395}">
      <dgm:prSet phldrT="[نص]" custT="1"/>
      <dgm:spPr/>
      <dgm:t>
        <a:bodyPr/>
        <a:lstStyle/>
        <a:p>
          <a:pPr rtl="1"/>
          <a:r>
            <a:rPr lang="ar-SA" sz="2400" b="1" dirty="0" smtClean="0">
              <a:solidFill>
                <a:srgbClr val="FF0000"/>
              </a:solidFill>
              <a:effectLst>
                <a:outerShdw blurRad="38100" dist="38100" dir="2700000" algn="tl">
                  <a:srgbClr val="000000">
                    <a:alpha val="43137"/>
                  </a:srgbClr>
                </a:outerShdw>
              </a:effectLst>
            </a:rPr>
            <a:t>حاجة النمو ( </a:t>
          </a:r>
          <a:r>
            <a:rPr lang="en-US" sz="2400" b="1" dirty="0" smtClean="0">
              <a:solidFill>
                <a:srgbClr val="FF0000"/>
              </a:solidFill>
              <a:effectLst>
                <a:outerShdw blurRad="38100" dist="38100" dir="2700000" algn="tl">
                  <a:srgbClr val="000000">
                    <a:alpha val="43137"/>
                  </a:srgbClr>
                </a:outerShdw>
              </a:effectLst>
            </a:rPr>
            <a:t>G</a:t>
          </a:r>
          <a:r>
            <a:rPr lang="ar-SA" sz="2400" b="1" dirty="0" smtClean="0">
              <a:solidFill>
                <a:srgbClr val="FF0000"/>
              </a:solidFill>
              <a:effectLst>
                <a:outerShdw blurRad="38100" dist="38100" dir="2700000" algn="tl">
                  <a:srgbClr val="000000">
                    <a:alpha val="43137"/>
                  </a:srgbClr>
                </a:outerShdw>
              </a:effectLst>
            </a:rPr>
            <a:t>) تعبر عن حاجة تحقيق الذات . </a:t>
          </a:r>
          <a:endParaRPr lang="ar-SA" sz="2400" b="1" dirty="0">
            <a:solidFill>
              <a:srgbClr val="FF0000"/>
            </a:solidFill>
            <a:effectLst>
              <a:outerShdw blurRad="38100" dist="38100" dir="2700000" algn="tl">
                <a:srgbClr val="000000">
                  <a:alpha val="43137"/>
                </a:srgbClr>
              </a:outerShdw>
            </a:effectLst>
          </a:endParaRPr>
        </a:p>
      </dgm:t>
    </dgm:pt>
    <dgm:pt modelId="{BA5FDAA8-E6B7-4F96-AB0A-B98EA458EE0C}" type="parTrans" cxnId="{A1B0E1A7-3A36-4E0C-AC5C-73A7DC4A4F83}">
      <dgm:prSet/>
      <dgm:spPr/>
      <dgm:t>
        <a:bodyPr/>
        <a:lstStyle/>
        <a:p>
          <a:pPr rtl="1"/>
          <a:endParaRPr lang="ar-SA"/>
        </a:p>
      </dgm:t>
    </dgm:pt>
    <dgm:pt modelId="{CD3C0148-8DB1-46DB-AFB9-46F3FDDCD448}" type="sibTrans" cxnId="{A1B0E1A7-3A36-4E0C-AC5C-73A7DC4A4F83}">
      <dgm:prSet/>
      <dgm:spPr/>
      <dgm:t>
        <a:bodyPr/>
        <a:lstStyle/>
        <a:p>
          <a:pPr rtl="1"/>
          <a:endParaRPr lang="ar-SA"/>
        </a:p>
      </dgm:t>
    </dgm:pt>
    <dgm:pt modelId="{6438C255-2649-4DBA-830F-8BDBC96C6485}">
      <dgm:prSet phldrT="[نص]" custT="1"/>
      <dgm:spPr/>
      <dgm:t>
        <a:bodyPr/>
        <a:lstStyle/>
        <a:p>
          <a:pPr rtl="1"/>
          <a:r>
            <a:rPr lang="ar-SA" sz="2400" b="1" dirty="0" smtClean="0">
              <a:solidFill>
                <a:srgbClr val="FF0000"/>
              </a:solidFill>
              <a:effectLst>
                <a:outerShdw blurRad="38100" dist="38100" dir="2700000" algn="tl">
                  <a:srgbClr val="000000">
                    <a:alpha val="43137"/>
                  </a:srgbClr>
                </a:outerShdw>
              </a:effectLst>
            </a:rPr>
            <a:t>نظرية (</a:t>
          </a:r>
          <a:r>
            <a:rPr lang="en-US" sz="2400" b="1" dirty="0" smtClean="0">
              <a:solidFill>
                <a:srgbClr val="FF0000"/>
              </a:solidFill>
              <a:effectLst>
                <a:outerShdw blurRad="38100" dist="38100" dir="2700000" algn="tl">
                  <a:srgbClr val="000000">
                    <a:alpha val="43137"/>
                  </a:srgbClr>
                </a:outerShdw>
              </a:effectLst>
            </a:rPr>
            <a:t> ERG </a:t>
          </a:r>
          <a:r>
            <a:rPr lang="ar-SA" sz="2400" b="1" dirty="0" smtClean="0">
              <a:solidFill>
                <a:srgbClr val="FF0000"/>
              </a:solidFill>
              <a:effectLst>
                <a:outerShdw blurRad="38100" dist="38100" dir="2700000" algn="tl">
                  <a:srgbClr val="000000">
                    <a:alpha val="43137"/>
                  </a:srgbClr>
                </a:outerShdw>
              </a:effectLst>
            </a:rPr>
            <a:t>) لا تصنف الحاجات بشكل هرمي بل بشكل متقاربة .</a:t>
          </a:r>
          <a:endParaRPr lang="ar-SA" sz="2400" b="1" dirty="0">
            <a:solidFill>
              <a:srgbClr val="FF0000"/>
            </a:solidFill>
            <a:effectLst>
              <a:outerShdw blurRad="38100" dist="38100" dir="2700000" algn="tl">
                <a:srgbClr val="000000">
                  <a:alpha val="43137"/>
                </a:srgbClr>
              </a:outerShdw>
            </a:effectLst>
          </a:endParaRPr>
        </a:p>
      </dgm:t>
    </dgm:pt>
    <dgm:pt modelId="{3FC19C69-860C-48B5-AE2D-6D9D74A03627}" type="parTrans" cxnId="{7AA8C71D-17C4-4296-A35E-6144FC5606D8}">
      <dgm:prSet/>
      <dgm:spPr/>
      <dgm:t>
        <a:bodyPr/>
        <a:lstStyle/>
        <a:p>
          <a:pPr rtl="1"/>
          <a:endParaRPr lang="ar-SA"/>
        </a:p>
      </dgm:t>
    </dgm:pt>
    <dgm:pt modelId="{0A4B919C-5C1E-49C3-AA41-00B486291B6E}" type="sibTrans" cxnId="{7AA8C71D-17C4-4296-A35E-6144FC5606D8}">
      <dgm:prSet/>
      <dgm:spPr/>
      <dgm:t>
        <a:bodyPr/>
        <a:lstStyle/>
        <a:p>
          <a:pPr rtl="1"/>
          <a:endParaRPr lang="ar-SA"/>
        </a:p>
      </dgm:t>
    </dgm:pt>
    <dgm:pt modelId="{991EDD89-5EAB-4852-8212-F197A76A7893}">
      <dgm:prSet custT="1"/>
      <dgm:spPr/>
      <dgm:t>
        <a:bodyPr/>
        <a:lstStyle/>
        <a:p>
          <a:pPr rtl="1"/>
          <a:r>
            <a:rPr lang="ar-SA" sz="2400" b="1" dirty="0" smtClean="0">
              <a:effectLst>
                <a:outerShdw blurRad="38100" dist="38100" dir="2700000" algn="tl">
                  <a:srgbClr val="000000">
                    <a:alpha val="43137"/>
                  </a:srgbClr>
                </a:outerShdw>
              </a:effectLst>
            </a:rPr>
            <a:t> على المنظمة استثمار هذه الاستعدادات الفطرية للتأثير على سلوك الأفراد ، وتهيئة الظروف التي تساعدهم على النمو بدلا من إيجاد العوائق أمامهم .</a:t>
          </a:r>
          <a:endParaRPr lang="ar-SA" sz="2400" b="1" dirty="0">
            <a:effectLst>
              <a:outerShdw blurRad="38100" dist="38100" dir="2700000" algn="tl">
                <a:srgbClr val="000000">
                  <a:alpha val="43137"/>
                </a:srgbClr>
              </a:outerShdw>
            </a:effectLst>
          </a:endParaRPr>
        </a:p>
      </dgm:t>
    </dgm:pt>
    <dgm:pt modelId="{9050BFFF-4D4F-4421-AB38-A0895467266C}" type="parTrans" cxnId="{37DCB4D5-27AD-48BD-B9FA-9ABFB308DEFE}">
      <dgm:prSet/>
      <dgm:spPr/>
      <dgm:t>
        <a:bodyPr/>
        <a:lstStyle/>
        <a:p>
          <a:pPr rtl="1"/>
          <a:endParaRPr lang="ar-SA"/>
        </a:p>
      </dgm:t>
    </dgm:pt>
    <dgm:pt modelId="{13783CF5-6D45-4C1F-B904-44C8E2203633}" type="sibTrans" cxnId="{37DCB4D5-27AD-48BD-B9FA-9ABFB308DEFE}">
      <dgm:prSet/>
      <dgm:spPr/>
      <dgm:t>
        <a:bodyPr/>
        <a:lstStyle/>
        <a:p>
          <a:pPr rtl="1"/>
          <a:endParaRPr lang="ar-SA"/>
        </a:p>
      </dgm:t>
    </dgm:pt>
    <dgm:pt modelId="{C574A2C1-5DE3-42C8-8D85-74F1E7222358}">
      <dgm:prSet custT="1"/>
      <dgm:spPr/>
      <dgm:t>
        <a:bodyPr/>
        <a:lstStyle/>
        <a:p>
          <a:pPr rtl="1"/>
          <a:endParaRPr lang="ar-SA" sz="2400" b="1" dirty="0">
            <a:effectLst>
              <a:outerShdw blurRad="38100" dist="38100" dir="2700000" algn="tl">
                <a:srgbClr val="000000">
                  <a:alpha val="43137"/>
                </a:srgbClr>
              </a:outerShdw>
            </a:effectLst>
          </a:endParaRPr>
        </a:p>
      </dgm:t>
    </dgm:pt>
    <dgm:pt modelId="{DDD342FF-3100-4B7B-AB51-ACC33769F652}" type="parTrans" cxnId="{C715C728-7A43-43FF-A0B2-D1E49D899441}">
      <dgm:prSet/>
      <dgm:spPr/>
      <dgm:t>
        <a:bodyPr/>
        <a:lstStyle/>
        <a:p>
          <a:pPr rtl="1"/>
          <a:endParaRPr lang="ar-SA"/>
        </a:p>
      </dgm:t>
    </dgm:pt>
    <dgm:pt modelId="{8AECCF2F-4E96-42B5-85F3-E8000C1AAAF0}" type="sibTrans" cxnId="{C715C728-7A43-43FF-A0B2-D1E49D899441}">
      <dgm:prSet/>
      <dgm:spPr/>
      <dgm:t>
        <a:bodyPr/>
        <a:lstStyle/>
        <a:p>
          <a:pPr rtl="1"/>
          <a:endParaRPr lang="ar-SA"/>
        </a:p>
      </dgm:t>
    </dgm:pt>
    <dgm:pt modelId="{4AADE17F-EA0F-4A5D-90C8-CDBD1440C90A}">
      <dgm:prSet custT="1"/>
      <dgm:spPr/>
      <dgm:t>
        <a:bodyPr/>
        <a:lstStyle/>
        <a:p>
          <a:pPr rtl="1"/>
          <a:endParaRPr lang="ar-SA" sz="2800" b="1" dirty="0">
            <a:effectLst>
              <a:outerShdw blurRad="38100" dist="38100" dir="2700000" algn="tl">
                <a:srgbClr val="000000">
                  <a:alpha val="43137"/>
                </a:srgbClr>
              </a:outerShdw>
            </a:effectLst>
          </a:endParaRPr>
        </a:p>
      </dgm:t>
    </dgm:pt>
    <dgm:pt modelId="{356E7879-3700-46E0-9F42-893695AADA39}" type="parTrans" cxnId="{2EC21AC5-9BD6-4D9E-B47F-8260B3F63560}">
      <dgm:prSet/>
      <dgm:spPr/>
      <dgm:t>
        <a:bodyPr/>
        <a:lstStyle/>
        <a:p>
          <a:pPr rtl="1"/>
          <a:endParaRPr lang="ar-SA"/>
        </a:p>
      </dgm:t>
    </dgm:pt>
    <dgm:pt modelId="{DA7B77B0-6176-4DA8-B434-88E97552D869}" type="sibTrans" cxnId="{2EC21AC5-9BD6-4D9E-B47F-8260B3F63560}">
      <dgm:prSet/>
      <dgm:spPr/>
      <dgm:t>
        <a:bodyPr/>
        <a:lstStyle/>
        <a:p>
          <a:pPr rtl="1"/>
          <a:endParaRPr lang="ar-SA"/>
        </a:p>
      </dgm:t>
    </dgm:pt>
    <dgm:pt modelId="{0B632EC7-711E-4B1E-8B80-DF88E5C73D3A}" type="pres">
      <dgm:prSet presAssocID="{7E856728-9E5D-49C0-BA7F-ECE7A2378148}" presName="Name0" presStyleCnt="0">
        <dgm:presLayoutVars>
          <dgm:dir/>
          <dgm:animLvl val="lvl"/>
          <dgm:resizeHandles/>
        </dgm:presLayoutVars>
      </dgm:prSet>
      <dgm:spPr/>
      <dgm:t>
        <a:bodyPr/>
        <a:lstStyle/>
        <a:p>
          <a:pPr rtl="1"/>
          <a:endParaRPr lang="ar-SA"/>
        </a:p>
      </dgm:t>
    </dgm:pt>
    <dgm:pt modelId="{02514B06-A4AB-4E4C-BDD3-B0BCEAD986DC}" type="pres">
      <dgm:prSet presAssocID="{03E8D158-04BC-4CF5-ABF8-27ACDBD08045}" presName="linNode" presStyleCnt="0"/>
      <dgm:spPr/>
    </dgm:pt>
    <dgm:pt modelId="{36BCB0D5-7C17-4ED8-AFCC-EACD611B1934}" type="pres">
      <dgm:prSet presAssocID="{03E8D158-04BC-4CF5-ABF8-27ACDBD08045}" presName="parentShp" presStyleLbl="node1" presStyleIdx="0" presStyleCnt="3" custScaleX="57797" custLinFactNeighborX="-3877" custLinFactNeighborY="-7662">
        <dgm:presLayoutVars>
          <dgm:bulletEnabled val="1"/>
        </dgm:presLayoutVars>
      </dgm:prSet>
      <dgm:spPr/>
      <dgm:t>
        <a:bodyPr/>
        <a:lstStyle/>
        <a:p>
          <a:pPr rtl="1"/>
          <a:endParaRPr lang="ar-SA"/>
        </a:p>
      </dgm:t>
    </dgm:pt>
    <dgm:pt modelId="{F4404228-F299-4A42-9D48-BAA77A7B232A}" type="pres">
      <dgm:prSet presAssocID="{03E8D158-04BC-4CF5-ABF8-27ACDBD08045}" presName="childShp" presStyleLbl="bgAccFollowNode1" presStyleIdx="0" presStyleCnt="3" custScaleX="127160" custScaleY="214583">
        <dgm:presLayoutVars>
          <dgm:bulletEnabled val="1"/>
        </dgm:presLayoutVars>
      </dgm:prSet>
      <dgm:spPr/>
      <dgm:t>
        <a:bodyPr/>
        <a:lstStyle/>
        <a:p>
          <a:pPr rtl="1"/>
          <a:endParaRPr lang="ar-SA"/>
        </a:p>
      </dgm:t>
    </dgm:pt>
    <dgm:pt modelId="{07EAC2B7-A19A-4EAA-A832-1301E7758C0C}" type="pres">
      <dgm:prSet presAssocID="{B8762303-F302-4714-A593-71DC9AAD767B}" presName="spacing" presStyleCnt="0"/>
      <dgm:spPr/>
    </dgm:pt>
    <dgm:pt modelId="{6F83B992-A675-4DAE-B0A1-D9FAA5B03772}" type="pres">
      <dgm:prSet presAssocID="{D19794C4-97EC-4CF7-AE47-7B4E5DF29997}" presName="linNode" presStyleCnt="0"/>
      <dgm:spPr/>
    </dgm:pt>
    <dgm:pt modelId="{05DBCC03-D213-4311-83A0-925E3013CA57}" type="pres">
      <dgm:prSet presAssocID="{D19794C4-97EC-4CF7-AE47-7B4E5DF29997}" presName="parentShp" presStyleLbl="node1" presStyleIdx="1" presStyleCnt="3" custScaleX="67534" custLinFactNeighborX="-631" custLinFactNeighborY="965">
        <dgm:presLayoutVars>
          <dgm:bulletEnabled val="1"/>
        </dgm:presLayoutVars>
      </dgm:prSet>
      <dgm:spPr/>
      <dgm:t>
        <a:bodyPr/>
        <a:lstStyle/>
        <a:p>
          <a:pPr rtl="1"/>
          <a:endParaRPr lang="ar-SA"/>
        </a:p>
      </dgm:t>
    </dgm:pt>
    <dgm:pt modelId="{A988E185-7A73-4C96-8792-6B02D4015450}" type="pres">
      <dgm:prSet presAssocID="{D19794C4-97EC-4CF7-AE47-7B4E5DF29997}" presName="childShp" presStyleLbl="bgAccFollowNode1" presStyleIdx="1" presStyleCnt="3" custScaleX="129701" custScaleY="215679" custLinFactNeighborX="947" custLinFactNeighborY="51">
        <dgm:presLayoutVars>
          <dgm:bulletEnabled val="1"/>
        </dgm:presLayoutVars>
      </dgm:prSet>
      <dgm:spPr/>
      <dgm:t>
        <a:bodyPr/>
        <a:lstStyle/>
        <a:p>
          <a:pPr rtl="1"/>
          <a:endParaRPr lang="ar-SA"/>
        </a:p>
      </dgm:t>
    </dgm:pt>
    <dgm:pt modelId="{0F295449-127E-497A-9996-A1493503F39D}" type="pres">
      <dgm:prSet presAssocID="{32FE5A69-2A9C-4E29-9C83-8E2B63AAF4C8}" presName="spacing" presStyleCnt="0"/>
      <dgm:spPr/>
    </dgm:pt>
    <dgm:pt modelId="{B09C709D-E9B8-4F6C-9861-05A51CE65533}" type="pres">
      <dgm:prSet presAssocID="{985DC51D-CA07-4D87-B33C-5128DF782751}" presName="linNode" presStyleCnt="0"/>
      <dgm:spPr/>
    </dgm:pt>
    <dgm:pt modelId="{6BC2DCC8-CAB7-4CA0-A6F9-A887EE2E1D93}" type="pres">
      <dgm:prSet presAssocID="{985DC51D-CA07-4D87-B33C-5128DF782751}" presName="parentShp" presStyleLbl="node1" presStyleIdx="2" presStyleCnt="3" custScaleX="67534" custLinFactNeighborX="-10822" custLinFactNeighborY="246">
        <dgm:presLayoutVars>
          <dgm:bulletEnabled val="1"/>
        </dgm:presLayoutVars>
      </dgm:prSet>
      <dgm:spPr/>
      <dgm:t>
        <a:bodyPr/>
        <a:lstStyle/>
        <a:p>
          <a:pPr rtl="1"/>
          <a:endParaRPr lang="ar-SA"/>
        </a:p>
      </dgm:t>
    </dgm:pt>
    <dgm:pt modelId="{FF963129-7BF3-429E-8BB1-C887707F11AF}" type="pres">
      <dgm:prSet presAssocID="{985DC51D-CA07-4D87-B33C-5128DF782751}" presName="childShp" presStyleLbl="bgAccFollowNode1" presStyleIdx="2" presStyleCnt="3" custScaleX="117651" custScaleY="169793" custLinFactNeighborX="-2170" custLinFactNeighborY="1263">
        <dgm:presLayoutVars>
          <dgm:bulletEnabled val="1"/>
        </dgm:presLayoutVars>
      </dgm:prSet>
      <dgm:spPr/>
      <dgm:t>
        <a:bodyPr/>
        <a:lstStyle/>
        <a:p>
          <a:pPr rtl="1"/>
          <a:endParaRPr lang="ar-SA"/>
        </a:p>
      </dgm:t>
    </dgm:pt>
  </dgm:ptLst>
  <dgm:cxnLst>
    <dgm:cxn modelId="{0B539407-8BE5-4F12-B715-7E3D4DA9234E}" type="presOf" srcId="{6438C255-2649-4DBA-830F-8BDBC96C6485}" destId="{F4404228-F299-4A42-9D48-BAA77A7B232A}" srcOrd="0" destOrd="3" presId="urn:microsoft.com/office/officeart/2005/8/layout/vList6"/>
    <dgm:cxn modelId="{A1B0E1A7-3A36-4E0C-AC5C-73A7DC4A4F83}" srcId="{03E8D158-04BC-4CF5-ABF8-27ACDBD08045}" destId="{8CC3D8C2-0D1A-4C42-A5D2-3D0927657395}" srcOrd="2" destOrd="0" parTransId="{BA5FDAA8-E6B7-4F96-AB0A-B98EA458EE0C}" sibTransId="{CD3C0148-8DB1-46DB-AFB9-46F3FDDCD448}"/>
    <dgm:cxn modelId="{1E0462EA-7690-4ECC-92CE-4ED850D9D851}" srcId="{03E8D158-04BC-4CF5-ABF8-27ACDBD08045}" destId="{9B4C05D7-2169-46F5-A694-2AAE0B922E8C}" srcOrd="1" destOrd="0" parTransId="{ADD66353-6572-4B55-8BC7-BE1796CE9334}" sibTransId="{B7C6EFBA-B5EC-4C70-A4DE-D8B0AAFAF21D}"/>
    <dgm:cxn modelId="{5299016F-FCF9-4816-BB4A-6EB83E847BC6}" type="presOf" srcId="{991EDD89-5EAB-4852-8212-F197A76A7893}" destId="{A988E185-7A73-4C96-8792-6B02D4015450}" srcOrd="0" destOrd="2" presId="urn:microsoft.com/office/officeart/2005/8/layout/vList6"/>
    <dgm:cxn modelId="{37DCB4D5-27AD-48BD-B9FA-9ABFB308DEFE}" srcId="{D19794C4-97EC-4CF7-AE47-7B4E5DF29997}" destId="{991EDD89-5EAB-4852-8212-F197A76A7893}" srcOrd="2" destOrd="0" parTransId="{9050BFFF-4D4F-4421-AB38-A0895467266C}" sibTransId="{13783CF5-6D45-4C1F-B904-44C8E2203633}"/>
    <dgm:cxn modelId="{6612C844-5A86-4917-91A7-98127989C072}" srcId="{7E856728-9E5D-49C0-BA7F-ECE7A2378148}" destId="{03E8D158-04BC-4CF5-ABF8-27ACDBD08045}" srcOrd="0" destOrd="0" parTransId="{F80BCBDA-AB62-422D-8DFC-A81A893C7672}" sibTransId="{B8762303-F302-4714-A593-71DC9AAD767B}"/>
    <dgm:cxn modelId="{E567E332-FC62-4F27-ADB8-CD1DD0DE0D18}" srcId="{7E856728-9E5D-49C0-BA7F-ECE7A2378148}" destId="{985DC51D-CA07-4D87-B33C-5128DF782751}" srcOrd="2" destOrd="0" parTransId="{05807247-0AEC-4BF0-8172-49A34DD93448}" sibTransId="{93C4A60B-184F-4095-AFF7-66D36E4D20FA}"/>
    <dgm:cxn modelId="{7DD00881-B4FC-4EF2-83CF-9248D958CD14}" type="presOf" srcId="{6BCDD610-0DE4-4805-A713-2E5B95A35BA3}" destId="{F4404228-F299-4A42-9D48-BAA77A7B232A}" srcOrd="0" destOrd="0" presId="urn:microsoft.com/office/officeart/2005/8/layout/vList6"/>
    <dgm:cxn modelId="{77CA5138-650F-42AE-8D22-0CEB65B23150}" type="presOf" srcId="{03E8D158-04BC-4CF5-ABF8-27ACDBD08045}" destId="{36BCB0D5-7C17-4ED8-AFCC-EACD611B1934}" srcOrd="0" destOrd="0" presId="urn:microsoft.com/office/officeart/2005/8/layout/vList6"/>
    <dgm:cxn modelId="{B7FE5475-1685-4FE7-AAF6-DE47890B819D}" type="presOf" srcId="{D19794C4-97EC-4CF7-AE47-7B4E5DF29997}" destId="{05DBCC03-D213-4311-83A0-925E3013CA57}" srcOrd="0" destOrd="0" presId="urn:microsoft.com/office/officeart/2005/8/layout/vList6"/>
    <dgm:cxn modelId="{A7E0C427-4993-4DAB-A95C-35DE3EC9EE74}" srcId="{D19794C4-97EC-4CF7-AE47-7B4E5DF29997}" destId="{4EE62226-590F-416A-8C01-1810885DB13B}" srcOrd="1" destOrd="0" parTransId="{BC0B2C4F-5F43-4B1B-B462-2C18FD0FB264}" sibTransId="{E2AB7642-623F-4A26-A8AB-0576246C0809}"/>
    <dgm:cxn modelId="{2EC21AC5-9BD6-4D9E-B47F-8260B3F63560}" srcId="{985DC51D-CA07-4D87-B33C-5128DF782751}" destId="{4AADE17F-EA0F-4A5D-90C8-CDBD1440C90A}" srcOrd="0" destOrd="0" parTransId="{356E7879-3700-46E0-9F42-893695AADA39}" sibTransId="{DA7B77B0-6176-4DA8-B434-88E97552D869}"/>
    <dgm:cxn modelId="{A739408E-0171-4C62-A625-2C2D1C56A280}" type="presOf" srcId="{9B4C05D7-2169-46F5-A694-2AAE0B922E8C}" destId="{F4404228-F299-4A42-9D48-BAA77A7B232A}" srcOrd="0" destOrd="1" presId="urn:microsoft.com/office/officeart/2005/8/layout/vList6"/>
    <dgm:cxn modelId="{4EA5670C-95EC-4E9B-9C69-273C5242B06E}" type="presOf" srcId="{985DC51D-CA07-4D87-B33C-5128DF782751}" destId="{6BC2DCC8-CAB7-4CA0-A6F9-A887EE2E1D93}" srcOrd="0" destOrd="0" presId="urn:microsoft.com/office/officeart/2005/8/layout/vList6"/>
    <dgm:cxn modelId="{293547C1-0590-4EC7-93D0-E50C81634C4F}" type="presOf" srcId="{06446981-71B9-4CD9-89C1-5C042615E76B}" destId="{FF963129-7BF3-429E-8BB1-C887707F11AF}" srcOrd="0" destOrd="1" presId="urn:microsoft.com/office/officeart/2005/8/layout/vList6"/>
    <dgm:cxn modelId="{45AB1411-C544-4221-B7CB-F0623CDDBC1C}" srcId="{03E8D158-04BC-4CF5-ABF8-27ACDBD08045}" destId="{6BCDD610-0DE4-4805-A713-2E5B95A35BA3}" srcOrd="0" destOrd="0" parTransId="{C464A0A1-B28B-4EBC-A01D-11051ECDF331}" sibTransId="{CF379C7B-DD18-487F-80ED-FE644FBA5CB2}"/>
    <dgm:cxn modelId="{C715C728-7A43-43FF-A0B2-D1E49D899441}" srcId="{D19794C4-97EC-4CF7-AE47-7B4E5DF29997}" destId="{C574A2C1-5DE3-42C8-8D85-74F1E7222358}" srcOrd="0" destOrd="0" parTransId="{DDD342FF-3100-4B7B-AB51-ACC33769F652}" sibTransId="{8AECCF2F-4E96-42B5-85F3-E8000C1AAAF0}"/>
    <dgm:cxn modelId="{993B9752-124F-4B3E-B3D5-D03AC3EA608C}" type="presOf" srcId="{7E856728-9E5D-49C0-BA7F-ECE7A2378148}" destId="{0B632EC7-711E-4B1E-8B80-DF88E5C73D3A}" srcOrd="0" destOrd="0" presId="urn:microsoft.com/office/officeart/2005/8/layout/vList6"/>
    <dgm:cxn modelId="{3C2A6BBA-1819-4205-BFFB-0AF1FDB74C0C}" type="presOf" srcId="{4EE62226-590F-416A-8C01-1810885DB13B}" destId="{A988E185-7A73-4C96-8792-6B02D4015450}" srcOrd="0" destOrd="1" presId="urn:microsoft.com/office/officeart/2005/8/layout/vList6"/>
    <dgm:cxn modelId="{7AA8C71D-17C4-4296-A35E-6144FC5606D8}" srcId="{03E8D158-04BC-4CF5-ABF8-27ACDBD08045}" destId="{6438C255-2649-4DBA-830F-8BDBC96C6485}" srcOrd="3" destOrd="0" parTransId="{3FC19C69-860C-48B5-AE2D-6D9D74A03627}" sibTransId="{0A4B919C-5C1E-49C3-AA41-00B486291B6E}"/>
    <dgm:cxn modelId="{AC34E3D9-1792-42BB-904C-BA720A411C88}" type="presOf" srcId="{C574A2C1-5DE3-42C8-8D85-74F1E7222358}" destId="{A988E185-7A73-4C96-8792-6B02D4015450}" srcOrd="0" destOrd="0" presId="urn:microsoft.com/office/officeart/2005/8/layout/vList6"/>
    <dgm:cxn modelId="{AB0BEF72-32EF-4BA7-A6D7-57836066E5B1}" srcId="{985DC51D-CA07-4D87-B33C-5128DF782751}" destId="{06446981-71B9-4CD9-89C1-5C042615E76B}" srcOrd="1" destOrd="0" parTransId="{53045430-F99B-4E19-AAF1-A99790F12693}" sibTransId="{FAA932A7-90AA-4C32-BAF2-31FFEAF9415A}"/>
    <dgm:cxn modelId="{CE81454F-C663-4DE2-9087-7B0B848F7A89}" srcId="{7E856728-9E5D-49C0-BA7F-ECE7A2378148}" destId="{D19794C4-97EC-4CF7-AE47-7B4E5DF29997}" srcOrd="1" destOrd="0" parTransId="{37FF869D-1528-426C-B3BD-E3244ED52DFC}" sibTransId="{32FE5A69-2A9C-4E29-9C83-8E2B63AAF4C8}"/>
    <dgm:cxn modelId="{D1D9D395-A64F-4A4A-ABC3-9C81E69E37FE}" type="presOf" srcId="{4AADE17F-EA0F-4A5D-90C8-CDBD1440C90A}" destId="{FF963129-7BF3-429E-8BB1-C887707F11AF}" srcOrd="0" destOrd="0" presId="urn:microsoft.com/office/officeart/2005/8/layout/vList6"/>
    <dgm:cxn modelId="{CE45D892-AB7F-4F7F-8F12-187B8F23B59C}" type="presOf" srcId="{8CC3D8C2-0D1A-4C42-A5D2-3D0927657395}" destId="{F4404228-F299-4A42-9D48-BAA77A7B232A}" srcOrd="0" destOrd="2" presId="urn:microsoft.com/office/officeart/2005/8/layout/vList6"/>
    <dgm:cxn modelId="{3406E880-0E18-4CF0-BE15-F1E07C9E1DC6}" type="presParOf" srcId="{0B632EC7-711E-4B1E-8B80-DF88E5C73D3A}" destId="{02514B06-A4AB-4E4C-BDD3-B0BCEAD986DC}" srcOrd="0" destOrd="0" presId="urn:microsoft.com/office/officeart/2005/8/layout/vList6"/>
    <dgm:cxn modelId="{FC5CD7DB-392B-4837-88E8-8221877E5785}" type="presParOf" srcId="{02514B06-A4AB-4E4C-BDD3-B0BCEAD986DC}" destId="{36BCB0D5-7C17-4ED8-AFCC-EACD611B1934}" srcOrd="0" destOrd="0" presId="urn:microsoft.com/office/officeart/2005/8/layout/vList6"/>
    <dgm:cxn modelId="{21C7D4FE-B3B8-45AA-81B3-33D411203035}" type="presParOf" srcId="{02514B06-A4AB-4E4C-BDD3-B0BCEAD986DC}" destId="{F4404228-F299-4A42-9D48-BAA77A7B232A}" srcOrd="1" destOrd="0" presId="urn:microsoft.com/office/officeart/2005/8/layout/vList6"/>
    <dgm:cxn modelId="{09EF231D-5BDD-4214-B6CF-21600FFABD4F}" type="presParOf" srcId="{0B632EC7-711E-4B1E-8B80-DF88E5C73D3A}" destId="{07EAC2B7-A19A-4EAA-A832-1301E7758C0C}" srcOrd="1" destOrd="0" presId="urn:microsoft.com/office/officeart/2005/8/layout/vList6"/>
    <dgm:cxn modelId="{CA6A0DB5-90AA-44A3-ADD5-4C2A47BE6483}" type="presParOf" srcId="{0B632EC7-711E-4B1E-8B80-DF88E5C73D3A}" destId="{6F83B992-A675-4DAE-B0A1-D9FAA5B03772}" srcOrd="2" destOrd="0" presId="urn:microsoft.com/office/officeart/2005/8/layout/vList6"/>
    <dgm:cxn modelId="{C6F91C91-B380-4322-B8D2-E03B8AD90E8D}" type="presParOf" srcId="{6F83B992-A675-4DAE-B0A1-D9FAA5B03772}" destId="{05DBCC03-D213-4311-83A0-925E3013CA57}" srcOrd="0" destOrd="0" presId="urn:microsoft.com/office/officeart/2005/8/layout/vList6"/>
    <dgm:cxn modelId="{EB5CF648-4235-4A52-8D34-A61366E2DF01}" type="presParOf" srcId="{6F83B992-A675-4DAE-B0A1-D9FAA5B03772}" destId="{A988E185-7A73-4C96-8792-6B02D4015450}" srcOrd="1" destOrd="0" presId="urn:microsoft.com/office/officeart/2005/8/layout/vList6"/>
    <dgm:cxn modelId="{D44EDB61-AE13-438F-BDCC-48E402B4587A}" type="presParOf" srcId="{0B632EC7-711E-4B1E-8B80-DF88E5C73D3A}" destId="{0F295449-127E-497A-9996-A1493503F39D}" srcOrd="3" destOrd="0" presId="urn:microsoft.com/office/officeart/2005/8/layout/vList6"/>
    <dgm:cxn modelId="{FC05C920-356E-4C2A-8421-88E9BA757CD6}" type="presParOf" srcId="{0B632EC7-711E-4B1E-8B80-DF88E5C73D3A}" destId="{B09C709D-E9B8-4F6C-9861-05A51CE65533}" srcOrd="4" destOrd="0" presId="urn:microsoft.com/office/officeart/2005/8/layout/vList6"/>
    <dgm:cxn modelId="{60CBA701-DBA8-45C7-8FD6-46E15B2E837E}" type="presParOf" srcId="{B09C709D-E9B8-4F6C-9861-05A51CE65533}" destId="{6BC2DCC8-CAB7-4CA0-A6F9-A887EE2E1D93}" srcOrd="0" destOrd="0" presId="urn:microsoft.com/office/officeart/2005/8/layout/vList6"/>
    <dgm:cxn modelId="{663809ED-5B7B-445E-9733-A426FBD22EAF}" type="presParOf" srcId="{B09C709D-E9B8-4F6C-9861-05A51CE65533}" destId="{FF963129-7BF3-429E-8BB1-C887707F11A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E856728-9E5D-49C0-BA7F-ECE7A2378148}"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03E8D158-04BC-4CF5-ABF8-27ACDBD08045}">
      <dgm:prSet phldrT="[نص]" custT="1"/>
      <dgm:spPr/>
      <dgm:t>
        <a:bodyPr/>
        <a:lstStyle/>
        <a:p>
          <a:pPr rtl="1"/>
          <a:r>
            <a:rPr lang="ar-SA" sz="4800" b="1" dirty="0" smtClean="0">
              <a:solidFill>
                <a:schemeClr val="hlink"/>
              </a:solidFill>
            </a:rPr>
            <a:t>جورج </a:t>
          </a:r>
          <a:r>
            <a:rPr lang="ar-SA" sz="4800" b="1" dirty="0" err="1" smtClean="0">
              <a:solidFill>
                <a:schemeClr val="hlink"/>
              </a:solidFill>
            </a:rPr>
            <a:t>لتون</a:t>
          </a:r>
          <a:endParaRPr lang="ar-SA" sz="4800" dirty="0">
            <a:effectLst>
              <a:outerShdw blurRad="38100" dist="38100" dir="2700000" algn="tl">
                <a:srgbClr val="000000">
                  <a:alpha val="43137"/>
                </a:srgbClr>
              </a:outerShdw>
            </a:effectLst>
          </a:endParaRPr>
        </a:p>
      </dgm:t>
    </dgm:pt>
    <dgm:pt modelId="{F80BCBDA-AB62-422D-8DFC-A81A893C7672}" type="parTrans" cxnId="{6612C844-5A86-4917-91A7-98127989C072}">
      <dgm:prSet/>
      <dgm:spPr/>
      <dgm:t>
        <a:bodyPr/>
        <a:lstStyle/>
        <a:p>
          <a:pPr rtl="1"/>
          <a:endParaRPr lang="ar-SA"/>
        </a:p>
      </dgm:t>
    </dgm:pt>
    <dgm:pt modelId="{B8762303-F302-4714-A593-71DC9AAD767B}" type="sibTrans" cxnId="{6612C844-5A86-4917-91A7-98127989C072}">
      <dgm:prSet/>
      <dgm:spPr/>
      <dgm:t>
        <a:bodyPr/>
        <a:lstStyle/>
        <a:p>
          <a:pPr rtl="1"/>
          <a:endParaRPr lang="ar-SA"/>
        </a:p>
      </dgm:t>
    </dgm:pt>
    <dgm:pt modelId="{6BCDD610-0DE4-4805-A713-2E5B95A35BA3}">
      <dgm:prSet phldrT="[نص]" custT="1"/>
      <dgm:spPr/>
      <dgm:t>
        <a:bodyPr/>
        <a:lstStyle/>
        <a:p>
          <a:pPr rtl="1"/>
          <a:r>
            <a:rPr lang="ar-SA" sz="2400" b="1" dirty="0" smtClean="0">
              <a:effectLst>
                <a:outerShdw blurRad="38100" dist="38100" dir="2700000" algn="tl">
                  <a:srgbClr val="000000">
                    <a:alpha val="43137"/>
                  </a:srgbClr>
                </a:outerShdw>
              </a:effectLst>
            </a:rPr>
            <a:t>أكد على أن للمناخ التنظيمي تأثيراً بالغاً على دوافع الفرد، فالمناخ التنظيمي الذي :</a:t>
          </a:r>
          <a:endParaRPr lang="ar-SA" sz="2400" b="1" dirty="0">
            <a:effectLst>
              <a:outerShdw blurRad="38100" dist="38100" dir="2700000" algn="tl">
                <a:srgbClr val="000000">
                  <a:alpha val="43137"/>
                </a:srgbClr>
              </a:outerShdw>
            </a:effectLst>
          </a:endParaRPr>
        </a:p>
      </dgm:t>
    </dgm:pt>
    <dgm:pt modelId="{C464A0A1-B28B-4EBC-A01D-11051ECDF331}" type="parTrans" cxnId="{45AB1411-C544-4221-B7CB-F0623CDDBC1C}">
      <dgm:prSet/>
      <dgm:spPr/>
      <dgm:t>
        <a:bodyPr/>
        <a:lstStyle/>
        <a:p>
          <a:pPr rtl="1"/>
          <a:endParaRPr lang="ar-SA"/>
        </a:p>
      </dgm:t>
    </dgm:pt>
    <dgm:pt modelId="{CF379C7B-DD18-487F-80ED-FE644FBA5CB2}" type="sibTrans" cxnId="{45AB1411-C544-4221-B7CB-F0623CDDBC1C}">
      <dgm:prSet/>
      <dgm:spPr/>
      <dgm:t>
        <a:bodyPr/>
        <a:lstStyle/>
        <a:p>
          <a:pPr rtl="1"/>
          <a:endParaRPr lang="ar-SA"/>
        </a:p>
      </dgm:t>
    </dgm:pt>
    <dgm:pt modelId="{D19794C4-97EC-4CF7-AE47-7B4E5DF29997}">
      <dgm:prSet custT="1"/>
      <dgm:spPr/>
      <dgm:t>
        <a:bodyPr/>
        <a:lstStyle/>
        <a:p>
          <a:pPr rtl="1"/>
          <a:r>
            <a:rPr lang="ar-SA" sz="4800" b="1" dirty="0" err="1" smtClean="0">
              <a:solidFill>
                <a:schemeClr val="hlink"/>
              </a:solidFill>
            </a:rPr>
            <a:t>باسمور</a:t>
          </a:r>
          <a:endParaRPr lang="ar-SA" sz="4800" b="1" dirty="0"/>
        </a:p>
      </dgm:t>
    </dgm:pt>
    <dgm:pt modelId="{37FF869D-1528-426C-B3BD-E3244ED52DFC}" type="parTrans" cxnId="{CE81454F-C663-4DE2-9087-7B0B848F7A89}">
      <dgm:prSet/>
      <dgm:spPr/>
      <dgm:t>
        <a:bodyPr/>
        <a:lstStyle/>
        <a:p>
          <a:pPr rtl="1"/>
          <a:endParaRPr lang="ar-SA"/>
        </a:p>
      </dgm:t>
    </dgm:pt>
    <dgm:pt modelId="{32FE5A69-2A9C-4E29-9C83-8E2B63AAF4C8}" type="sibTrans" cxnId="{CE81454F-C663-4DE2-9087-7B0B848F7A89}">
      <dgm:prSet/>
      <dgm:spPr/>
      <dgm:t>
        <a:bodyPr/>
        <a:lstStyle/>
        <a:p>
          <a:pPr rtl="1"/>
          <a:endParaRPr lang="ar-SA"/>
        </a:p>
      </dgm:t>
    </dgm:pt>
    <dgm:pt modelId="{6438C255-2649-4DBA-830F-8BDBC96C6485}">
      <dgm:prSet phldrT="[نص]" custT="1"/>
      <dgm:spPr/>
      <dgm:t>
        <a:bodyPr/>
        <a:lstStyle/>
        <a:p>
          <a:pPr rtl="1"/>
          <a:r>
            <a:rPr lang="ar-SA" sz="2400" b="1" dirty="0" smtClean="0">
              <a:effectLst>
                <a:outerShdw blurRad="38100" dist="38100" dir="2700000" algn="tl">
                  <a:srgbClr val="000000">
                    <a:alpha val="43137"/>
                  </a:srgbClr>
                </a:outerShdw>
              </a:effectLst>
            </a:rPr>
            <a:t>يسوده الالتزام بالقوانين يولد لدى </a:t>
          </a:r>
          <a:r>
            <a:rPr lang="ar-SA" sz="2400" b="1" dirty="0" err="1" smtClean="0">
              <a:effectLst>
                <a:outerShdw blurRad="38100" dist="38100" dir="2700000" algn="tl">
                  <a:srgbClr val="000000">
                    <a:alpha val="43137"/>
                  </a:srgbClr>
                </a:outerShdw>
              </a:effectLst>
            </a:rPr>
            <a:t>الافراد</a:t>
          </a:r>
          <a:r>
            <a:rPr lang="ar-SA" sz="2400" b="1" dirty="0" smtClean="0">
              <a:effectLst>
                <a:outerShdw blurRad="38100" dist="38100" dir="2700000" algn="tl">
                  <a:srgbClr val="000000">
                    <a:alpha val="43137"/>
                  </a:srgbClr>
                </a:outerShdw>
              </a:effectLst>
            </a:rPr>
            <a:t> الحاجة للقوة والسيطرة ويزداد تأثيرها على سلوكهم .</a:t>
          </a:r>
          <a:endParaRPr lang="ar-SA" sz="2400" b="1" dirty="0">
            <a:effectLst>
              <a:outerShdw blurRad="38100" dist="38100" dir="2700000" algn="tl">
                <a:srgbClr val="000000">
                  <a:alpha val="43137"/>
                </a:srgbClr>
              </a:outerShdw>
            </a:effectLst>
          </a:endParaRPr>
        </a:p>
      </dgm:t>
    </dgm:pt>
    <dgm:pt modelId="{3FC19C69-860C-48B5-AE2D-6D9D74A03627}" type="parTrans" cxnId="{7AA8C71D-17C4-4296-A35E-6144FC5606D8}">
      <dgm:prSet/>
      <dgm:spPr/>
      <dgm:t>
        <a:bodyPr/>
        <a:lstStyle/>
        <a:p>
          <a:pPr rtl="1"/>
          <a:endParaRPr lang="ar-SA"/>
        </a:p>
      </dgm:t>
    </dgm:pt>
    <dgm:pt modelId="{0A4B919C-5C1E-49C3-AA41-00B486291B6E}" type="sibTrans" cxnId="{7AA8C71D-17C4-4296-A35E-6144FC5606D8}">
      <dgm:prSet/>
      <dgm:spPr/>
      <dgm:t>
        <a:bodyPr/>
        <a:lstStyle/>
        <a:p>
          <a:pPr rtl="1"/>
          <a:endParaRPr lang="ar-SA"/>
        </a:p>
      </dgm:t>
    </dgm:pt>
    <dgm:pt modelId="{991EDD89-5EAB-4852-8212-F197A76A7893}">
      <dgm:prSet custT="1"/>
      <dgm:spPr/>
      <dgm:t>
        <a:bodyPr/>
        <a:lstStyle/>
        <a:p>
          <a:pPr rtl="1"/>
          <a:r>
            <a:rPr lang="ar-SA" sz="2400" b="1" dirty="0" smtClean="0">
              <a:effectLst>
                <a:outerShdw blurRad="38100" dist="38100" dir="2700000" algn="tl">
                  <a:srgbClr val="000000">
                    <a:alpha val="43137"/>
                  </a:srgbClr>
                </a:outerShdw>
              </a:effectLst>
            </a:rPr>
            <a:t>إتباع أسلوب التغذية العكسية عن مستوى أدائه مقارنة بالمستوى المطلوب.</a:t>
          </a:r>
          <a:endParaRPr lang="ar-SA" sz="2400" b="1" dirty="0">
            <a:effectLst>
              <a:outerShdw blurRad="38100" dist="38100" dir="2700000" algn="tl">
                <a:srgbClr val="000000">
                  <a:alpha val="43137"/>
                </a:srgbClr>
              </a:outerShdw>
            </a:effectLst>
          </a:endParaRPr>
        </a:p>
      </dgm:t>
    </dgm:pt>
    <dgm:pt modelId="{9050BFFF-4D4F-4421-AB38-A0895467266C}" type="parTrans" cxnId="{37DCB4D5-27AD-48BD-B9FA-9ABFB308DEFE}">
      <dgm:prSet/>
      <dgm:spPr/>
      <dgm:t>
        <a:bodyPr/>
        <a:lstStyle/>
        <a:p>
          <a:pPr rtl="1"/>
          <a:endParaRPr lang="ar-SA"/>
        </a:p>
      </dgm:t>
    </dgm:pt>
    <dgm:pt modelId="{13783CF5-6D45-4C1F-B904-44C8E2203633}" type="sibTrans" cxnId="{37DCB4D5-27AD-48BD-B9FA-9ABFB308DEFE}">
      <dgm:prSet/>
      <dgm:spPr/>
      <dgm:t>
        <a:bodyPr/>
        <a:lstStyle/>
        <a:p>
          <a:pPr rtl="1"/>
          <a:endParaRPr lang="ar-SA"/>
        </a:p>
      </dgm:t>
    </dgm:pt>
    <dgm:pt modelId="{C574A2C1-5DE3-42C8-8D85-74F1E7222358}">
      <dgm:prSet custT="1"/>
      <dgm:spPr/>
      <dgm:t>
        <a:bodyPr/>
        <a:lstStyle/>
        <a:p>
          <a:pPr rtl="1"/>
          <a:r>
            <a:rPr lang="ar-SA" sz="2400" b="1" dirty="0" smtClean="0">
              <a:effectLst>
                <a:outerShdw blurRad="38100" dist="38100" dir="2700000" algn="tl">
                  <a:srgbClr val="000000">
                    <a:alpha val="43137"/>
                  </a:srgbClr>
                </a:outerShdw>
              </a:effectLst>
            </a:rPr>
            <a:t>يرى أن هناك ثلاثة أساليب يمكن استخدامها لزيادة درجة الرضا لدى الموظف ولتوجيه سلوكه إيجابياً.  </a:t>
          </a:r>
          <a:endParaRPr lang="ar-SA" sz="2400" b="1" dirty="0">
            <a:effectLst>
              <a:outerShdw blurRad="38100" dist="38100" dir="2700000" algn="tl">
                <a:srgbClr val="000000">
                  <a:alpha val="43137"/>
                </a:srgbClr>
              </a:outerShdw>
            </a:effectLst>
          </a:endParaRPr>
        </a:p>
      </dgm:t>
    </dgm:pt>
    <dgm:pt modelId="{DDD342FF-3100-4B7B-AB51-ACC33769F652}" type="parTrans" cxnId="{C715C728-7A43-43FF-A0B2-D1E49D899441}">
      <dgm:prSet/>
      <dgm:spPr/>
      <dgm:t>
        <a:bodyPr/>
        <a:lstStyle/>
        <a:p>
          <a:pPr rtl="1"/>
          <a:endParaRPr lang="ar-SA"/>
        </a:p>
      </dgm:t>
    </dgm:pt>
    <dgm:pt modelId="{8AECCF2F-4E96-42B5-85F3-E8000C1AAAF0}" type="sibTrans" cxnId="{C715C728-7A43-43FF-A0B2-D1E49D899441}">
      <dgm:prSet/>
      <dgm:spPr/>
      <dgm:t>
        <a:bodyPr/>
        <a:lstStyle/>
        <a:p>
          <a:pPr rtl="1"/>
          <a:endParaRPr lang="ar-SA"/>
        </a:p>
      </dgm:t>
    </dgm:pt>
    <dgm:pt modelId="{2C66FEF7-2B89-4354-9F0F-971C8131299A}">
      <dgm:prSet phldrT="[نص]" custT="1"/>
      <dgm:spPr/>
      <dgm:t>
        <a:bodyPr/>
        <a:lstStyle/>
        <a:p>
          <a:pPr rtl="1"/>
          <a:r>
            <a:rPr lang="ar-SA" sz="2400" b="1" dirty="0" smtClean="0">
              <a:effectLst>
                <a:outerShdw blurRad="38100" dist="38100" dir="2700000" algn="tl">
                  <a:srgbClr val="000000">
                    <a:alpha val="43137"/>
                  </a:srgbClr>
                </a:outerShdw>
              </a:effectLst>
            </a:rPr>
            <a:t>يؤكد على أهمية التعاون سيؤدي إلى بروز الحاجة للصداقة .</a:t>
          </a:r>
          <a:endParaRPr lang="ar-SA" sz="2400" b="1" dirty="0">
            <a:effectLst>
              <a:outerShdw blurRad="38100" dist="38100" dir="2700000" algn="tl">
                <a:srgbClr val="000000">
                  <a:alpha val="43137"/>
                </a:srgbClr>
              </a:outerShdw>
            </a:effectLst>
          </a:endParaRPr>
        </a:p>
      </dgm:t>
    </dgm:pt>
    <dgm:pt modelId="{E0536C5F-147E-4C88-9A07-E81939378EE1}" type="parTrans" cxnId="{1096A31B-A1AC-4625-9B59-66B4046B80C1}">
      <dgm:prSet/>
      <dgm:spPr/>
      <dgm:t>
        <a:bodyPr/>
        <a:lstStyle/>
        <a:p>
          <a:pPr rtl="1"/>
          <a:endParaRPr lang="ar-SA"/>
        </a:p>
      </dgm:t>
    </dgm:pt>
    <dgm:pt modelId="{4EE66B5C-83B4-40FF-90EA-A42744B76EEB}" type="sibTrans" cxnId="{1096A31B-A1AC-4625-9B59-66B4046B80C1}">
      <dgm:prSet/>
      <dgm:spPr/>
      <dgm:t>
        <a:bodyPr/>
        <a:lstStyle/>
        <a:p>
          <a:pPr rtl="1"/>
          <a:endParaRPr lang="ar-SA"/>
        </a:p>
      </dgm:t>
    </dgm:pt>
    <dgm:pt modelId="{22CEF9D0-3931-42E5-A0A4-7C31972D6A59}">
      <dgm:prSet phldrT="[نص]" custT="1"/>
      <dgm:spPr/>
      <dgm:t>
        <a:bodyPr/>
        <a:lstStyle/>
        <a:p>
          <a:pPr rtl="1"/>
          <a:r>
            <a:rPr lang="ar-SA" sz="2400" b="1" dirty="0" smtClean="0">
              <a:effectLst>
                <a:outerShdw blurRad="38100" dist="38100" dir="2700000" algn="tl">
                  <a:srgbClr val="000000">
                    <a:alpha val="43137"/>
                  </a:srgbClr>
                </a:outerShdw>
              </a:effectLst>
            </a:rPr>
            <a:t>يشجع منسوبيه على تحديد أهدافهم بأنفسهم وتحمل المسئولية سيؤكد لديهم الحاجة للانجاز .</a:t>
          </a:r>
          <a:endParaRPr lang="ar-SA" sz="2400" b="1" dirty="0">
            <a:effectLst>
              <a:outerShdw blurRad="38100" dist="38100" dir="2700000" algn="tl">
                <a:srgbClr val="000000">
                  <a:alpha val="43137"/>
                </a:srgbClr>
              </a:outerShdw>
            </a:effectLst>
          </a:endParaRPr>
        </a:p>
      </dgm:t>
    </dgm:pt>
    <dgm:pt modelId="{6F46E7A1-DF86-4C4A-BBBE-463E22CC63D7}" type="parTrans" cxnId="{DA547D66-BD9B-4FBF-8FC4-B9D7329DED73}">
      <dgm:prSet/>
      <dgm:spPr/>
      <dgm:t>
        <a:bodyPr/>
        <a:lstStyle/>
        <a:p>
          <a:pPr rtl="1"/>
          <a:endParaRPr lang="ar-SA"/>
        </a:p>
      </dgm:t>
    </dgm:pt>
    <dgm:pt modelId="{A66C7408-CAA3-44AE-BB5B-8BD4D3F01796}" type="sibTrans" cxnId="{DA547D66-BD9B-4FBF-8FC4-B9D7329DED73}">
      <dgm:prSet/>
      <dgm:spPr/>
      <dgm:t>
        <a:bodyPr/>
        <a:lstStyle/>
        <a:p>
          <a:pPr rtl="1"/>
          <a:endParaRPr lang="ar-SA"/>
        </a:p>
      </dgm:t>
    </dgm:pt>
    <dgm:pt modelId="{47C0D43E-92E3-41C9-9443-1EB1374C90DA}">
      <dgm:prSet custT="1"/>
      <dgm:spPr/>
      <dgm:t>
        <a:bodyPr/>
        <a:lstStyle/>
        <a:p>
          <a:pPr rtl="1"/>
          <a:r>
            <a:rPr lang="ar-SA" sz="2400" b="1" dirty="0" smtClean="0">
              <a:effectLst>
                <a:outerShdw blurRad="38100" dist="38100" dir="2700000" algn="tl">
                  <a:srgbClr val="000000">
                    <a:alpha val="43137"/>
                  </a:srgbClr>
                </a:outerShdw>
              </a:effectLst>
            </a:rPr>
            <a:t> تعهد عمل الموظف بالتغيير المستمر بإضافة مسئوليات جديدة ومنحة الاستقلالية ( الإثراء الوظيفي ).</a:t>
          </a:r>
          <a:endParaRPr lang="ar-SA" sz="2400" b="1" dirty="0">
            <a:effectLst>
              <a:outerShdw blurRad="38100" dist="38100" dir="2700000" algn="tl">
                <a:srgbClr val="000000">
                  <a:alpha val="43137"/>
                </a:srgbClr>
              </a:outerShdw>
            </a:effectLst>
          </a:endParaRPr>
        </a:p>
      </dgm:t>
    </dgm:pt>
    <dgm:pt modelId="{6E0C31EB-B458-4AEB-9C80-9FCEF48E7DF4}" type="parTrans" cxnId="{EE7D0862-3557-4A59-9D8C-16FC3938FFE8}">
      <dgm:prSet/>
      <dgm:spPr/>
    </dgm:pt>
    <dgm:pt modelId="{E05661DE-B13C-433F-AED9-E04AEEE5D7EB}" type="sibTrans" cxnId="{EE7D0862-3557-4A59-9D8C-16FC3938FFE8}">
      <dgm:prSet/>
      <dgm:spPr/>
    </dgm:pt>
    <dgm:pt modelId="{68B1E0AA-3EF3-4487-BCE9-561213DB4ACE}">
      <dgm:prSet custT="1"/>
      <dgm:spPr/>
      <dgm:t>
        <a:bodyPr/>
        <a:lstStyle/>
        <a:p>
          <a:pPr rtl="1"/>
          <a:r>
            <a:rPr lang="ar-SA" sz="2400" b="1" dirty="0" smtClean="0">
              <a:effectLst>
                <a:outerShdw blurRad="38100" dist="38100" dir="2700000" algn="tl">
                  <a:srgbClr val="000000">
                    <a:alpha val="43137"/>
                  </a:srgbClr>
                </a:outerShdw>
              </a:effectLst>
            </a:rPr>
            <a:t>تهيئة التقنية لسد احتياجات المنسوبين .</a:t>
          </a:r>
          <a:endParaRPr lang="ar-SA" sz="2400" b="1" dirty="0">
            <a:effectLst>
              <a:outerShdw blurRad="38100" dist="38100" dir="2700000" algn="tl">
                <a:srgbClr val="000000">
                  <a:alpha val="43137"/>
                </a:srgbClr>
              </a:outerShdw>
            </a:effectLst>
          </a:endParaRPr>
        </a:p>
      </dgm:t>
    </dgm:pt>
    <dgm:pt modelId="{94E140B7-55E5-4BCF-8013-642B950A9880}" type="parTrans" cxnId="{1EACB1D2-E61B-41B9-95C9-08097D1D9D69}">
      <dgm:prSet/>
      <dgm:spPr/>
    </dgm:pt>
    <dgm:pt modelId="{17F5BA37-25DD-47F7-A405-94D6AA5E2743}" type="sibTrans" cxnId="{1EACB1D2-E61B-41B9-95C9-08097D1D9D69}">
      <dgm:prSet/>
      <dgm:spPr/>
    </dgm:pt>
    <dgm:pt modelId="{0B632EC7-711E-4B1E-8B80-DF88E5C73D3A}" type="pres">
      <dgm:prSet presAssocID="{7E856728-9E5D-49C0-BA7F-ECE7A2378148}" presName="Name0" presStyleCnt="0">
        <dgm:presLayoutVars>
          <dgm:dir/>
          <dgm:animLvl val="lvl"/>
          <dgm:resizeHandles/>
        </dgm:presLayoutVars>
      </dgm:prSet>
      <dgm:spPr/>
      <dgm:t>
        <a:bodyPr/>
        <a:lstStyle/>
        <a:p>
          <a:pPr rtl="1"/>
          <a:endParaRPr lang="ar-SA"/>
        </a:p>
      </dgm:t>
    </dgm:pt>
    <dgm:pt modelId="{02514B06-A4AB-4E4C-BDD3-B0BCEAD986DC}" type="pres">
      <dgm:prSet presAssocID="{03E8D158-04BC-4CF5-ABF8-27ACDBD08045}" presName="linNode" presStyleCnt="0"/>
      <dgm:spPr/>
    </dgm:pt>
    <dgm:pt modelId="{36BCB0D5-7C17-4ED8-AFCC-EACD611B1934}" type="pres">
      <dgm:prSet presAssocID="{03E8D158-04BC-4CF5-ABF8-27ACDBD08045}" presName="parentShp" presStyleLbl="node1" presStyleIdx="0" presStyleCnt="2" custScaleX="57797" custLinFactNeighborX="-3877" custLinFactNeighborY="-7662">
        <dgm:presLayoutVars>
          <dgm:bulletEnabled val="1"/>
        </dgm:presLayoutVars>
      </dgm:prSet>
      <dgm:spPr/>
      <dgm:t>
        <a:bodyPr/>
        <a:lstStyle/>
        <a:p>
          <a:pPr rtl="1"/>
          <a:endParaRPr lang="ar-SA"/>
        </a:p>
      </dgm:t>
    </dgm:pt>
    <dgm:pt modelId="{F4404228-F299-4A42-9D48-BAA77A7B232A}" type="pres">
      <dgm:prSet presAssocID="{03E8D158-04BC-4CF5-ABF8-27ACDBD08045}" presName="childShp" presStyleLbl="bgAccFollowNode1" presStyleIdx="0" presStyleCnt="2" custScaleX="137587" custScaleY="214583">
        <dgm:presLayoutVars>
          <dgm:bulletEnabled val="1"/>
        </dgm:presLayoutVars>
      </dgm:prSet>
      <dgm:spPr/>
      <dgm:t>
        <a:bodyPr/>
        <a:lstStyle/>
        <a:p>
          <a:pPr rtl="1"/>
          <a:endParaRPr lang="ar-SA"/>
        </a:p>
      </dgm:t>
    </dgm:pt>
    <dgm:pt modelId="{07EAC2B7-A19A-4EAA-A832-1301E7758C0C}" type="pres">
      <dgm:prSet presAssocID="{B8762303-F302-4714-A593-71DC9AAD767B}" presName="spacing" presStyleCnt="0"/>
      <dgm:spPr/>
    </dgm:pt>
    <dgm:pt modelId="{6F83B992-A675-4DAE-B0A1-D9FAA5B03772}" type="pres">
      <dgm:prSet presAssocID="{D19794C4-97EC-4CF7-AE47-7B4E5DF29997}" presName="linNode" presStyleCnt="0"/>
      <dgm:spPr/>
    </dgm:pt>
    <dgm:pt modelId="{05DBCC03-D213-4311-83A0-925E3013CA57}" type="pres">
      <dgm:prSet presAssocID="{D19794C4-97EC-4CF7-AE47-7B4E5DF29997}" presName="parentShp" presStyleLbl="node1" presStyleIdx="1" presStyleCnt="2" custScaleX="67534" custLinFactNeighborX="-631" custLinFactNeighborY="965">
        <dgm:presLayoutVars>
          <dgm:bulletEnabled val="1"/>
        </dgm:presLayoutVars>
      </dgm:prSet>
      <dgm:spPr/>
      <dgm:t>
        <a:bodyPr/>
        <a:lstStyle/>
        <a:p>
          <a:pPr rtl="1"/>
          <a:endParaRPr lang="ar-SA"/>
        </a:p>
      </dgm:t>
    </dgm:pt>
    <dgm:pt modelId="{A988E185-7A73-4C96-8792-6B02D4015450}" type="pres">
      <dgm:prSet presAssocID="{D19794C4-97EC-4CF7-AE47-7B4E5DF29997}" presName="childShp" presStyleLbl="bgAccFollowNode1" presStyleIdx="1" presStyleCnt="2" custScaleX="146256" custScaleY="215679" custLinFactNeighborX="947" custLinFactNeighborY="51">
        <dgm:presLayoutVars>
          <dgm:bulletEnabled val="1"/>
        </dgm:presLayoutVars>
      </dgm:prSet>
      <dgm:spPr/>
      <dgm:t>
        <a:bodyPr/>
        <a:lstStyle/>
        <a:p>
          <a:pPr rtl="1"/>
          <a:endParaRPr lang="ar-SA"/>
        </a:p>
      </dgm:t>
    </dgm:pt>
  </dgm:ptLst>
  <dgm:cxnLst>
    <dgm:cxn modelId="{B3A69125-A039-4D27-837E-20BDC5D3A823}" type="presOf" srcId="{991EDD89-5EAB-4852-8212-F197A76A7893}" destId="{A988E185-7A73-4C96-8792-6B02D4015450}" srcOrd="0" destOrd="1" presId="urn:microsoft.com/office/officeart/2005/8/layout/vList6"/>
    <dgm:cxn modelId="{7B068A46-825B-4014-9DD5-C9AF8F1FF0AB}" type="presOf" srcId="{D19794C4-97EC-4CF7-AE47-7B4E5DF29997}" destId="{05DBCC03-D213-4311-83A0-925E3013CA57}" srcOrd="0" destOrd="0" presId="urn:microsoft.com/office/officeart/2005/8/layout/vList6"/>
    <dgm:cxn modelId="{EE7D0862-3557-4A59-9D8C-16FC3938FFE8}" srcId="{D19794C4-97EC-4CF7-AE47-7B4E5DF29997}" destId="{47C0D43E-92E3-41C9-9443-1EB1374C90DA}" srcOrd="2" destOrd="0" parTransId="{6E0C31EB-B458-4AEB-9C80-9FCEF48E7DF4}" sibTransId="{E05661DE-B13C-433F-AED9-E04AEEE5D7EB}"/>
    <dgm:cxn modelId="{BD23EB6F-7450-45D1-9C1B-2DA594574F1D}" type="presOf" srcId="{47C0D43E-92E3-41C9-9443-1EB1374C90DA}" destId="{A988E185-7A73-4C96-8792-6B02D4015450}" srcOrd="0" destOrd="2" presId="urn:microsoft.com/office/officeart/2005/8/layout/vList6"/>
    <dgm:cxn modelId="{6612C844-5A86-4917-91A7-98127989C072}" srcId="{7E856728-9E5D-49C0-BA7F-ECE7A2378148}" destId="{03E8D158-04BC-4CF5-ABF8-27ACDBD08045}" srcOrd="0" destOrd="0" parTransId="{F80BCBDA-AB62-422D-8DFC-A81A893C7672}" sibTransId="{B8762303-F302-4714-A593-71DC9AAD767B}"/>
    <dgm:cxn modelId="{37DCB4D5-27AD-48BD-B9FA-9ABFB308DEFE}" srcId="{D19794C4-97EC-4CF7-AE47-7B4E5DF29997}" destId="{991EDD89-5EAB-4852-8212-F197A76A7893}" srcOrd="1" destOrd="0" parTransId="{9050BFFF-4D4F-4421-AB38-A0895467266C}" sibTransId="{13783CF5-6D45-4C1F-B904-44C8E2203633}"/>
    <dgm:cxn modelId="{383D3A3B-3850-4542-859C-9C90CAFC0584}" type="presOf" srcId="{6BCDD610-0DE4-4805-A713-2E5B95A35BA3}" destId="{F4404228-F299-4A42-9D48-BAA77A7B232A}" srcOrd="0" destOrd="0" presId="urn:microsoft.com/office/officeart/2005/8/layout/vList6"/>
    <dgm:cxn modelId="{45AB1411-C544-4221-B7CB-F0623CDDBC1C}" srcId="{03E8D158-04BC-4CF5-ABF8-27ACDBD08045}" destId="{6BCDD610-0DE4-4805-A713-2E5B95A35BA3}" srcOrd="0" destOrd="0" parTransId="{C464A0A1-B28B-4EBC-A01D-11051ECDF331}" sibTransId="{CF379C7B-DD18-487F-80ED-FE644FBA5CB2}"/>
    <dgm:cxn modelId="{384156F4-0D6B-48EB-B8BF-58E08EFB05E5}" type="presOf" srcId="{C574A2C1-5DE3-42C8-8D85-74F1E7222358}" destId="{A988E185-7A73-4C96-8792-6B02D4015450}" srcOrd="0" destOrd="0" presId="urn:microsoft.com/office/officeart/2005/8/layout/vList6"/>
    <dgm:cxn modelId="{C715C728-7A43-43FF-A0B2-D1E49D899441}" srcId="{D19794C4-97EC-4CF7-AE47-7B4E5DF29997}" destId="{C574A2C1-5DE3-42C8-8D85-74F1E7222358}" srcOrd="0" destOrd="0" parTransId="{DDD342FF-3100-4B7B-AB51-ACC33769F652}" sibTransId="{8AECCF2F-4E96-42B5-85F3-E8000C1AAAF0}"/>
    <dgm:cxn modelId="{1EACB1D2-E61B-41B9-95C9-08097D1D9D69}" srcId="{D19794C4-97EC-4CF7-AE47-7B4E5DF29997}" destId="{68B1E0AA-3EF3-4487-BCE9-561213DB4ACE}" srcOrd="3" destOrd="0" parTransId="{94E140B7-55E5-4BCF-8013-642B950A9880}" sibTransId="{17F5BA37-25DD-47F7-A405-94D6AA5E2743}"/>
    <dgm:cxn modelId="{1096A31B-A1AC-4625-9B59-66B4046B80C1}" srcId="{03E8D158-04BC-4CF5-ABF8-27ACDBD08045}" destId="{2C66FEF7-2B89-4354-9F0F-971C8131299A}" srcOrd="2" destOrd="0" parTransId="{E0536C5F-147E-4C88-9A07-E81939378EE1}" sibTransId="{4EE66B5C-83B4-40FF-90EA-A42744B76EEB}"/>
    <dgm:cxn modelId="{7AA8C71D-17C4-4296-A35E-6144FC5606D8}" srcId="{03E8D158-04BC-4CF5-ABF8-27ACDBD08045}" destId="{6438C255-2649-4DBA-830F-8BDBC96C6485}" srcOrd="1" destOrd="0" parTransId="{3FC19C69-860C-48B5-AE2D-6D9D74A03627}" sibTransId="{0A4B919C-5C1E-49C3-AA41-00B486291B6E}"/>
    <dgm:cxn modelId="{82753A63-AE46-40FF-A11D-1B6B6DFACD7E}" type="presOf" srcId="{03E8D158-04BC-4CF5-ABF8-27ACDBD08045}" destId="{36BCB0D5-7C17-4ED8-AFCC-EACD611B1934}" srcOrd="0" destOrd="0" presId="urn:microsoft.com/office/officeart/2005/8/layout/vList6"/>
    <dgm:cxn modelId="{E9DD65D1-9811-4CDF-9823-0CF2FDB3BFCB}" type="presOf" srcId="{2C66FEF7-2B89-4354-9F0F-971C8131299A}" destId="{F4404228-F299-4A42-9D48-BAA77A7B232A}" srcOrd="0" destOrd="2" presId="urn:microsoft.com/office/officeart/2005/8/layout/vList6"/>
    <dgm:cxn modelId="{55416493-7E8D-4BFF-8DB8-528FF0A6449A}" type="presOf" srcId="{68B1E0AA-3EF3-4487-BCE9-561213DB4ACE}" destId="{A988E185-7A73-4C96-8792-6B02D4015450}" srcOrd="0" destOrd="3" presId="urn:microsoft.com/office/officeart/2005/8/layout/vList6"/>
    <dgm:cxn modelId="{CE81454F-C663-4DE2-9087-7B0B848F7A89}" srcId="{7E856728-9E5D-49C0-BA7F-ECE7A2378148}" destId="{D19794C4-97EC-4CF7-AE47-7B4E5DF29997}" srcOrd="1" destOrd="0" parTransId="{37FF869D-1528-426C-B3BD-E3244ED52DFC}" sibTransId="{32FE5A69-2A9C-4E29-9C83-8E2B63AAF4C8}"/>
    <dgm:cxn modelId="{98626E47-5DDA-4ADB-8CC5-4D5901A6C816}" type="presOf" srcId="{6438C255-2649-4DBA-830F-8BDBC96C6485}" destId="{F4404228-F299-4A42-9D48-BAA77A7B232A}" srcOrd="0" destOrd="1" presId="urn:microsoft.com/office/officeart/2005/8/layout/vList6"/>
    <dgm:cxn modelId="{DA547D66-BD9B-4FBF-8FC4-B9D7329DED73}" srcId="{03E8D158-04BC-4CF5-ABF8-27ACDBD08045}" destId="{22CEF9D0-3931-42E5-A0A4-7C31972D6A59}" srcOrd="3" destOrd="0" parTransId="{6F46E7A1-DF86-4C4A-BBBE-463E22CC63D7}" sibTransId="{A66C7408-CAA3-44AE-BB5B-8BD4D3F01796}"/>
    <dgm:cxn modelId="{67B20AD4-C763-4BC3-81C5-42B04A39919B}" type="presOf" srcId="{22CEF9D0-3931-42E5-A0A4-7C31972D6A59}" destId="{F4404228-F299-4A42-9D48-BAA77A7B232A}" srcOrd="0" destOrd="3" presId="urn:microsoft.com/office/officeart/2005/8/layout/vList6"/>
    <dgm:cxn modelId="{A42E45F4-6947-4B14-BA8E-EEF5D86A37C3}" type="presOf" srcId="{7E856728-9E5D-49C0-BA7F-ECE7A2378148}" destId="{0B632EC7-711E-4B1E-8B80-DF88E5C73D3A}" srcOrd="0" destOrd="0" presId="urn:microsoft.com/office/officeart/2005/8/layout/vList6"/>
    <dgm:cxn modelId="{5AC9D23D-D965-4DED-A607-6FDBA15F8981}" type="presParOf" srcId="{0B632EC7-711E-4B1E-8B80-DF88E5C73D3A}" destId="{02514B06-A4AB-4E4C-BDD3-B0BCEAD986DC}" srcOrd="0" destOrd="0" presId="urn:microsoft.com/office/officeart/2005/8/layout/vList6"/>
    <dgm:cxn modelId="{0FE66E1E-171A-49F5-BA84-23BE374FDFF2}" type="presParOf" srcId="{02514B06-A4AB-4E4C-BDD3-B0BCEAD986DC}" destId="{36BCB0D5-7C17-4ED8-AFCC-EACD611B1934}" srcOrd="0" destOrd="0" presId="urn:microsoft.com/office/officeart/2005/8/layout/vList6"/>
    <dgm:cxn modelId="{D31AC45D-8A5A-4FCC-93A8-0E001D6279B9}" type="presParOf" srcId="{02514B06-A4AB-4E4C-BDD3-B0BCEAD986DC}" destId="{F4404228-F299-4A42-9D48-BAA77A7B232A}" srcOrd="1" destOrd="0" presId="urn:microsoft.com/office/officeart/2005/8/layout/vList6"/>
    <dgm:cxn modelId="{68FB6C34-25E1-4A2B-B68F-B4E24B254EEF}" type="presParOf" srcId="{0B632EC7-711E-4B1E-8B80-DF88E5C73D3A}" destId="{07EAC2B7-A19A-4EAA-A832-1301E7758C0C}" srcOrd="1" destOrd="0" presId="urn:microsoft.com/office/officeart/2005/8/layout/vList6"/>
    <dgm:cxn modelId="{CD2706DF-CE6D-45FD-AC37-9F7BF26E5A34}" type="presParOf" srcId="{0B632EC7-711E-4B1E-8B80-DF88E5C73D3A}" destId="{6F83B992-A675-4DAE-B0A1-D9FAA5B03772}" srcOrd="2" destOrd="0" presId="urn:microsoft.com/office/officeart/2005/8/layout/vList6"/>
    <dgm:cxn modelId="{37CCCFA3-3788-4941-8077-1FA2145EB486}" type="presParOf" srcId="{6F83B992-A675-4DAE-B0A1-D9FAA5B03772}" destId="{05DBCC03-D213-4311-83A0-925E3013CA57}" srcOrd="0" destOrd="0" presId="urn:microsoft.com/office/officeart/2005/8/layout/vList6"/>
    <dgm:cxn modelId="{B83A948E-AAB7-4000-B901-A90E3803A5A1}" type="presParOf" srcId="{6F83B992-A675-4DAE-B0A1-D9FAA5B03772}" destId="{A988E185-7A73-4C96-8792-6B02D4015450}"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BF17712-3118-437E-B7D2-D8CCCEAE930E}"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pPr rtl="1"/>
          <a:endParaRPr lang="ar-SA"/>
        </a:p>
      </dgm:t>
    </dgm:pt>
    <dgm:pt modelId="{EF141A57-F1A1-473A-B717-3AE7CD905606}">
      <dgm:prSet phldrT="[نص]" custT="1"/>
      <dgm:spPr/>
      <dgm:t>
        <a:bodyPr/>
        <a:lstStyle/>
        <a:p>
          <a:pPr rtl="1"/>
          <a:r>
            <a:rPr kumimoji="0" lang="ar-SA"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علاقة الأداء بالرضا الوظيفي</a:t>
          </a:r>
          <a:r>
            <a:rPr kumimoji="0" lang="en-US"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 </a:t>
          </a:r>
          <a:endParaRPr lang="ar-SA" sz="3600" dirty="0"/>
        </a:p>
      </dgm:t>
    </dgm:pt>
    <dgm:pt modelId="{87D581EA-283A-4B77-81B6-BAC461384DBD}" type="parTrans" cxnId="{7CFB58B0-F714-45DC-9165-244C2B9AEBFC}">
      <dgm:prSet/>
      <dgm:spPr/>
      <dgm:t>
        <a:bodyPr/>
        <a:lstStyle/>
        <a:p>
          <a:pPr rtl="1"/>
          <a:endParaRPr lang="ar-SA"/>
        </a:p>
      </dgm:t>
    </dgm:pt>
    <dgm:pt modelId="{E25E49CD-9B62-4009-B9EF-93120F8F1180}" type="sibTrans" cxnId="{7CFB58B0-F714-45DC-9165-244C2B9AEBFC}">
      <dgm:prSet/>
      <dgm:spPr/>
      <dgm:t>
        <a:bodyPr/>
        <a:lstStyle/>
        <a:p>
          <a:pPr rtl="1"/>
          <a:endParaRPr lang="ar-SA"/>
        </a:p>
      </dgm:t>
    </dgm:pt>
    <dgm:pt modelId="{D9FF2E5E-18D4-4F9F-94A2-39EB3FE163F4}">
      <dgm:prSet phldrT="[نص]" custT="1"/>
      <dgm:spPr/>
      <dgm:t>
        <a:bodyPr/>
        <a:lstStyle/>
        <a:p>
          <a:pPr rtl="1"/>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المشبعة تؤثر على الأداء</a:t>
          </a:r>
          <a:endParaRPr lang="ar-SA" sz="2800" dirty="0"/>
        </a:p>
      </dgm:t>
    </dgm:pt>
    <dgm:pt modelId="{ED033DB9-29CB-4DFC-AD0D-B4E45585000F}" type="parTrans" cxnId="{122E3D5D-BE56-4278-944E-AB05FB4A8E0E}">
      <dgm:prSet/>
      <dgm:spPr/>
      <dgm:t>
        <a:bodyPr/>
        <a:lstStyle/>
        <a:p>
          <a:pPr rtl="1"/>
          <a:endParaRPr lang="ar-SA"/>
        </a:p>
      </dgm:t>
    </dgm:pt>
    <dgm:pt modelId="{07D0AAC7-3D02-4509-A43C-06491061979C}" type="sibTrans" cxnId="{122E3D5D-BE56-4278-944E-AB05FB4A8E0E}">
      <dgm:prSet/>
      <dgm:spPr/>
      <dgm:t>
        <a:bodyPr/>
        <a:lstStyle/>
        <a:p>
          <a:pPr rtl="1"/>
          <a:endParaRPr lang="ar-SA"/>
        </a:p>
      </dgm:t>
    </dgm:pt>
    <dgm:pt modelId="{94ECDC56-829E-4109-AF58-A6994E1DE172}">
      <dgm:prSet phldrT="[نص]" custT="1"/>
      <dgm:spPr/>
      <dgm:t>
        <a:bodyPr/>
        <a:lstStyle/>
        <a:p>
          <a:pPr rtl="1"/>
          <a:r>
            <a:rPr kumimoji="0" lang="ar-SA"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أثر الاحتياج على الرضا</a:t>
          </a:r>
          <a:r>
            <a:rPr kumimoji="0" lang="en-US"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 </a:t>
          </a:r>
          <a:endParaRPr lang="ar-SA" sz="3600" dirty="0"/>
        </a:p>
      </dgm:t>
    </dgm:pt>
    <dgm:pt modelId="{71FB49C4-6E51-453E-817A-40736BD97908}" type="parTrans" cxnId="{D8C77953-99E0-44AC-A442-C68CBEF3CC54}">
      <dgm:prSet/>
      <dgm:spPr/>
      <dgm:t>
        <a:bodyPr/>
        <a:lstStyle/>
        <a:p>
          <a:pPr rtl="1"/>
          <a:endParaRPr lang="ar-SA"/>
        </a:p>
      </dgm:t>
    </dgm:pt>
    <dgm:pt modelId="{9234FA3B-EC89-4DA7-8ECB-52A60E5013A4}" type="sibTrans" cxnId="{D8C77953-99E0-44AC-A442-C68CBEF3CC54}">
      <dgm:prSet/>
      <dgm:spPr/>
      <dgm:t>
        <a:bodyPr/>
        <a:lstStyle/>
        <a:p>
          <a:pPr rtl="1"/>
          <a:endParaRPr lang="ar-SA"/>
        </a:p>
      </dgm:t>
    </dgm:pt>
    <dgm:pt modelId="{AFAD2465-F8B1-4D91-B67E-428A1461C412}">
      <dgm:prSet phldrT="[نص]" custT="1"/>
      <dgm:spPr/>
      <dgm:t>
        <a:bodyPr/>
        <a:lstStyle/>
        <a:p>
          <a:pPr rtl="1"/>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المشبعة لا يمكن استخدامها لدفع الفرد</a:t>
          </a:r>
          <a:endParaRPr lang="ar-SA" sz="2800" dirty="0"/>
        </a:p>
      </dgm:t>
    </dgm:pt>
    <dgm:pt modelId="{0F716312-B7EC-4DB3-B30E-537D049CA826}" type="parTrans" cxnId="{C29D714A-F76F-477A-B647-E0EE32601F9E}">
      <dgm:prSet/>
      <dgm:spPr/>
      <dgm:t>
        <a:bodyPr/>
        <a:lstStyle/>
        <a:p>
          <a:pPr rtl="1"/>
          <a:endParaRPr lang="ar-SA"/>
        </a:p>
      </dgm:t>
    </dgm:pt>
    <dgm:pt modelId="{54035446-F7A9-4C58-91EE-69E5689C58DB}" type="sibTrans" cxnId="{C29D714A-F76F-477A-B647-E0EE32601F9E}">
      <dgm:prSet/>
      <dgm:spPr/>
      <dgm:t>
        <a:bodyPr/>
        <a:lstStyle/>
        <a:p>
          <a:pPr rtl="1"/>
          <a:endParaRPr lang="ar-SA"/>
        </a:p>
      </dgm:t>
    </dgm:pt>
    <dgm:pt modelId="{5B26119E-E008-4C5B-8225-B90DC54544CB}">
      <dgm:prSet phldrT="[نص]" custT="1"/>
      <dgm:spPr/>
      <dgm:t>
        <a:bodyPr/>
        <a:lstStyle/>
        <a:p>
          <a:pPr rtl="1"/>
          <a:r>
            <a:rPr kumimoji="0" lang="ar-SA"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تنظيم حاجات الفرد</a:t>
          </a:r>
          <a:endParaRPr lang="ar-SA" sz="3600" dirty="0"/>
        </a:p>
      </dgm:t>
    </dgm:pt>
    <dgm:pt modelId="{2AE21176-E475-443A-9237-F8AE646989B5}" type="parTrans" cxnId="{EF4F5696-07E5-4955-A2C0-ED8312139590}">
      <dgm:prSet/>
      <dgm:spPr/>
      <dgm:t>
        <a:bodyPr/>
        <a:lstStyle/>
        <a:p>
          <a:pPr rtl="1"/>
          <a:endParaRPr lang="ar-SA"/>
        </a:p>
      </dgm:t>
    </dgm:pt>
    <dgm:pt modelId="{BB51782E-62D3-4E45-963A-C48A4986133E}" type="sibTrans" cxnId="{EF4F5696-07E5-4955-A2C0-ED8312139590}">
      <dgm:prSet/>
      <dgm:spPr/>
      <dgm:t>
        <a:bodyPr/>
        <a:lstStyle/>
        <a:p>
          <a:pPr rtl="1"/>
          <a:endParaRPr lang="ar-SA"/>
        </a:p>
      </dgm:t>
    </dgm:pt>
    <dgm:pt modelId="{379374A1-750A-488A-BF03-6AD4C98BD694}">
      <dgm:prSet phldrT="[نص]"/>
      <dgm:spPr/>
      <dgm:t>
        <a:bodyPr/>
        <a:lstStyle/>
        <a:p>
          <a:pPr rtl="1"/>
          <a:r>
            <a:rPr kumimoji="0" lang="ar-SA"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في شكل هرمي</a:t>
          </a:r>
          <a:endParaRPr lang="ar-SA" dirty="0"/>
        </a:p>
      </dgm:t>
    </dgm:pt>
    <dgm:pt modelId="{EE611CAF-328C-41FF-B3DF-BED8852371B0}" type="parTrans" cxnId="{B776244A-9964-482A-B701-BE2FF14A28F8}">
      <dgm:prSet/>
      <dgm:spPr/>
      <dgm:t>
        <a:bodyPr/>
        <a:lstStyle/>
        <a:p>
          <a:pPr rtl="1"/>
          <a:endParaRPr lang="ar-SA"/>
        </a:p>
      </dgm:t>
    </dgm:pt>
    <dgm:pt modelId="{E1C65FFC-996B-408A-807A-16A9FD3906F8}" type="sibTrans" cxnId="{B776244A-9964-482A-B701-BE2FF14A28F8}">
      <dgm:prSet/>
      <dgm:spPr/>
      <dgm:t>
        <a:bodyPr/>
        <a:lstStyle/>
        <a:p>
          <a:pPr rtl="1"/>
          <a:endParaRPr lang="ar-SA"/>
        </a:p>
      </dgm:t>
    </dgm:pt>
    <dgm:pt modelId="{7EF56384-CFFF-4880-A9CE-BF73254B9D2D}">
      <dgm:prSet custT="1"/>
      <dgm:spPr/>
      <dgm:t>
        <a:bodyPr/>
        <a:lstStyle/>
        <a:p>
          <a:pPr rtl="1"/>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غير مشبعة تؤثر على السلوك والسلوك يؤثر على الأداء</a:t>
          </a:r>
          <a:endParaRPr lang="ar-SA" sz="2400" dirty="0"/>
        </a:p>
      </dgm:t>
    </dgm:pt>
    <dgm:pt modelId="{51FE5050-1C9A-4E9D-B6FB-1DD829FE28D1}" type="parTrans" cxnId="{1D355A84-C3D6-4610-BC03-F76CB8C6697F}">
      <dgm:prSet/>
      <dgm:spPr/>
      <dgm:t>
        <a:bodyPr/>
        <a:lstStyle/>
        <a:p>
          <a:pPr rtl="1"/>
          <a:endParaRPr lang="ar-SA"/>
        </a:p>
      </dgm:t>
    </dgm:pt>
    <dgm:pt modelId="{36C4FD46-D4AB-4DBF-BE2B-B65C1B6EC304}" type="sibTrans" cxnId="{1D355A84-C3D6-4610-BC03-F76CB8C6697F}">
      <dgm:prSet/>
      <dgm:spPr/>
      <dgm:t>
        <a:bodyPr/>
        <a:lstStyle/>
        <a:p>
          <a:pPr rtl="1"/>
          <a:endParaRPr lang="ar-SA"/>
        </a:p>
      </dgm:t>
    </dgm:pt>
    <dgm:pt modelId="{394FF71F-D425-42F5-9CD7-324E872827A3}">
      <dgm:prSet custT="1"/>
      <dgm:spPr/>
      <dgm:t>
        <a:bodyPr/>
        <a:lstStyle/>
        <a:p>
          <a:pPr rtl="1"/>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المشبعة ( الوقائية ) لا تدفع الإنسان لمزيد من العمل لكن الأخرى توجه السلوك </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gm:t>
    </dgm:pt>
    <dgm:pt modelId="{0E14A332-6F69-45E9-AC6B-C47BFD11A1C1}" type="parTrans" cxnId="{0A77BBDE-7152-440D-B0B8-E21AC4A2A62A}">
      <dgm:prSet/>
      <dgm:spPr/>
      <dgm:t>
        <a:bodyPr/>
        <a:lstStyle/>
        <a:p>
          <a:pPr rtl="1"/>
          <a:endParaRPr lang="ar-SA"/>
        </a:p>
      </dgm:t>
    </dgm:pt>
    <dgm:pt modelId="{05812F99-C468-411E-8E10-B00D6493CF99}" type="sibTrans" cxnId="{0A77BBDE-7152-440D-B0B8-E21AC4A2A62A}">
      <dgm:prSet/>
      <dgm:spPr/>
      <dgm:t>
        <a:bodyPr/>
        <a:lstStyle/>
        <a:p>
          <a:pPr rtl="1"/>
          <a:endParaRPr lang="ar-SA"/>
        </a:p>
      </dgm:t>
    </dgm:pt>
    <dgm:pt modelId="{57E45844-43AC-4C79-B8BF-0132E8D5BA23}">
      <dgm:prSet/>
      <dgm:spPr/>
      <dgm:t>
        <a:bodyPr/>
        <a:lstStyle/>
        <a:p>
          <a:pPr rtl="1"/>
          <a:r>
            <a:rPr kumimoji="0" lang="ar-SA"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لا تأخذ شكل هرمي</a:t>
          </a:r>
          <a:endParaRPr kumimoji="0" lang="en-US"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gm:t>
    </dgm:pt>
    <dgm:pt modelId="{6A1BE8E4-E017-4422-8DD6-7480732B9A93}" type="parTrans" cxnId="{6AC61746-20F1-4394-9AD5-798D9D3CED30}">
      <dgm:prSet/>
      <dgm:spPr/>
      <dgm:t>
        <a:bodyPr/>
        <a:lstStyle/>
        <a:p>
          <a:pPr rtl="1"/>
          <a:endParaRPr lang="ar-SA"/>
        </a:p>
      </dgm:t>
    </dgm:pt>
    <dgm:pt modelId="{02CB0476-58A3-4385-B960-B7F27EFCD3A0}" type="sibTrans" cxnId="{6AC61746-20F1-4394-9AD5-798D9D3CED30}">
      <dgm:prSet/>
      <dgm:spPr/>
      <dgm:t>
        <a:bodyPr/>
        <a:lstStyle/>
        <a:p>
          <a:pPr rtl="1"/>
          <a:endParaRPr lang="ar-SA"/>
        </a:p>
      </dgm:t>
    </dgm:pt>
    <dgm:pt modelId="{89F05531-1475-4BFC-A2BA-35D5D7DFA5B9}" type="pres">
      <dgm:prSet presAssocID="{5BF17712-3118-437E-B7D2-D8CCCEAE930E}" presName="Name0" presStyleCnt="0">
        <dgm:presLayoutVars>
          <dgm:dir/>
          <dgm:animLvl val="lvl"/>
          <dgm:resizeHandles val="exact"/>
        </dgm:presLayoutVars>
      </dgm:prSet>
      <dgm:spPr/>
      <dgm:t>
        <a:bodyPr/>
        <a:lstStyle/>
        <a:p>
          <a:pPr rtl="1"/>
          <a:endParaRPr lang="ar-SA"/>
        </a:p>
      </dgm:t>
    </dgm:pt>
    <dgm:pt modelId="{BA36094F-20F4-4470-8A35-E8FED67330EA}" type="pres">
      <dgm:prSet presAssocID="{5B26119E-E008-4C5B-8225-B90DC54544CB}" presName="boxAndChildren" presStyleCnt="0"/>
      <dgm:spPr/>
    </dgm:pt>
    <dgm:pt modelId="{0210F710-69B9-4777-A1BA-527BD13D6979}" type="pres">
      <dgm:prSet presAssocID="{5B26119E-E008-4C5B-8225-B90DC54544CB}" presName="parentTextBox" presStyleLbl="node1" presStyleIdx="0" presStyleCnt="3"/>
      <dgm:spPr/>
      <dgm:t>
        <a:bodyPr/>
        <a:lstStyle/>
        <a:p>
          <a:pPr rtl="1"/>
          <a:endParaRPr lang="ar-SA"/>
        </a:p>
      </dgm:t>
    </dgm:pt>
    <dgm:pt modelId="{9C32BE3D-75AE-4886-9CFB-1DBAAAC3185C}" type="pres">
      <dgm:prSet presAssocID="{5B26119E-E008-4C5B-8225-B90DC54544CB}" presName="entireBox" presStyleLbl="node1" presStyleIdx="0" presStyleCnt="3" custLinFactNeighborY="-2463"/>
      <dgm:spPr/>
      <dgm:t>
        <a:bodyPr/>
        <a:lstStyle/>
        <a:p>
          <a:pPr rtl="1"/>
          <a:endParaRPr lang="ar-SA"/>
        </a:p>
      </dgm:t>
    </dgm:pt>
    <dgm:pt modelId="{50306C26-B130-4C44-8693-7EE59415AC58}" type="pres">
      <dgm:prSet presAssocID="{5B26119E-E008-4C5B-8225-B90DC54544CB}" presName="descendantBox" presStyleCnt="0"/>
      <dgm:spPr/>
    </dgm:pt>
    <dgm:pt modelId="{A4055D7A-F051-4A8D-9A83-C0E6615C190A}" type="pres">
      <dgm:prSet presAssocID="{57E45844-43AC-4C79-B8BF-0132E8D5BA23}" presName="childTextBox" presStyleLbl="fgAccFollowNode1" presStyleIdx="0" presStyleCnt="6">
        <dgm:presLayoutVars>
          <dgm:bulletEnabled val="1"/>
        </dgm:presLayoutVars>
      </dgm:prSet>
      <dgm:spPr/>
      <dgm:t>
        <a:bodyPr/>
        <a:lstStyle/>
        <a:p>
          <a:pPr rtl="1"/>
          <a:endParaRPr lang="ar-SA"/>
        </a:p>
      </dgm:t>
    </dgm:pt>
    <dgm:pt modelId="{59D2CB3F-B253-4453-B3E3-CC8EAC110A04}" type="pres">
      <dgm:prSet presAssocID="{379374A1-750A-488A-BF03-6AD4C98BD694}" presName="childTextBox" presStyleLbl="fgAccFollowNode1" presStyleIdx="1" presStyleCnt="6">
        <dgm:presLayoutVars>
          <dgm:bulletEnabled val="1"/>
        </dgm:presLayoutVars>
      </dgm:prSet>
      <dgm:spPr/>
      <dgm:t>
        <a:bodyPr/>
        <a:lstStyle/>
        <a:p>
          <a:pPr rtl="1"/>
          <a:endParaRPr lang="ar-SA"/>
        </a:p>
      </dgm:t>
    </dgm:pt>
    <dgm:pt modelId="{F2E13A69-F125-4EF9-83D6-5522870954D9}" type="pres">
      <dgm:prSet presAssocID="{9234FA3B-EC89-4DA7-8ECB-52A60E5013A4}" presName="sp" presStyleCnt="0"/>
      <dgm:spPr/>
    </dgm:pt>
    <dgm:pt modelId="{A006ADDE-4C7D-438E-A981-7C489537962D}" type="pres">
      <dgm:prSet presAssocID="{94ECDC56-829E-4109-AF58-A6994E1DE172}" presName="arrowAndChildren" presStyleCnt="0"/>
      <dgm:spPr/>
    </dgm:pt>
    <dgm:pt modelId="{0C41F858-77E3-41EC-BA75-F27FCF80BAD5}" type="pres">
      <dgm:prSet presAssocID="{94ECDC56-829E-4109-AF58-A6994E1DE172}" presName="parentTextArrow" presStyleLbl="node1" presStyleIdx="0" presStyleCnt="3"/>
      <dgm:spPr/>
      <dgm:t>
        <a:bodyPr/>
        <a:lstStyle/>
        <a:p>
          <a:pPr rtl="1"/>
          <a:endParaRPr lang="ar-SA"/>
        </a:p>
      </dgm:t>
    </dgm:pt>
    <dgm:pt modelId="{87870DB3-61CA-47D2-872E-884073135302}" type="pres">
      <dgm:prSet presAssocID="{94ECDC56-829E-4109-AF58-A6994E1DE172}" presName="arrow" presStyleLbl="node1" presStyleIdx="1" presStyleCnt="3"/>
      <dgm:spPr/>
      <dgm:t>
        <a:bodyPr/>
        <a:lstStyle/>
        <a:p>
          <a:pPr rtl="1"/>
          <a:endParaRPr lang="ar-SA"/>
        </a:p>
      </dgm:t>
    </dgm:pt>
    <dgm:pt modelId="{CADE9405-B68A-48F9-9A6F-7B9CEE5135F0}" type="pres">
      <dgm:prSet presAssocID="{94ECDC56-829E-4109-AF58-A6994E1DE172}" presName="descendantArrow" presStyleCnt="0"/>
      <dgm:spPr/>
    </dgm:pt>
    <dgm:pt modelId="{358D2B2E-7930-446A-AB6C-1B8D1BC317F3}" type="pres">
      <dgm:prSet presAssocID="{394FF71F-D425-42F5-9CD7-324E872827A3}" presName="childTextArrow" presStyleLbl="fgAccFollowNode1" presStyleIdx="2" presStyleCnt="6" custScaleX="142849">
        <dgm:presLayoutVars>
          <dgm:bulletEnabled val="1"/>
        </dgm:presLayoutVars>
      </dgm:prSet>
      <dgm:spPr/>
      <dgm:t>
        <a:bodyPr/>
        <a:lstStyle/>
        <a:p>
          <a:pPr rtl="1"/>
          <a:endParaRPr lang="ar-SA"/>
        </a:p>
      </dgm:t>
    </dgm:pt>
    <dgm:pt modelId="{4B1C63A3-18C9-4467-8A2B-AD688921578F}" type="pres">
      <dgm:prSet presAssocID="{AFAD2465-F8B1-4D91-B67E-428A1461C412}" presName="childTextArrow" presStyleLbl="fgAccFollowNode1" presStyleIdx="3" presStyleCnt="6">
        <dgm:presLayoutVars>
          <dgm:bulletEnabled val="1"/>
        </dgm:presLayoutVars>
      </dgm:prSet>
      <dgm:spPr/>
      <dgm:t>
        <a:bodyPr/>
        <a:lstStyle/>
        <a:p>
          <a:pPr rtl="1"/>
          <a:endParaRPr lang="ar-SA"/>
        </a:p>
      </dgm:t>
    </dgm:pt>
    <dgm:pt modelId="{BA6FCBD0-3E48-4725-9EEC-905F379BA519}" type="pres">
      <dgm:prSet presAssocID="{E25E49CD-9B62-4009-B9EF-93120F8F1180}" presName="sp" presStyleCnt="0"/>
      <dgm:spPr/>
    </dgm:pt>
    <dgm:pt modelId="{8D6B280B-9F44-4AF0-A7E4-AD65F35EDF12}" type="pres">
      <dgm:prSet presAssocID="{EF141A57-F1A1-473A-B717-3AE7CD905606}" presName="arrowAndChildren" presStyleCnt="0"/>
      <dgm:spPr/>
    </dgm:pt>
    <dgm:pt modelId="{EA085768-1431-466E-A0B1-600A40BDFDF4}" type="pres">
      <dgm:prSet presAssocID="{EF141A57-F1A1-473A-B717-3AE7CD905606}" presName="parentTextArrow" presStyleLbl="node1" presStyleIdx="1" presStyleCnt="3"/>
      <dgm:spPr/>
      <dgm:t>
        <a:bodyPr/>
        <a:lstStyle/>
        <a:p>
          <a:pPr rtl="1"/>
          <a:endParaRPr lang="ar-SA"/>
        </a:p>
      </dgm:t>
    </dgm:pt>
    <dgm:pt modelId="{0F593334-1FC9-4AED-9A28-2236C6A7DC82}" type="pres">
      <dgm:prSet presAssocID="{EF141A57-F1A1-473A-B717-3AE7CD905606}" presName="arrow" presStyleLbl="node1" presStyleIdx="2" presStyleCnt="3"/>
      <dgm:spPr/>
      <dgm:t>
        <a:bodyPr/>
        <a:lstStyle/>
        <a:p>
          <a:pPr rtl="1"/>
          <a:endParaRPr lang="ar-SA"/>
        </a:p>
      </dgm:t>
    </dgm:pt>
    <dgm:pt modelId="{38D6CA1C-2507-43FA-A61C-3077C75573C2}" type="pres">
      <dgm:prSet presAssocID="{EF141A57-F1A1-473A-B717-3AE7CD905606}" presName="descendantArrow" presStyleCnt="0"/>
      <dgm:spPr/>
    </dgm:pt>
    <dgm:pt modelId="{06CBD568-4F33-49C6-9190-E7E0F983C21C}" type="pres">
      <dgm:prSet presAssocID="{D9FF2E5E-18D4-4F9F-94A2-39EB3FE163F4}" presName="childTextArrow" presStyleLbl="fgAccFollowNode1" presStyleIdx="4" presStyleCnt="6">
        <dgm:presLayoutVars>
          <dgm:bulletEnabled val="1"/>
        </dgm:presLayoutVars>
      </dgm:prSet>
      <dgm:spPr/>
      <dgm:t>
        <a:bodyPr/>
        <a:lstStyle/>
        <a:p>
          <a:pPr rtl="1"/>
          <a:endParaRPr lang="ar-SA"/>
        </a:p>
      </dgm:t>
    </dgm:pt>
    <dgm:pt modelId="{287624A8-E428-494E-980E-7EA46F9CC28B}" type="pres">
      <dgm:prSet presAssocID="{7EF56384-CFFF-4880-A9CE-BF73254B9D2D}" presName="childTextArrow" presStyleLbl="fgAccFollowNode1" presStyleIdx="5" presStyleCnt="6">
        <dgm:presLayoutVars>
          <dgm:bulletEnabled val="1"/>
        </dgm:presLayoutVars>
      </dgm:prSet>
      <dgm:spPr/>
      <dgm:t>
        <a:bodyPr/>
        <a:lstStyle/>
        <a:p>
          <a:pPr rtl="1"/>
          <a:endParaRPr lang="ar-SA"/>
        </a:p>
      </dgm:t>
    </dgm:pt>
  </dgm:ptLst>
  <dgm:cxnLst>
    <dgm:cxn modelId="{C29D714A-F76F-477A-B647-E0EE32601F9E}" srcId="{94ECDC56-829E-4109-AF58-A6994E1DE172}" destId="{AFAD2465-F8B1-4D91-B67E-428A1461C412}" srcOrd="1" destOrd="0" parTransId="{0F716312-B7EC-4DB3-B30E-537D049CA826}" sibTransId="{54035446-F7A9-4C58-91EE-69E5689C58DB}"/>
    <dgm:cxn modelId="{6736CBC3-7D56-492C-BE9B-919E7DEEC232}" type="presOf" srcId="{EF141A57-F1A1-473A-B717-3AE7CD905606}" destId="{0F593334-1FC9-4AED-9A28-2236C6A7DC82}" srcOrd="1" destOrd="0" presId="urn:microsoft.com/office/officeart/2005/8/layout/process4"/>
    <dgm:cxn modelId="{0A77BBDE-7152-440D-B0B8-E21AC4A2A62A}" srcId="{94ECDC56-829E-4109-AF58-A6994E1DE172}" destId="{394FF71F-D425-42F5-9CD7-324E872827A3}" srcOrd="0" destOrd="0" parTransId="{0E14A332-6F69-45E9-AC6B-C47BFD11A1C1}" sibTransId="{05812F99-C468-411E-8E10-B00D6493CF99}"/>
    <dgm:cxn modelId="{442A8CF9-9014-4D0D-B502-A7CB12D32844}" type="presOf" srcId="{379374A1-750A-488A-BF03-6AD4C98BD694}" destId="{59D2CB3F-B253-4453-B3E3-CC8EAC110A04}" srcOrd="0" destOrd="0" presId="urn:microsoft.com/office/officeart/2005/8/layout/process4"/>
    <dgm:cxn modelId="{D8C77953-99E0-44AC-A442-C68CBEF3CC54}" srcId="{5BF17712-3118-437E-B7D2-D8CCCEAE930E}" destId="{94ECDC56-829E-4109-AF58-A6994E1DE172}" srcOrd="1" destOrd="0" parTransId="{71FB49C4-6E51-453E-817A-40736BD97908}" sibTransId="{9234FA3B-EC89-4DA7-8ECB-52A60E5013A4}"/>
    <dgm:cxn modelId="{60463317-F1F6-4E66-A114-3F0BAE03EE1A}" type="presOf" srcId="{5BF17712-3118-437E-B7D2-D8CCCEAE930E}" destId="{89F05531-1475-4BFC-A2BA-35D5D7DFA5B9}" srcOrd="0" destOrd="0" presId="urn:microsoft.com/office/officeart/2005/8/layout/process4"/>
    <dgm:cxn modelId="{E6901581-260C-4B03-A502-E26F42891832}" type="presOf" srcId="{57E45844-43AC-4C79-B8BF-0132E8D5BA23}" destId="{A4055D7A-F051-4A8D-9A83-C0E6615C190A}" srcOrd="0" destOrd="0" presId="urn:microsoft.com/office/officeart/2005/8/layout/process4"/>
    <dgm:cxn modelId="{7CFB58B0-F714-45DC-9165-244C2B9AEBFC}" srcId="{5BF17712-3118-437E-B7D2-D8CCCEAE930E}" destId="{EF141A57-F1A1-473A-B717-3AE7CD905606}" srcOrd="0" destOrd="0" parTransId="{87D581EA-283A-4B77-81B6-BAC461384DBD}" sibTransId="{E25E49CD-9B62-4009-B9EF-93120F8F1180}"/>
    <dgm:cxn modelId="{122E3D5D-BE56-4278-944E-AB05FB4A8E0E}" srcId="{EF141A57-F1A1-473A-B717-3AE7CD905606}" destId="{D9FF2E5E-18D4-4F9F-94A2-39EB3FE163F4}" srcOrd="0" destOrd="0" parTransId="{ED033DB9-29CB-4DFC-AD0D-B4E45585000F}" sibTransId="{07D0AAC7-3D02-4509-A43C-06491061979C}"/>
    <dgm:cxn modelId="{05C25A60-D8E2-4AB1-B4B2-AFEF3A9C829B}" type="presOf" srcId="{7EF56384-CFFF-4880-A9CE-BF73254B9D2D}" destId="{287624A8-E428-494E-980E-7EA46F9CC28B}" srcOrd="0" destOrd="0" presId="urn:microsoft.com/office/officeart/2005/8/layout/process4"/>
    <dgm:cxn modelId="{D3CCC89B-3FD9-4116-8491-A266C908AE8D}" type="presOf" srcId="{D9FF2E5E-18D4-4F9F-94A2-39EB3FE163F4}" destId="{06CBD568-4F33-49C6-9190-E7E0F983C21C}" srcOrd="0" destOrd="0" presId="urn:microsoft.com/office/officeart/2005/8/layout/process4"/>
    <dgm:cxn modelId="{55012523-7066-4B8E-84BA-6BDDC7D9CE03}" type="presOf" srcId="{394FF71F-D425-42F5-9CD7-324E872827A3}" destId="{358D2B2E-7930-446A-AB6C-1B8D1BC317F3}" srcOrd="0" destOrd="0" presId="urn:microsoft.com/office/officeart/2005/8/layout/process4"/>
    <dgm:cxn modelId="{BEDA2F08-0A5D-48AB-940C-A2C6A382A128}" type="presOf" srcId="{94ECDC56-829E-4109-AF58-A6994E1DE172}" destId="{87870DB3-61CA-47D2-872E-884073135302}" srcOrd="1" destOrd="0" presId="urn:microsoft.com/office/officeart/2005/8/layout/process4"/>
    <dgm:cxn modelId="{E2886152-AFA6-4932-A93D-9039B53C849D}" type="presOf" srcId="{94ECDC56-829E-4109-AF58-A6994E1DE172}" destId="{0C41F858-77E3-41EC-BA75-F27FCF80BAD5}" srcOrd="0" destOrd="0" presId="urn:microsoft.com/office/officeart/2005/8/layout/process4"/>
    <dgm:cxn modelId="{EF4F5696-07E5-4955-A2C0-ED8312139590}" srcId="{5BF17712-3118-437E-B7D2-D8CCCEAE930E}" destId="{5B26119E-E008-4C5B-8225-B90DC54544CB}" srcOrd="2" destOrd="0" parTransId="{2AE21176-E475-443A-9237-F8AE646989B5}" sibTransId="{BB51782E-62D3-4E45-963A-C48A4986133E}"/>
    <dgm:cxn modelId="{6AC61746-20F1-4394-9AD5-798D9D3CED30}" srcId="{5B26119E-E008-4C5B-8225-B90DC54544CB}" destId="{57E45844-43AC-4C79-B8BF-0132E8D5BA23}" srcOrd="0" destOrd="0" parTransId="{6A1BE8E4-E017-4422-8DD6-7480732B9A93}" sibTransId="{02CB0476-58A3-4385-B960-B7F27EFCD3A0}"/>
    <dgm:cxn modelId="{E59B5D6A-79C3-4278-9FE6-C49D2D6DE15E}" type="presOf" srcId="{EF141A57-F1A1-473A-B717-3AE7CD905606}" destId="{EA085768-1431-466E-A0B1-600A40BDFDF4}" srcOrd="0" destOrd="0" presId="urn:microsoft.com/office/officeart/2005/8/layout/process4"/>
    <dgm:cxn modelId="{1D355A84-C3D6-4610-BC03-F76CB8C6697F}" srcId="{EF141A57-F1A1-473A-B717-3AE7CD905606}" destId="{7EF56384-CFFF-4880-A9CE-BF73254B9D2D}" srcOrd="1" destOrd="0" parTransId="{51FE5050-1C9A-4E9D-B6FB-1DD829FE28D1}" sibTransId="{36C4FD46-D4AB-4DBF-BE2B-B65C1B6EC304}"/>
    <dgm:cxn modelId="{B776244A-9964-482A-B701-BE2FF14A28F8}" srcId="{5B26119E-E008-4C5B-8225-B90DC54544CB}" destId="{379374A1-750A-488A-BF03-6AD4C98BD694}" srcOrd="1" destOrd="0" parTransId="{EE611CAF-328C-41FF-B3DF-BED8852371B0}" sibTransId="{E1C65FFC-996B-408A-807A-16A9FD3906F8}"/>
    <dgm:cxn modelId="{9A85B0B6-20B5-4574-9CDB-EB5E32E410F3}" type="presOf" srcId="{5B26119E-E008-4C5B-8225-B90DC54544CB}" destId="{9C32BE3D-75AE-4886-9CFB-1DBAAAC3185C}" srcOrd="1" destOrd="0" presId="urn:microsoft.com/office/officeart/2005/8/layout/process4"/>
    <dgm:cxn modelId="{7AC59D14-FC32-496B-A06F-8E9862A95D6B}" type="presOf" srcId="{5B26119E-E008-4C5B-8225-B90DC54544CB}" destId="{0210F710-69B9-4777-A1BA-527BD13D6979}" srcOrd="0" destOrd="0" presId="urn:microsoft.com/office/officeart/2005/8/layout/process4"/>
    <dgm:cxn modelId="{6F08935E-C255-4877-9F68-1D7FDB038734}" type="presOf" srcId="{AFAD2465-F8B1-4D91-B67E-428A1461C412}" destId="{4B1C63A3-18C9-4467-8A2B-AD688921578F}" srcOrd="0" destOrd="0" presId="urn:microsoft.com/office/officeart/2005/8/layout/process4"/>
    <dgm:cxn modelId="{CD2203AA-F282-424F-B0BB-E277E05543EF}" type="presParOf" srcId="{89F05531-1475-4BFC-A2BA-35D5D7DFA5B9}" destId="{BA36094F-20F4-4470-8A35-E8FED67330EA}" srcOrd="0" destOrd="0" presId="urn:microsoft.com/office/officeart/2005/8/layout/process4"/>
    <dgm:cxn modelId="{08E4E47C-541F-4E6A-90B7-86891255B11F}" type="presParOf" srcId="{BA36094F-20F4-4470-8A35-E8FED67330EA}" destId="{0210F710-69B9-4777-A1BA-527BD13D6979}" srcOrd="0" destOrd="0" presId="urn:microsoft.com/office/officeart/2005/8/layout/process4"/>
    <dgm:cxn modelId="{01D9FE2C-8D7A-4D7E-9AE1-B96D858418F8}" type="presParOf" srcId="{BA36094F-20F4-4470-8A35-E8FED67330EA}" destId="{9C32BE3D-75AE-4886-9CFB-1DBAAAC3185C}" srcOrd="1" destOrd="0" presId="urn:microsoft.com/office/officeart/2005/8/layout/process4"/>
    <dgm:cxn modelId="{4F14DCEF-99E0-4129-B61F-9027126E42DD}" type="presParOf" srcId="{BA36094F-20F4-4470-8A35-E8FED67330EA}" destId="{50306C26-B130-4C44-8693-7EE59415AC58}" srcOrd="2" destOrd="0" presId="urn:microsoft.com/office/officeart/2005/8/layout/process4"/>
    <dgm:cxn modelId="{1762AC0F-604D-40B3-AEEB-A7BF840F58E7}" type="presParOf" srcId="{50306C26-B130-4C44-8693-7EE59415AC58}" destId="{A4055D7A-F051-4A8D-9A83-C0E6615C190A}" srcOrd="0" destOrd="0" presId="urn:microsoft.com/office/officeart/2005/8/layout/process4"/>
    <dgm:cxn modelId="{509548BF-14AB-4082-BA0A-C540266D7822}" type="presParOf" srcId="{50306C26-B130-4C44-8693-7EE59415AC58}" destId="{59D2CB3F-B253-4453-B3E3-CC8EAC110A04}" srcOrd="1" destOrd="0" presId="urn:microsoft.com/office/officeart/2005/8/layout/process4"/>
    <dgm:cxn modelId="{A57A81A5-8F5F-4451-B6F9-D05E8B91C0A9}" type="presParOf" srcId="{89F05531-1475-4BFC-A2BA-35D5D7DFA5B9}" destId="{F2E13A69-F125-4EF9-83D6-5522870954D9}" srcOrd="1" destOrd="0" presId="urn:microsoft.com/office/officeart/2005/8/layout/process4"/>
    <dgm:cxn modelId="{1E22E8FD-995C-41BF-B6D9-8DB82F0C5FBF}" type="presParOf" srcId="{89F05531-1475-4BFC-A2BA-35D5D7DFA5B9}" destId="{A006ADDE-4C7D-438E-A981-7C489537962D}" srcOrd="2" destOrd="0" presId="urn:microsoft.com/office/officeart/2005/8/layout/process4"/>
    <dgm:cxn modelId="{0F3CDA7E-B036-46A0-8941-29CE04917C69}" type="presParOf" srcId="{A006ADDE-4C7D-438E-A981-7C489537962D}" destId="{0C41F858-77E3-41EC-BA75-F27FCF80BAD5}" srcOrd="0" destOrd="0" presId="urn:microsoft.com/office/officeart/2005/8/layout/process4"/>
    <dgm:cxn modelId="{E9C9354D-0EE1-490A-8DE3-9236D98AAD85}" type="presParOf" srcId="{A006ADDE-4C7D-438E-A981-7C489537962D}" destId="{87870DB3-61CA-47D2-872E-884073135302}" srcOrd="1" destOrd="0" presId="urn:microsoft.com/office/officeart/2005/8/layout/process4"/>
    <dgm:cxn modelId="{9496990E-8154-4747-94B8-7D3841D9F36E}" type="presParOf" srcId="{A006ADDE-4C7D-438E-A981-7C489537962D}" destId="{CADE9405-B68A-48F9-9A6F-7B9CEE5135F0}" srcOrd="2" destOrd="0" presId="urn:microsoft.com/office/officeart/2005/8/layout/process4"/>
    <dgm:cxn modelId="{B15C5B02-7997-49E9-BA58-F5E211AB00BF}" type="presParOf" srcId="{CADE9405-B68A-48F9-9A6F-7B9CEE5135F0}" destId="{358D2B2E-7930-446A-AB6C-1B8D1BC317F3}" srcOrd="0" destOrd="0" presId="urn:microsoft.com/office/officeart/2005/8/layout/process4"/>
    <dgm:cxn modelId="{AF28D8BA-631E-4950-B462-9A5DD58F907B}" type="presParOf" srcId="{CADE9405-B68A-48F9-9A6F-7B9CEE5135F0}" destId="{4B1C63A3-18C9-4467-8A2B-AD688921578F}" srcOrd="1" destOrd="0" presId="urn:microsoft.com/office/officeart/2005/8/layout/process4"/>
    <dgm:cxn modelId="{BB1C3F5C-5DBD-41D8-BB5C-D4F2F6F9A0AA}" type="presParOf" srcId="{89F05531-1475-4BFC-A2BA-35D5D7DFA5B9}" destId="{BA6FCBD0-3E48-4725-9EEC-905F379BA519}" srcOrd="3" destOrd="0" presId="urn:microsoft.com/office/officeart/2005/8/layout/process4"/>
    <dgm:cxn modelId="{38D7802A-D2D5-4138-B45D-1A21F5711D3B}" type="presParOf" srcId="{89F05531-1475-4BFC-A2BA-35D5D7DFA5B9}" destId="{8D6B280B-9F44-4AF0-A7E4-AD65F35EDF12}" srcOrd="4" destOrd="0" presId="urn:microsoft.com/office/officeart/2005/8/layout/process4"/>
    <dgm:cxn modelId="{5EE905C1-A2BB-43A7-B22E-13C40D6DFF4B}" type="presParOf" srcId="{8D6B280B-9F44-4AF0-A7E4-AD65F35EDF12}" destId="{EA085768-1431-466E-A0B1-600A40BDFDF4}" srcOrd="0" destOrd="0" presId="urn:microsoft.com/office/officeart/2005/8/layout/process4"/>
    <dgm:cxn modelId="{4C5A409F-8578-4FCF-B0F5-B37BF22DBC1A}" type="presParOf" srcId="{8D6B280B-9F44-4AF0-A7E4-AD65F35EDF12}" destId="{0F593334-1FC9-4AED-9A28-2236C6A7DC82}" srcOrd="1" destOrd="0" presId="urn:microsoft.com/office/officeart/2005/8/layout/process4"/>
    <dgm:cxn modelId="{4AB4826B-4E67-4F05-9D42-6D457AE2D7C9}" type="presParOf" srcId="{8D6B280B-9F44-4AF0-A7E4-AD65F35EDF12}" destId="{38D6CA1C-2507-43FA-A61C-3077C75573C2}" srcOrd="2" destOrd="0" presId="urn:microsoft.com/office/officeart/2005/8/layout/process4"/>
    <dgm:cxn modelId="{396339E3-D024-4F5C-9123-A673D6B51872}" type="presParOf" srcId="{38D6CA1C-2507-43FA-A61C-3077C75573C2}" destId="{06CBD568-4F33-49C6-9190-E7E0F983C21C}" srcOrd="0" destOrd="0" presId="urn:microsoft.com/office/officeart/2005/8/layout/process4"/>
    <dgm:cxn modelId="{9A83327B-3442-41E9-B10C-D1262C94AEAD}" type="presParOf" srcId="{38D6CA1C-2507-43FA-A61C-3077C75573C2}" destId="{287624A8-E428-494E-980E-7EA46F9CC28B}"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BF17712-3118-437E-B7D2-D8CCCEAE930E}"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pPr rtl="1"/>
          <a:endParaRPr lang="ar-SA"/>
        </a:p>
      </dgm:t>
    </dgm:pt>
    <dgm:pt modelId="{EF141A57-F1A1-473A-B717-3AE7CD905606}">
      <dgm:prSet phldrT="[نص]" custT="1"/>
      <dgm:spPr/>
      <dgm:t>
        <a:bodyPr/>
        <a:lstStyle/>
        <a:p>
          <a:pPr rtl="1"/>
          <a:r>
            <a:rPr kumimoji="0" lang="ar-SA"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أثر النواحي المادية</a:t>
          </a:r>
          <a:r>
            <a:rPr kumimoji="0" lang="en-US"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 </a:t>
          </a:r>
          <a:endParaRPr lang="ar-SA" sz="3600" dirty="0"/>
        </a:p>
      </dgm:t>
    </dgm:pt>
    <dgm:pt modelId="{87D581EA-283A-4B77-81B6-BAC461384DBD}" type="parTrans" cxnId="{7CFB58B0-F714-45DC-9165-244C2B9AEBFC}">
      <dgm:prSet/>
      <dgm:spPr/>
      <dgm:t>
        <a:bodyPr/>
        <a:lstStyle/>
        <a:p>
          <a:pPr rtl="1"/>
          <a:endParaRPr lang="ar-SA"/>
        </a:p>
      </dgm:t>
    </dgm:pt>
    <dgm:pt modelId="{E25E49CD-9B62-4009-B9EF-93120F8F1180}" type="sibTrans" cxnId="{7CFB58B0-F714-45DC-9165-244C2B9AEBFC}">
      <dgm:prSet/>
      <dgm:spPr/>
      <dgm:t>
        <a:bodyPr/>
        <a:lstStyle/>
        <a:p>
          <a:pPr rtl="1"/>
          <a:endParaRPr lang="ar-SA"/>
        </a:p>
      </dgm:t>
    </dgm:pt>
    <dgm:pt modelId="{D9FF2E5E-18D4-4F9F-94A2-39EB3FE163F4}">
      <dgm:prSet phldrT="[نص]" custT="1"/>
      <dgm:spPr/>
      <dgm:t>
        <a:bodyPr/>
        <a:lstStyle/>
        <a:p>
          <a:pPr rtl="1"/>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الراتب لا يزيد رضا الموظف وبالتالي لا يمكن استخدامه كدافع</a:t>
          </a:r>
          <a:endParaRPr lang="ar-SA" sz="2800" dirty="0"/>
        </a:p>
      </dgm:t>
    </dgm:pt>
    <dgm:pt modelId="{ED033DB9-29CB-4DFC-AD0D-B4E45585000F}" type="parTrans" cxnId="{122E3D5D-BE56-4278-944E-AB05FB4A8E0E}">
      <dgm:prSet/>
      <dgm:spPr/>
      <dgm:t>
        <a:bodyPr/>
        <a:lstStyle/>
        <a:p>
          <a:pPr rtl="1"/>
          <a:endParaRPr lang="ar-SA"/>
        </a:p>
      </dgm:t>
    </dgm:pt>
    <dgm:pt modelId="{07D0AAC7-3D02-4509-A43C-06491061979C}" type="sibTrans" cxnId="{122E3D5D-BE56-4278-944E-AB05FB4A8E0E}">
      <dgm:prSet/>
      <dgm:spPr/>
      <dgm:t>
        <a:bodyPr/>
        <a:lstStyle/>
        <a:p>
          <a:pPr rtl="1"/>
          <a:endParaRPr lang="ar-SA"/>
        </a:p>
      </dgm:t>
    </dgm:pt>
    <dgm:pt modelId="{94ECDC56-829E-4109-AF58-A6994E1DE172}">
      <dgm:prSet phldrT="[نص]" custT="1"/>
      <dgm:spPr/>
      <dgm:t>
        <a:bodyPr/>
        <a:lstStyle/>
        <a:p>
          <a:pPr rtl="1"/>
          <a:r>
            <a:rPr kumimoji="0" lang="ar-SA"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تأثير الاحتياجات</a:t>
          </a:r>
          <a:endParaRPr lang="ar-SA" sz="3600" dirty="0"/>
        </a:p>
      </dgm:t>
    </dgm:pt>
    <dgm:pt modelId="{71FB49C4-6E51-453E-817A-40736BD97908}" type="parTrans" cxnId="{D8C77953-99E0-44AC-A442-C68CBEF3CC54}">
      <dgm:prSet/>
      <dgm:spPr/>
      <dgm:t>
        <a:bodyPr/>
        <a:lstStyle/>
        <a:p>
          <a:pPr rtl="1"/>
          <a:endParaRPr lang="ar-SA"/>
        </a:p>
      </dgm:t>
    </dgm:pt>
    <dgm:pt modelId="{9234FA3B-EC89-4DA7-8ECB-52A60E5013A4}" type="sibTrans" cxnId="{D8C77953-99E0-44AC-A442-C68CBEF3CC54}">
      <dgm:prSet/>
      <dgm:spPr/>
      <dgm:t>
        <a:bodyPr/>
        <a:lstStyle/>
        <a:p>
          <a:pPr rtl="1"/>
          <a:endParaRPr lang="ar-SA"/>
        </a:p>
      </dgm:t>
    </dgm:pt>
    <dgm:pt modelId="{AFAD2465-F8B1-4D91-B67E-428A1461C412}">
      <dgm:prSet phldrT="[نص]" custT="1"/>
      <dgm:spPr/>
      <dgm:t>
        <a:bodyPr/>
        <a:lstStyle/>
        <a:p>
          <a:pPr rtl="1"/>
          <a:r>
            <a:rPr kumimoji="0" lang="ar-SA"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كل الاحتياجات تعتبر دوافع للفرد ولكن في مستويات مختلفة</a:t>
          </a:r>
          <a:endParaRPr lang="ar-SA" sz="3200" dirty="0"/>
        </a:p>
      </dgm:t>
    </dgm:pt>
    <dgm:pt modelId="{0F716312-B7EC-4DB3-B30E-537D049CA826}" type="parTrans" cxnId="{C29D714A-F76F-477A-B647-E0EE32601F9E}">
      <dgm:prSet/>
      <dgm:spPr/>
      <dgm:t>
        <a:bodyPr/>
        <a:lstStyle/>
        <a:p>
          <a:pPr rtl="1"/>
          <a:endParaRPr lang="ar-SA"/>
        </a:p>
      </dgm:t>
    </dgm:pt>
    <dgm:pt modelId="{54035446-F7A9-4C58-91EE-69E5689C58DB}" type="sibTrans" cxnId="{C29D714A-F76F-477A-B647-E0EE32601F9E}">
      <dgm:prSet/>
      <dgm:spPr/>
      <dgm:t>
        <a:bodyPr/>
        <a:lstStyle/>
        <a:p>
          <a:pPr rtl="1"/>
          <a:endParaRPr lang="ar-SA"/>
        </a:p>
      </dgm:t>
    </dgm:pt>
    <dgm:pt modelId="{5B26119E-E008-4C5B-8225-B90DC54544CB}">
      <dgm:prSet phldrT="[نص]" custT="1"/>
      <dgm:spPr/>
      <dgm:t>
        <a:bodyPr/>
        <a:lstStyle/>
        <a:p>
          <a:pPr rtl="1"/>
          <a:r>
            <a:rPr kumimoji="0" lang="ar-SA" sz="3600" b="1" i="0" u="none" strike="noStrike"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1- نوع الدوافع ،2- المستوى الوظيفي </a:t>
          </a:r>
          <a:endParaRPr lang="ar-SA" sz="3600" dirty="0"/>
        </a:p>
      </dgm:t>
    </dgm:pt>
    <dgm:pt modelId="{2AE21176-E475-443A-9237-F8AE646989B5}" type="parTrans" cxnId="{EF4F5696-07E5-4955-A2C0-ED8312139590}">
      <dgm:prSet/>
      <dgm:spPr/>
      <dgm:t>
        <a:bodyPr/>
        <a:lstStyle/>
        <a:p>
          <a:pPr rtl="1"/>
          <a:endParaRPr lang="ar-SA"/>
        </a:p>
      </dgm:t>
    </dgm:pt>
    <dgm:pt modelId="{BB51782E-62D3-4E45-963A-C48A4986133E}" type="sibTrans" cxnId="{EF4F5696-07E5-4955-A2C0-ED8312139590}">
      <dgm:prSet/>
      <dgm:spPr/>
      <dgm:t>
        <a:bodyPr/>
        <a:lstStyle/>
        <a:p>
          <a:pPr rtl="1"/>
          <a:endParaRPr lang="ar-SA"/>
        </a:p>
      </dgm:t>
    </dgm:pt>
    <dgm:pt modelId="{379374A1-750A-488A-BF03-6AD4C98BD694}">
      <dgm:prSet phldrT="[نص]"/>
      <dgm:spPr/>
      <dgm:t>
        <a:bodyPr/>
        <a:lstStyle/>
        <a:p>
          <a:pPr rtl="1"/>
          <a:r>
            <a:rPr kumimoji="0" lang="ar-SA"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1-تشمل كل عوامل الوجود البشري ،   2-تنطبق على كل المستويات الاداريه</a:t>
          </a:r>
          <a:endParaRPr lang="ar-SA" dirty="0"/>
        </a:p>
      </dgm:t>
    </dgm:pt>
    <dgm:pt modelId="{EE611CAF-328C-41FF-B3DF-BED8852371B0}" type="parTrans" cxnId="{B776244A-9964-482A-B701-BE2FF14A28F8}">
      <dgm:prSet/>
      <dgm:spPr/>
      <dgm:t>
        <a:bodyPr/>
        <a:lstStyle/>
        <a:p>
          <a:pPr rtl="1"/>
          <a:endParaRPr lang="ar-SA"/>
        </a:p>
      </dgm:t>
    </dgm:pt>
    <dgm:pt modelId="{E1C65FFC-996B-408A-807A-16A9FD3906F8}" type="sibTrans" cxnId="{B776244A-9964-482A-B701-BE2FF14A28F8}">
      <dgm:prSet/>
      <dgm:spPr/>
      <dgm:t>
        <a:bodyPr/>
        <a:lstStyle/>
        <a:p>
          <a:pPr rtl="1"/>
          <a:endParaRPr lang="ar-SA"/>
        </a:p>
      </dgm:t>
    </dgm:pt>
    <dgm:pt modelId="{7EF56384-CFFF-4880-A9CE-BF73254B9D2D}">
      <dgm:prSet custT="1"/>
      <dgm:spPr/>
      <dgm:t>
        <a:bodyPr/>
        <a:lstStyle/>
        <a:p>
          <a:pPr rtl="1"/>
          <a:r>
            <a:rPr kumimoji="0" lang="ar-SA"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الراتب يعتبر دافع إذا سد حاجات الفرد</a:t>
          </a:r>
          <a:endParaRPr lang="ar-SA" sz="3200" dirty="0"/>
        </a:p>
      </dgm:t>
    </dgm:pt>
    <dgm:pt modelId="{51FE5050-1C9A-4E9D-B6FB-1DD829FE28D1}" type="parTrans" cxnId="{1D355A84-C3D6-4610-BC03-F76CB8C6697F}">
      <dgm:prSet/>
      <dgm:spPr/>
      <dgm:t>
        <a:bodyPr/>
        <a:lstStyle/>
        <a:p>
          <a:pPr rtl="1"/>
          <a:endParaRPr lang="ar-SA"/>
        </a:p>
      </dgm:t>
    </dgm:pt>
    <dgm:pt modelId="{36C4FD46-D4AB-4DBF-BE2B-B65C1B6EC304}" type="sibTrans" cxnId="{1D355A84-C3D6-4610-BC03-F76CB8C6697F}">
      <dgm:prSet/>
      <dgm:spPr/>
      <dgm:t>
        <a:bodyPr/>
        <a:lstStyle/>
        <a:p>
          <a:pPr rtl="1"/>
          <a:endParaRPr lang="ar-SA"/>
        </a:p>
      </dgm:t>
    </dgm:pt>
    <dgm:pt modelId="{394FF71F-D425-42F5-9CD7-324E872827A3}">
      <dgm:prSet custT="1"/>
      <dgm:spPr/>
      <dgm:t>
        <a:bodyPr/>
        <a:lstStyle/>
        <a:p>
          <a:pPr rtl="1"/>
          <a:r>
            <a:rPr kumimoji="0" lang="ar-SA"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بعض الاحتياجات تعتبر دوافع ( العوامل الدافعة )</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gm:t>
    </dgm:pt>
    <dgm:pt modelId="{0E14A332-6F69-45E9-AC6B-C47BFD11A1C1}" type="parTrans" cxnId="{0A77BBDE-7152-440D-B0B8-E21AC4A2A62A}">
      <dgm:prSet/>
      <dgm:spPr/>
      <dgm:t>
        <a:bodyPr/>
        <a:lstStyle/>
        <a:p>
          <a:pPr rtl="1"/>
          <a:endParaRPr lang="ar-SA"/>
        </a:p>
      </dgm:t>
    </dgm:pt>
    <dgm:pt modelId="{05812F99-C468-411E-8E10-B00D6493CF99}" type="sibTrans" cxnId="{0A77BBDE-7152-440D-B0B8-E21AC4A2A62A}">
      <dgm:prSet/>
      <dgm:spPr/>
      <dgm:t>
        <a:bodyPr/>
        <a:lstStyle/>
        <a:p>
          <a:pPr rtl="1"/>
          <a:endParaRPr lang="ar-SA"/>
        </a:p>
      </dgm:t>
    </dgm:pt>
    <dgm:pt modelId="{57E45844-43AC-4C79-B8BF-0132E8D5BA23}">
      <dgm:prSet/>
      <dgm:spPr/>
      <dgm:t>
        <a:bodyPr/>
        <a:lstStyle/>
        <a:p>
          <a:pPr rtl="1"/>
          <a:r>
            <a:rPr kumimoji="0" lang="ar-SA"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1-العوامل التي لها علاقة بدوافع العمل ،   2- تنطبق على المستويات العليا فقط</a:t>
          </a:r>
          <a:endParaRPr kumimoji="0" lang="en-US"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gm:t>
    </dgm:pt>
    <dgm:pt modelId="{6A1BE8E4-E017-4422-8DD6-7480732B9A93}" type="parTrans" cxnId="{6AC61746-20F1-4394-9AD5-798D9D3CED30}">
      <dgm:prSet/>
      <dgm:spPr/>
      <dgm:t>
        <a:bodyPr/>
        <a:lstStyle/>
        <a:p>
          <a:pPr rtl="1"/>
          <a:endParaRPr lang="ar-SA"/>
        </a:p>
      </dgm:t>
    </dgm:pt>
    <dgm:pt modelId="{02CB0476-58A3-4385-B960-B7F27EFCD3A0}" type="sibTrans" cxnId="{6AC61746-20F1-4394-9AD5-798D9D3CED30}">
      <dgm:prSet/>
      <dgm:spPr/>
      <dgm:t>
        <a:bodyPr/>
        <a:lstStyle/>
        <a:p>
          <a:pPr rtl="1"/>
          <a:endParaRPr lang="ar-SA"/>
        </a:p>
      </dgm:t>
    </dgm:pt>
    <dgm:pt modelId="{89F05531-1475-4BFC-A2BA-35D5D7DFA5B9}" type="pres">
      <dgm:prSet presAssocID="{5BF17712-3118-437E-B7D2-D8CCCEAE930E}" presName="Name0" presStyleCnt="0">
        <dgm:presLayoutVars>
          <dgm:dir/>
          <dgm:animLvl val="lvl"/>
          <dgm:resizeHandles val="exact"/>
        </dgm:presLayoutVars>
      </dgm:prSet>
      <dgm:spPr/>
      <dgm:t>
        <a:bodyPr/>
        <a:lstStyle/>
        <a:p>
          <a:pPr rtl="1"/>
          <a:endParaRPr lang="ar-SA"/>
        </a:p>
      </dgm:t>
    </dgm:pt>
    <dgm:pt modelId="{BA36094F-20F4-4470-8A35-E8FED67330EA}" type="pres">
      <dgm:prSet presAssocID="{5B26119E-E008-4C5B-8225-B90DC54544CB}" presName="boxAndChildren" presStyleCnt="0"/>
      <dgm:spPr/>
    </dgm:pt>
    <dgm:pt modelId="{0210F710-69B9-4777-A1BA-527BD13D6979}" type="pres">
      <dgm:prSet presAssocID="{5B26119E-E008-4C5B-8225-B90DC54544CB}" presName="parentTextBox" presStyleLbl="node1" presStyleIdx="0" presStyleCnt="3"/>
      <dgm:spPr/>
      <dgm:t>
        <a:bodyPr/>
        <a:lstStyle/>
        <a:p>
          <a:pPr rtl="1"/>
          <a:endParaRPr lang="ar-SA"/>
        </a:p>
      </dgm:t>
    </dgm:pt>
    <dgm:pt modelId="{9C32BE3D-75AE-4886-9CFB-1DBAAAC3185C}" type="pres">
      <dgm:prSet presAssocID="{5B26119E-E008-4C5B-8225-B90DC54544CB}" presName="entireBox" presStyleLbl="node1" presStyleIdx="0" presStyleCnt="3" custLinFactNeighborY="-5714"/>
      <dgm:spPr/>
      <dgm:t>
        <a:bodyPr/>
        <a:lstStyle/>
        <a:p>
          <a:pPr rtl="1"/>
          <a:endParaRPr lang="ar-SA"/>
        </a:p>
      </dgm:t>
    </dgm:pt>
    <dgm:pt modelId="{50306C26-B130-4C44-8693-7EE59415AC58}" type="pres">
      <dgm:prSet presAssocID="{5B26119E-E008-4C5B-8225-B90DC54544CB}" presName="descendantBox" presStyleCnt="0"/>
      <dgm:spPr/>
    </dgm:pt>
    <dgm:pt modelId="{A4055D7A-F051-4A8D-9A83-C0E6615C190A}" type="pres">
      <dgm:prSet presAssocID="{57E45844-43AC-4C79-B8BF-0132E8D5BA23}" presName="childTextBox" presStyleLbl="fgAccFollowNode1" presStyleIdx="0" presStyleCnt="6">
        <dgm:presLayoutVars>
          <dgm:bulletEnabled val="1"/>
        </dgm:presLayoutVars>
      </dgm:prSet>
      <dgm:spPr/>
      <dgm:t>
        <a:bodyPr/>
        <a:lstStyle/>
        <a:p>
          <a:pPr rtl="1"/>
          <a:endParaRPr lang="ar-SA"/>
        </a:p>
      </dgm:t>
    </dgm:pt>
    <dgm:pt modelId="{59D2CB3F-B253-4453-B3E3-CC8EAC110A04}" type="pres">
      <dgm:prSet presAssocID="{379374A1-750A-488A-BF03-6AD4C98BD694}" presName="childTextBox" presStyleLbl="fgAccFollowNode1" presStyleIdx="1" presStyleCnt="6">
        <dgm:presLayoutVars>
          <dgm:bulletEnabled val="1"/>
        </dgm:presLayoutVars>
      </dgm:prSet>
      <dgm:spPr/>
      <dgm:t>
        <a:bodyPr/>
        <a:lstStyle/>
        <a:p>
          <a:pPr rtl="1"/>
          <a:endParaRPr lang="ar-SA"/>
        </a:p>
      </dgm:t>
    </dgm:pt>
    <dgm:pt modelId="{F2E13A69-F125-4EF9-83D6-5522870954D9}" type="pres">
      <dgm:prSet presAssocID="{9234FA3B-EC89-4DA7-8ECB-52A60E5013A4}" presName="sp" presStyleCnt="0"/>
      <dgm:spPr/>
    </dgm:pt>
    <dgm:pt modelId="{A006ADDE-4C7D-438E-A981-7C489537962D}" type="pres">
      <dgm:prSet presAssocID="{94ECDC56-829E-4109-AF58-A6994E1DE172}" presName="arrowAndChildren" presStyleCnt="0"/>
      <dgm:spPr/>
    </dgm:pt>
    <dgm:pt modelId="{0C41F858-77E3-41EC-BA75-F27FCF80BAD5}" type="pres">
      <dgm:prSet presAssocID="{94ECDC56-829E-4109-AF58-A6994E1DE172}" presName="parentTextArrow" presStyleLbl="node1" presStyleIdx="0" presStyleCnt="3"/>
      <dgm:spPr/>
      <dgm:t>
        <a:bodyPr/>
        <a:lstStyle/>
        <a:p>
          <a:pPr rtl="1"/>
          <a:endParaRPr lang="ar-SA"/>
        </a:p>
      </dgm:t>
    </dgm:pt>
    <dgm:pt modelId="{87870DB3-61CA-47D2-872E-884073135302}" type="pres">
      <dgm:prSet presAssocID="{94ECDC56-829E-4109-AF58-A6994E1DE172}" presName="arrow" presStyleLbl="node1" presStyleIdx="1" presStyleCnt="3"/>
      <dgm:spPr/>
      <dgm:t>
        <a:bodyPr/>
        <a:lstStyle/>
        <a:p>
          <a:pPr rtl="1"/>
          <a:endParaRPr lang="ar-SA"/>
        </a:p>
      </dgm:t>
    </dgm:pt>
    <dgm:pt modelId="{CADE9405-B68A-48F9-9A6F-7B9CEE5135F0}" type="pres">
      <dgm:prSet presAssocID="{94ECDC56-829E-4109-AF58-A6994E1DE172}" presName="descendantArrow" presStyleCnt="0"/>
      <dgm:spPr/>
    </dgm:pt>
    <dgm:pt modelId="{358D2B2E-7930-446A-AB6C-1B8D1BC317F3}" type="pres">
      <dgm:prSet presAssocID="{394FF71F-D425-42F5-9CD7-324E872827A3}" presName="childTextArrow" presStyleLbl="fgAccFollowNode1" presStyleIdx="2" presStyleCnt="6" custScaleX="87861">
        <dgm:presLayoutVars>
          <dgm:bulletEnabled val="1"/>
        </dgm:presLayoutVars>
      </dgm:prSet>
      <dgm:spPr/>
      <dgm:t>
        <a:bodyPr/>
        <a:lstStyle/>
        <a:p>
          <a:pPr rtl="1"/>
          <a:endParaRPr lang="ar-SA"/>
        </a:p>
      </dgm:t>
    </dgm:pt>
    <dgm:pt modelId="{4B1C63A3-18C9-4467-8A2B-AD688921578F}" type="pres">
      <dgm:prSet presAssocID="{AFAD2465-F8B1-4D91-B67E-428A1461C412}" presName="childTextArrow" presStyleLbl="fgAccFollowNode1" presStyleIdx="3" presStyleCnt="6">
        <dgm:presLayoutVars>
          <dgm:bulletEnabled val="1"/>
        </dgm:presLayoutVars>
      </dgm:prSet>
      <dgm:spPr/>
      <dgm:t>
        <a:bodyPr/>
        <a:lstStyle/>
        <a:p>
          <a:pPr rtl="1"/>
          <a:endParaRPr lang="ar-SA"/>
        </a:p>
      </dgm:t>
    </dgm:pt>
    <dgm:pt modelId="{BA6FCBD0-3E48-4725-9EEC-905F379BA519}" type="pres">
      <dgm:prSet presAssocID="{E25E49CD-9B62-4009-B9EF-93120F8F1180}" presName="sp" presStyleCnt="0"/>
      <dgm:spPr/>
    </dgm:pt>
    <dgm:pt modelId="{8D6B280B-9F44-4AF0-A7E4-AD65F35EDF12}" type="pres">
      <dgm:prSet presAssocID="{EF141A57-F1A1-473A-B717-3AE7CD905606}" presName="arrowAndChildren" presStyleCnt="0"/>
      <dgm:spPr/>
    </dgm:pt>
    <dgm:pt modelId="{EA085768-1431-466E-A0B1-600A40BDFDF4}" type="pres">
      <dgm:prSet presAssocID="{EF141A57-F1A1-473A-B717-3AE7CD905606}" presName="parentTextArrow" presStyleLbl="node1" presStyleIdx="1" presStyleCnt="3"/>
      <dgm:spPr/>
      <dgm:t>
        <a:bodyPr/>
        <a:lstStyle/>
        <a:p>
          <a:pPr rtl="1"/>
          <a:endParaRPr lang="ar-SA"/>
        </a:p>
      </dgm:t>
    </dgm:pt>
    <dgm:pt modelId="{0F593334-1FC9-4AED-9A28-2236C6A7DC82}" type="pres">
      <dgm:prSet presAssocID="{EF141A57-F1A1-473A-B717-3AE7CD905606}" presName="arrow" presStyleLbl="node1" presStyleIdx="2" presStyleCnt="3"/>
      <dgm:spPr/>
      <dgm:t>
        <a:bodyPr/>
        <a:lstStyle/>
        <a:p>
          <a:pPr rtl="1"/>
          <a:endParaRPr lang="ar-SA"/>
        </a:p>
      </dgm:t>
    </dgm:pt>
    <dgm:pt modelId="{38D6CA1C-2507-43FA-A61C-3077C75573C2}" type="pres">
      <dgm:prSet presAssocID="{EF141A57-F1A1-473A-B717-3AE7CD905606}" presName="descendantArrow" presStyleCnt="0"/>
      <dgm:spPr/>
    </dgm:pt>
    <dgm:pt modelId="{06CBD568-4F33-49C6-9190-E7E0F983C21C}" type="pres">
      <dgm:prSet presAssocID="{D9FF2E5E-18D4-4F9F-94A2-39EB3FE163F4}" presName="childTextArrow" presStyleLbl="fgAccFollowNode1" presStyleIdx="4" presStyleCnt="6">
        <dgm:presLayoutVars>
          <dgm:bulletEnabled val="1"/>
        </dgm:presLayoutVars>
      </dgm:prSet>
      <dgm:spPr/>
      <dgm:t>
        <a:bodyPr/>
        <a:lstStyle/>
        <a:p>
          <a:pPr rtl="1"/>
          <a:endParaRPr lang="ar-SA"/>
        </a:p>
      </dgm:t>
    </dgm:pt>
    <dgm:pt modelId="{287624A8-E428-494E-980E-7EA46F9CC28B}" type="pres">
      <dgm:prSet presAssocID="{7EF56384-CFFF-4880-A9CE-BF73254B9D2D}" presName="childTextArrow" presStyleLbl="fgAccFollowNode1" presStyleIdx="5" presStyleCnt="6">
        <dgm:presLayoutVars>
          <dgm:bulletEnabled val="1"/>
        </dgm:presLayoutVars>
      </dgm:prSet>
      <dgm:spPr/>
      <dgm:t>
        <a:bodyPr/>
        <a:lstStyle/>
        <a:p>
          <a:pPr rtl="1"/>
          <a:endParaRPr lang="ar-SA"/>
        </a:p>
      </dgm:t>
    </dgm:pt>
  </dgm:ptLst>
  <dgm:cxnLst>
    <dgm:cxn modelId="{46F39210-26DA-4436-87CE-40003828A545}" type="presOf" srcId="{379374A1-750A-488A-BF03-6AD4C98BD694}" destId="{59D2CB3F-B253-4453-B3E3-CC8EAC110A04}" srcOrd="0" destOrd="0" presId="urn:microsoft.com/office/officeart/2005/8/layout/process4"/>
    <dgm:cxn modelId="{C29D714A-F76F-477A-B647-E0EE32601F9E}" srcId="{94ECDC56-829E-4109-AF58-A6994E1DE172}" destId="{AFAD2465-F8B1-4D91-B67E-428A1461C412}" srcOrd="1" destOrd="0" parTransId="{0F716312-B7EC-4DB3-B30E-537D049CA826}" sibTransId="{54035446-F7A9-4C58-91EE-69E5689C58DB}"/>
    <dgm:cxn modelId="{7EE5C6F8-1064-4373-B210-6C034B863C3E}" type="presOf" srcId="{5B26119E-E008-4C5B-8225-B90DC54544CB}" destId="{9C32BE3D-75AE-4886-9CFB-1DBAAAC3185C}" srcOrd="1" destOrd="0" presId="urn:microsoft.com/office/officeart/2005/8/layout/process4"/>
    <dgm:cxn modelId="{DA461814-BEF1-4C64-8A6E-F02E67EB114E}" type="presOf" srcId="{5BF17712-3118-437E-B7D2-D8CCCEAE930E}" destId="{89F05531-1475-4BFC-A2BA-35D5D7DFA5B9}" srcOrd="0" destOrd="0" presId="urn:microsoft.com/office/officeart/2005/8/layout/process4"/>
    <dgm:cxn modelId="{5BE96828-9D71-48BC-B1C3-E0C0C9763048}" type="presOf" srcId="{394FF71F-D425-42F5-9CD7-324E872827A3}" destId="{358D2B2E-7930-446A-AB6C-1B8D1BC317F3}" srcOrd="0" destOrd="0" presId="urn:microsoft.com/office/officeart/2005/8/layout/process4"/>
    <dgm:cxn modelId="{0A77BBDE-7152-440D-B0B8-E21AC4A2A62A}" srcId="{94ECDC56-829E-4109-AF58-A6994E1DE172}" destId="{394FF71F-D425-42F5-9CD7-324E872827A3}" srcOrd="0" destOrd="0" parTransId="{0E14A332-6F69-45E9-AC6B-C47BFD11A1C1}" sibTransId="{05812F99-C468-411E-8E10-B00D6493CF99}"/>
    <dgm:cxn modelId="{80E39C16-7F7B-458B-BC70-FE5DB9D20216}" type="presOf" srcId="{AFAD2465-F8B1-4D91-B67E-428A1461C412}" destId="{4B1C63A3-18C9-4467-8A2B-AD688921578F}" srcOrd="0" destOrd="0" presId="urn:microsoft.com/office/officeart/2005/8/layout/process4"/>
    <dgm:cxn modelId="{D8C77953-99E0-44AC-A442-C68CBEF3CC54}" srcId="{5BF17712-3118-437E-B7D2-D8CCCEAE930E}" destId="{94ECDC56-829E-4109-AF58-A6994E1DE172}" srcOrd="1" destOrd="0" parTransId="{71FB49C4-6E51-453E-817A-40736BD97908}" sibTransId="{9234FA3B-EC89-4DA7-8ECB-52A60E5013A4}"/>
    <dgm:cxn modelId="{BE391A1D-0A0E-467D-86A7-65F469D4DF99}" type="presOf" srcId="{D9FF2E5E-18D4-4F9F-94A2-39EB3FE163F4}" destId="{06CBD568-4F33-49C6-9190-E7E0F983C21C}" srcOrd="0" destOrd="0" presId="urn:microsoft.com/office/officeart/2005/8/layout/process4"/>
    <dgm:cxn modelId="{75170D37-4840-4CE1-AF01-3BF54187C45B}" type="presOf" srcId="{7EF56384-CFFF-4880-A9CE-BF73254B9D2D}" destId="{287624A8-E428-494E-980E-7EA46F9CC28B}" srcOrd="0" destOrd="0" presId="urn:microsoft.com/office/officeart/2005/8/layout/process4"/>
    <dgm:cxn modelId="{7CFB58B0-F714-45DC-9165-244C2B9AEBFC}" srcId="{5BF17712-3118-437E-B7D2-D8CCCEAE930E}" destId="{EF141A57-F1A1-473A-B717-3AE7CD905606}" srcOrd="0" destOrd="0" parTransId="{87D581EA-283A-4B77-81B6-BAC461384DBD}" sibTransId="{E25E49CD-9B62-4009-B9EF-93120F8F1180}"/>
    <dgm:cxn modelId="{122E3D5D-BE56-4278-944E-AB05FB4A8E0E}" srcId="{EF141A57-F1A1-473A-B717-3AE7CD905606}" destId="{D9FF2E5E-18D4-4F9F-94A2-39EB3FE163F4}" srcOrd="0" destOrd="0" parTransId="{ED033DB9-29CB-4DFC-AD0D-B4E45585000F}" sibTransId="{07D0AAC7-3D02-4509-A43C-06491061979C}"/>
    <dgm:cxn modelId="{AD0BB05A-0670-4427-9B17-08EF1484DC61}" type="presOf" srcId="{5B26119E-E008-4C5B-8225-B90DC54544CB}" destId="{0210F710-69B9-4777-A1BA-527BD13D6979}" srcOrd="0" destOrd="0" presId="urn:microsoft.com/office/officeart/2005/8/layout/process4"/>
    <dgm:cxn modelId="{EF4F5696-07E5-4955-A2C0-ED8312139590}" srcId="{5BF17712-3118-437E-B7D2-D8CCCEAE930E}" destId="{5B26119E-E008-4C5B-8225-B90DC54544CB}" srcOrd="2" destOrd="0" parTransId="{2AE21176-E475-443A-9237-F8AE646989B5}" sibTransId="{BB51782E-62D3-4E45-963A-C48A4986133E}"/>
    <dgm:cxn modelId="{6AC61746-20F1-4394-9AD5-798D9D3CED30}" srcId="{5B26119E-E008-4C5B-8225-B90DC54544CB}" destId="{57E45844-43AC-4C79-B8BF-0132E8D5BA23}" srcOrd="0" destOrd="0" parTransId="{6A1BE8E4-E017-4422-8DD6-7480732B9A93}" sibTransId="{02CB0476-58A3-4385-B960-B7F27EFCD3A0}"/>
    <dgm:cxn modelId="{33E695B7-3633-495F-A2AF-0ADFCA3E53A2}" type="presOf" srcId="{94ECDC56-829E-4109-AF58-A6994E1DE172}" destId="{87870DB3-61CA-47D2-872E-884073135302}" srcOrd="1" destOrd="0" presId="urn:microsoft.com/office/officeart/2005/8/layout/process4"/>
    <dgm:cxn modelId="{E4F4F456-747D-47D9-8BCB-E7027A3942DB}" type="presOf" srcId="{EF141A57-F1A1-473A-B717-3AE7CD905606}" destId="{0F593334-1FC9-4AED-9A28-2236C6A7DC82}" srcOrd="1" destOrd="0" presId="urn:microsoft.com/office/officeart/2005/8/layout/process4"/>
    <dgm:cxn modelId="{1D355A84-C3D6-4610-BC03-F76CB8C6697F}" srcId="{EF141A57-F1A1-473A-B717-3AE7CD905606}" destId="{7EF56384-CFFF-4880-A9CE-BF73254B9D2D}" srcOrd="1" destOrd="0" parTransId="{51FE5050-1C9A-4E9D-B6FB-1DD829FE28D1}" sibTransId="{36C4FD46-D4AB-4DBF-BE2B-B65C1B6EC304}"/>
    <dgm:cxn modelId="{35634B38-DE1F-4A2E-8A00-81C044088E57}" type="presOf" srcId="{EF141A57-F1A1-473A-B717-3AE7CD905606}" destId="{EA085768-1431-466E-A0B1-600A40BDFDF4}" srcOrd="0" destOrd="0" presId="urn:microsoft.com/office/officeart/2005/8/layout/process4"/>
    <dgm:cxn modelId="{B776244A-9964-482A-B701-BE2FF14A28F8}" srcId="{5B26119E-E008-4C5B-8225-B90DC54544CB}" destId="{379374A1-750A-488A-BF03-6AD4C98BD694}" srcOrd="1" destOrd="0" parTransId="{EE611CAF-328C-41FF-B3DF-BED8852371B0}" sibTransId="{E1C65FFC-996B-408A-807A-16A9FD3906F8}"/>
    <dgm:cxn modelId="{250CA337-0E39-4836-B66A-CDF395B17B36}" type="presOf" srcId="{57E45844-43AC-4C79-B8BF-0132E8D5BA23}" destId="{A4055D7A-F051-4A8D-9A83-C0E6615C190A}" srcOrd="0" destOrd="0" presId="urn:microsoft.com/office/officeart/2005/8/layout/process4"/>
    <dgm:cxn modelId="{A22A11FB-7B65-4A58-A0B6-EC204091EBE4}" type="presOf" srcId="{94ECDC56-829E-4109-AF58-A6994E1DE172}" destId="{0C41F858-77E3-41EC-BA75-F27FCF80BAD5}" srcOrd="0" destOrd="0" presId="urn:microsoft.com/office/officeart/2005/8/layout/process4"/>
    <dgm:cxn modelId="{2A885C8F-8980-4194-8CA2-A6A7527410A5}" type="presParOf" srcId="{89F05531-1475-4BFC-A2BA-35D5D7DFA5B9}" destId="{BA36094F-20F4-4470-8A35-E8FED67330EA}" srcOrd="0" destOrd="0" presId="urn:microsoft.com/office/officeart/2005/8/layout/process4"/>
    <dgm:cxn modelId="{55941518-FE2C-4035-9DDB-0D37A69A356C}" type="presParOf" srcId="{BA36094F-20F4-4470-8A35-E8FED67330EA}" destId="{0210F710-69B9-4777-A1BA-527BD13D6979}" srcOrd="0" destOrd="0" presId="urn:microsoft.com/office/officeart/2005/8/layout/process4"/>
    <dgm:cxn modelId="{2A65CC77-12FC-4BF4-9E12-FC8D67B0F361}" type="presParOf" srcId="{BA36094F-20F4-4470-8A35-E8FED67330EA}" destId="{9C32BE3D-75AE-4886-9CFB-1DBAAAC3185C}" srcOrd="1" destOrd="0" presId="urn:microsoft.com/office/officeart/2005/8/layout/process4"/>
    <dgm:cxn modelId="{C518839A-F6B2-414D-8EC7-38EB39073FD8}" type="presParOf" srcId="{BA36094F-20F4-4470-8A35-E8FED67330EA}" destId="{50306C26-B130-4C44-8693-7EE59415AC58}" srcOrd="2" destOrd="0" presId="urn:microsoft.com/office/officeart/2005/8/layout/process4"/>
    <dgm:cxn modelId="{C58445F6-6A49-4507-8E50-A5895E7ACCE8}" type="presParOf" srcId="{50306C26-B130-4C44-8693-7EE59415AC58}" destId="{A4055D7A-F051-4A8D-9A83-C0E6615C190A}" srcOrd="0" destOrd="0" presId="urn:microsoft.com/office/officeart/2005/8/layout/process4"/>
    <dgm:cxn modelId="{66BB4EDC-7EDD-4261-B7EB-9A171F33BF15}" type="presParOf" srcId="{50306C26-B130-4C44-8693-7EE59415AC58}" destId="{59D2CB3F-B253-4453-B3E3-CC8EAC110A04}" srcOrd="1" destOrd="0" presId="urn:microsoft.com/office/officeart/2005/8/layout/process4"/>
    <dgm:cxn modelId="{BBF57D5B-9024-413C-A202-EB7C1A0D100D}" type="presParOf" srcId="{89F05531-1475-4BFC-A2BA-35D5D7DFA5B9}" destId="{F2E13A69-F125-4EF9-83D6-5522870954D9}" srcOrd="1" destOrd="0" presId="urn:microsoft.com/office/officeart/2005/8/layout/process4"/>
    <dgm:cxn modelId="{D9D1D638-8EEF-41BC-9B02-6ED0359DBEDA}" type="presParOf" srcId="{89F05531-1475-4BFC-A2BA-35D5D7DFA5B9}" destId="{A006ADDE-4C7D-438E-A981-7C489537962D}" srcOrd="2" destOrd="0" presId="urn:microsoft.com/office/officeart/2005/8/layout/process4"/>
    <dgm:cxn modelId="{569AF6A3-2E5D-421F-9410-BC50C4EBF711}" type="presParOf" srcId="{A006ADDE-4C7D-438E-A981-7C489537962D}" destId="{0C41F858-77E3-41EC-BA75-F27FCF80BAD5}" srcOrd="0" destOrd="0" presId="urn:microsoft.com/office/officeart/2005/8/layout/process4"/>
    <dgm:cxn modelId="{EB27DAF6-79B2-4879-83CE-041E442CAE49}" type="presParOf" srcId="{A006ADDE-4C7D-438E-A981-7C489537962D}" destId="{87870DB3-61CA-47D2-872E-884073135302}" srcOrd="1" destOrd="0" presId="urn:microsoft.com/office/officeart/2005/8/layout/process4"/>
    <dgm:cxn modelId="{118440E8-D58F-4C49-BC9E-0D96CB834B67}" type="presParOf" srcId="{A006ADDE-4C7D-438E-A981-7C489537962D}" destId="{CADE9405-B68A-48F9-9A6F-7B9CEE5135F0}" srcOrd="2" destOrd="0" presId="urn:microsoft.com/office/officeart/2005/8/layout/process4"/>
    <dgm:cxn modelId="{8F06EBE5-4A49-4F06-BD71-E046D04F58E5}" type="presParOf" srcId="{CADE9405-B68A-48F9-9A6F-7B9CEE5135F0}" destId="{358D2B2E-7930-446A-AB6C-1B8D1BC317F3}" srcOrd="0" destOrd="0" presId="urn:microsoft.com/office/officeart/2005/8/layout/process4"/>
    <dgm:cxn modelId="{05AC5262-FC0A-4F1E-8D3C-C87FBAC8612C}" type="presParOf" srcId="{CADE9405-B68A-48F9-9A6F-7B9CEE5135F0}" destId="{4B1C63A3-18C9-4467-8A2B-AD688921578F}" srcOrd="1" destOrd="0" presId="urn:microsoft.com/office/officeart/2005/8/layout/process4"/>
    <dgm:cxn modelId="{351EA014-36BF-465B-A3E4-E5E27B3ABEB1}" type="presParOf" srcId="{89F05531-1475-4BFC-A2BA-35D5D7DFA5B9}" destId="{BA6FCBD0-3E48-4725-9EEC-905F379BA519}" srcOrd="3" destOrd="0" presId="urn:microsoft.com/office/officeart/2005/8/layout/process4"/>
    <dgm:cxn modelId="{2AD4E79C-2ED0-4B14-A4E0-799FF297C0B2}" type="presParOf" srcId="{89F05531-1475-4BFC-A2BA-35D5D7DFA5B9}" destId="{8D6B280B-9F44-4AF0-A7E4-AD65F35EDF12}" srcOrd="4" destOrd="0" presId="urn:microsoft.com/office/officeart/2005/8/layout/process4"/>
    <dgm:cxn modelId="{910BF367-F91B-433E-B59F-418A9151461B}" type="presParOf" srcId="{8D6B280B-9F44-4AF0-A7E4-AD65F35EDF12}" destId="{EA085768-1431-466E-A0B1-600A40BDFDF4}" srcOrd="0" destOrd="0" presId="urn:microsoft.com/office/officeart/2005/8/layout/process4"/>
    <dgm:cxn modelId="{3ADECE3B-5BC3-487D-B922-C61A00D299AE}" type="presParOf" srcId="{8D6B280B-9F44-4AF0-A7E4-AD65F35EDF12}" destId="{0F593334-1FC9-4AED-9A28-2236C6A7DC82}" srcOrd="1" destOrd="0" presId="urn:microsoft.com/office/officeart/2005/8/layout/process4"/>
    <dgm:cxn modelId="{01AA7499-1065-45B3-8CF3-9BEA147C8839}" type="presParOf" srcId="{8D6B280B-9F44-4AF0-A7E4-AD65F35EDF12}" destId="{38D6CA1C-2507-43FA-A61C-3077C75573C2}" srcOrd="2" destOrd="0" presId="urn:microsoft.com/office/officeart/2005/8/layout/process4"/>
    <dgm:cxn modelId="{85140DD9-8130-4164-B7DD-BAB4230E3170}" type="presParOf" srcId="{38D6CA1C-2507-43FA-A61C-3077C75573C2}" destId="{06CBD568-4F33-49C6-9190-E7E0F983C21C}" srcOrd="0" destOrd="0" presId="urn:microsoft.com/office/officeart/2005/8/layout/process4"/>
    <dgm:cxn modelId="{0E0DFE81-5E46-4AE4-95AA-D21635BB3798}" type="presParOf" srcId="{38D6CA1C-2507-43FA-A61C-3077C75573C2}" destId="{287624A8-E428-494E-980E-7EA46F9CC28B}"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ADB6591-5DE3-49C0-BDD2-73B5A013F86B}" type="doc">
      <dgm:prSet loTypeId="urn:microsoft.com/office/officeart/2005/8/layout/process1" loCatId="process" qsTypeId="urn:microsoft.com/office/officeart/2005/8/quickstyle/simple1" qsCatId="simple" csTypeId="urn:microsoft.com/office/officeart/2005/8/colors/accent1_2" csCatId="accent1" phldr="1"/>
      <dgm:spPr/>
    </dgm:pt>
    <dgm:pt modelId="{FE6E7436-9D27-4DE7-A5AB-AB21937A0EFC}">
      <dgm:prSet phldrT="[نص]" custT="1"/>
      <dgm:spPr/>
      <dgm:t>
        <a:bodyPr/>
        <a:lstStyle/>
        <a:p>
          <a:pPr rtl="1"/>
          <a:r>
            <a:rPr lang="ar-SA" sz="3200" b="1" dirty="0" smtClean="0"/>
            <a:t>أن معاملة الشخص كغيرة من الإفراد تعتبر من العوامل الدافعة لتوجيه سلوكه . </a:t>
          </a:r>
          <a:endParaRPr lang="ar-SA" sz="3200" dirty="0">
            <a:effectLst>
              <a:outerShdw blurRad="38100" dist="38100" dir="2700000" algn="tl">
                <a:srgbClr val="000000">
                  <a:alpha val="43137"/>
                </a:srgbClr>
              </a:outerShdw>
            </a:effectLst>
          </a:endParaRPr>
        </a:p>
      </dgm:t>
    </dgm:pt>
    <dgm:pt modelId="{5B53491A-2394-4A55-A326-FC30588A24A8}" type="parTrans" cxnId="{F795D98B-8313-452B-B995-84C94E0C008F}">
      <dgm:prSet/>
      <dgm:spPr/>
      <dgm:t>
        <a:bodyPr/>
        <a:lstStyle/>
        <a:p>
          <a:pPr rtl="1"/>
          <a:endParaRPr lang="ar-SA"/>
        </a:p>
      </dgm:t>
    </dgm:pt>
    <dgm:pt modelId="{530E9D3B-978D-42B7-BE34-9DDC8373AF0E}" type="sibTrans" cxnId="{F795D98B-8313-452B-B995-84C94E0C008F}">
      <dgm:prSet/>
      <dgm:spPr>
        <a:solidFill>
          <a:schemeClr val="accent2"/>
        </a:solidFill>
      </dgm:spPr>
      <dgm:t>
        <a:bodyPr/>
        <a:lstStyle/>
        <a:p>
          <a:pPr rtl="1"/>
          <a:endParaRPr lang="ar-SA">
            <a:solidFill>
              <a:schemeClr val="accent6">
                <a:lumMod val="75000"/>
              </a:schemeClr>
            </a:solidFill>
          </a:endParaRPr>
        </a:p>
      </dgm:t>
    </dgm:pt>
    <dgm:pt modelId="{92E1741B-9267-429F-9FA7-6E4D6EE941A5}">
      <dgm:prSet phldrT="[نص]" custT="1"/>
      <dgm:spPr/>
      <dgm:t>
        <a:bodyPr/>
        <a:lstStyle/>
        <a:p>
          <a:pPr rtl="1"/>
          <a:r>
            <a:rPr lang="ar-SA" sz="3200" b="1" dirty="0" smtClean="0"/>
            <a:t>يسعى الفرد لتحقيق توازن بين ما يقدمه للمنظمة وما يحصل علية منها .</a:t>
          </a:r>
          <a:endParaRPr lang="ar-SA" sz="3200" dirty="0">
            <a:effectLst>
              <a:outerShdw blurRad="38100" dist="38100" dir="2700000" algn="tl">
                <a:srgbClr val="000000">
                  <a:alpha val="43137"/>
                </a:srgbClr>
              </a:outerShdw>
            </a:effectLst>
          </a:endParaRPr>
        </a:p>
      </dgm:t>
    </dgm:pt>
    <dgm:pt modelId="{F7458D6B-E3AC-4CB2-AD00-5C915EC5E777}" type="parTrans" cxnId="{82A9A79A-081B-4659-9762-B15A0CA9B388}">
      <dgm:prSet/>
      <dgm:spPr/>
      <dgm:t>
        <a:bodyPr/>
        <a:lstStyle/>
        <a:p>
          <a:pPr rtl="1"/>
          <a:endParaRPr lang="ar-SA"/>
        </a:p>
      </dgm:t>
    </dgm:pt>
    <dgm:pt modelId="{1B730BE3-E990-4048-A66C-39B9EFB573E0}" type="sibTrans" cxnId="{82A9A79A-081B-4659-9762-B15A0CA9B388}">
      <dgm:prSet/>
      <dgm:spPr>
        <a:solidFill>
          <a:schemeClr val="accent2"/>
        </a:solidFill>
      </dgm:spPr>
      <dgm:t>
        <a:bodyPr/>
        <a:lstStyle/>
        <a:p>
          <a:pPr rtl="1"/>
          <a:endParaRPr lang="ar-SA"/>
        </a:p>
      </dgm:t>
    </dgm:pt>
    <dgm:pt modelId="{314ED099-11A2-45B3-8DCA-E2CCA9BF34DF}" type="pres">
      <dgm:prSet presAssocID="{BADB6591-5DE3-49C0-BDD2-73B5A013F86B}" presName="Name0" presStyleCnt="0">
        <dgm:presLayoutVars>
          <dgm:dir/>
          <dgm:resizeHandles val="exact"/>
        </dgm:presLayoutVars>
      </dgm:prSet>
      <dgm:spPr/>
    </dgm:pt>
    <dgm:pt modelId="{8CE6B862-94A8-4ABB-B4AF-DE3369A25831}" type="pres">
      <dgm:prSet presAssocID="{FE6E7436-9D27-4DE7-A5AB-AB21937A0EFC}" presName="node" presStyleLbl="node1" presStyleIdx="0" presStyleCnt="2" custScaleX="123329" custScaleY="111660">
        <dgm:presLayoutVars>
          <dgm:bulletEnabled val="1"/>
        </dgm:presLayoutVars>
      </dgm:prSet>
      <dgm:spPr/>
      <dgm:t>
        <a:bodyPr/>
        <a:lstStyle/>
        <a:p>
          <a:pPr rtl="1"/>
          <a:endParaRPr lang="ar-SA"/>
        </a:p>
      </dgm:t>
    </dgm:pt>
    <dgm:pt modelId="{32DDA2F3-68E1-4AAB-BB43-52EBE540868E}" type="pres">
      <dgm:prSet presAssocID="{530E9D3B-978D-42B7-BE34-9DDC8373AF0E}" presName="sibTrans" presStyleLbl="sibTrans2D1" presStyleIdx="0" presStyleCnt="1"/>
      <dgm:spPr/>
      <dgm:t>
        <a:bodyPr/>
        <a:lstStyle/>
        <a:p>
          <a:pPr rtl="1"/>
          <a:endParaRPr lang="ar-SA"/>
        </a:p>
      </dgm:t>
    </dgm:pt>
    <dgm:pt modelId="{B5819E4C-153B-49E8-9F2E-0BFBA7DC393D}" type="pres">
      <dgm:prSet presAssocID="{530E9D3B-978D-42B7-BE34-9DDC8373AF0E}" presName="connectorText" presStyleLbl="sibTrans2D1" presStyleIdx="0" presStyleCnt="1"/>
      <dgm:spPr/>
      <dgm:t>
        <a:bodyPr/>
        <a:lstStyle/>
        <a:p>
          <a:pPr rtl="1"/>
          <a:endParaRPr lang="ar-SA"/>
        </a:p>
      </dgm:t>
    </dgm:pt>
    <dgm:pt modelId="{AE6D30A9-B3B9-4679-89C0-EEDB7BE18131}" type="pres">
      <dgm:prSet presAssocID="{92E1741B-9267-429F-9FA7-6E4D6EE941A5}" presName="node" presStyleLbl="node1" presStyleIdx="1" presStyleCnt="2" custScaleX="128909" custScaleY="104763">
        <dgm:presLayoutVars>
          <dgm:bulletEnabled val="1"/>
        </dgm:presLayoutVars>
      </dgm:prSet>
      <dgm:spPr/>
      <dgm:t>
        <a:bodyPr/>
        <a:lstStyle/>
        <a:p>
          <a:pPr rtl="1"/>
          <a:endParaRPr lang="ar-SA"/>
        </a:p>
      </dgm:t>
    </dgm:pt>
  </dgm:ptLst>
  <dgm:cxnLst>
    <dgm:cxn modelId="{55D7CBC7-DEAC-4D90-964D-BFA7E8735BBA}" type="presOf" srcId="{BADB6591-5DE3-49C0-BDD2-73B5A013F86B}" destId="{314ED099-11A2-45B3-8DCA-E2CCA9BF34DF}" srcOrd="0" destOrd="0" presId="urn:microsoft.com/office/officeart/2005/8/layout/process1"/>
    <dgm:cxn modelId="{507C7E8F-A12E-420B-80F5-516DF03BAA06}" type="presOf" srcId="{92E1741B-9267-429F-9FA7-6E4D6EE941A5}" destId="{AE6D30A9-B3B9-4679-89C0-EEDB7BE18131}" srcOrd="0" destOrd="0" presId="urn:microsoft.com/office/officeart/2005/8/layout/process1"/>
    <dgm:cxn modelId="{3ADB1CE1-28E2-4D04-B5ED-5082F28B0D5A}" type="presOf" srcId="{FE6E7436-9D27-4DE7-A5AB-AB21937A0EFC}" destId="{8CE6B862-94A8-4ABB-B4AF-DE3369A25831}" srcOrd="0" destOrd="0" presId="urn:microsoft.com/office/officeart/2005/8/layout/process1"/>
    <dgm:cxn modelId="{82A9A79A-081B-4659-9762-B15A0CA9B388}" srcId="{BADB6591-5DE3-49C0-BDD2-73B5A013F86B}" destId="{92E1741B-9267-429F-9FA7-6E4D6EE941A5}" srcOrd="1" destOrd="0" parTransId="{F7458D6B-E3AC-4CB2-AD00-5C915EC5E777}" sibTransId="{1B730BE3-E990-4048-A66C-39B9EFB573E0}"/>
    <dgm:cxn modelId="{E85B6700-F7C1-489A-A58A-477AB736AC8B}" type="presOf" srcId="{530E9D3B-978D-42B7-BE34-9DDC8373AF0E}" destId="{32DDA2F3-68E1-4AAB-BB43-52EBE540868E}" srcOrd="0" destOrd="0" presId="urn:microsoft.com/office/officeart/2005/8/layout/process1"/>
    <dgm:cxn modelId="{FA269ACF-0B53-44C1-A466-8DA2C551B04D}" type="presOf" srcId="{530E9D3B-978D-42B7-BE34-9DDC8373AF0E}" destId="{B5819E4C-153B-49E8-9F2E-0BFBA7DC393D}" srcOrd="1" destOrd="0" presId="urn:microsoft.com/office/officeart/2005/8/layout/process1"/>
    <dgm:cxn modelId="{F795D98B-8313-452B-B995-84C94E0C008F}" srcId="{BADB6591-5DE3-49C0-BDD2-73B5A013F86B}" destId="{FE6E7436-9D27-4DE7-A5AB-AB21937A0EFC}" srcOrd="0" destOrd="0" parTransId="{5B53491A-2394-4A55-A326-FC30588A24A8}" sibTransId="{530E9D3B-978D-42B7-BE34-9DDC8373AF0E}"/>
    <dgm:cxn modelId="{8FD3BFB6-EFA4-4A13-BA44-3E9F298708F5}" type="presParOf" srcId="{314ED099-11A2-45B3-8DCA-E2CCA9BF34DF}" destId="{8CE6B862-94A8-4ABB-B4AF-DE3369A25831}" srcOrd="0" destOrd="0" presId="urn:microsoft.com/office/officeart/2005/8/layout/process1"/>
    <dgm:cxn modelId="{DEB6B32D-B9B2-4035-B862-258FA9AC9826}" type="presParOf" srcId="{314ED099-11A2-45B3-8DCA-E2CCA9BF34DF}" destId="{32DDA2F3-68E1-4AAB-BB43-52EBE540868E}" srcOrd="1" destOrd="0" presId="urn:microsoft.com/office/officeart/2005/8/layout/process1"/>
    <dgm:cxn modelId="{4FD3CA12-6338-42E7-A2EC-90BF8C12276F}" type="presParOf" srcId="{32DDA2F3-68E1-4AAB-BB43-52EBE540868E}" destId="{B5819E4C-153B-49E8-9F2E-0BFBA7DC393D}" srcOrd="0" destOrd="0" presId="urn:microsoft.com/office/officeart/2005/8/layout/process1"/>
    <dgm:cxn modelId="{8BE0EB3B-8F5F-453C-9145-012C47CE9C9B}" type="presParOf" srcId="{314ED099-11A2-45B3-8DCA-E2CCA9BF34DF}" destId="{AE6D30A9-B3B9-4679-89C0-EEDB7BE18131}"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ADB6591-5DE3-49C0-BDD2-73B5A013F86B}" type="doc">
      <dgm:prSet loTypeId="urn:microsoft.com/office/officeart/2005/8/layout/process1" loCatId="process" qsTypeId="urn:microsoft.com/office/officeart/2005/8/quickstyle/simple1" qsCatId="simple" csTypeId="urn:microsoft.com/office/officeart/2005/8/colors/accent1_2" csCatId="accent1" phldr="1"/>
      <dgm:spPr/>
    </dgm:pt>
    <dgm:pt modelId="{FE6E7436-9D27-4DE7-A5AB-AB21937A0EFC}">
      <dgm:prSet phldrT="[نص]" custT="1"/>
      <dgm:spPr/>
      <dgm:t>
        <a:bodyPr/>
        <a:lstStyle/>
        <a:p>
          <a:pPr rtl="1"/>
          <a:r>
            <a:rPr lang="ar-SA" sz="2800" b="1" dirty="0" smtClean="0"/>
            <a:t>الشخص الذي يشعر بعدم وجود العدالة .</a:t>
          </a:r>
          <a:endParaRPr lang="ar-SA" sz="2800" dirty="0">
            <a:effectLst>
              <a:outerShdw blurRad="38100" dist="38100" dir="2700000" algn="tl">
                <a:srgbClr val="000000">
                  <a:alpha val="43137"/>
                </a:srgbClr>
              </a:outerShdw>
            </a:effectLst>
          </a:endParaRPr>
        </a:p>
      </dgm:t>
    </dgm:pt>
    <dgm:pt modelId="{5B53491A-2394-4A55-A326-FC30588A24A8}" type="parTrans" cxnId="{F795D98B-8313-452B-B995-84C94E0C008F}">
      <dgm:prSet/>
      <dgm:spPr/>
      <dgm:t>
        <a:bodyPr/>
        <a:lstStyle/>
        <a:p>
          <a:pPr rtl="1"/>
          <a:endParaRPr lang="ar-SA"/>
        </a:p>
      </dgm:t>
    </dgm:pt>
    <dgm:pt modelId="{530E9D3B-978D-42B7-BE34-9DDC8373AF0E}" type="sibTrans" cxnId="{F795D98B-8313-452B-B995-84C94E0C008F}">
      <dgm:prSet/>
      <dgm:spPr>
        <a:solidFill>
          <a:schemeClr val="accent2"/>
        </a:solidFill>
      </dgm:spPr>
      <dgm:t>
        <a:bodyPr/>
        <a:lstStyle/>
        <a:p>
          <a:pPr rtl="1"/>
          <a:endParaRPr lang="ar-SA">
            <a:solidFill>
              <a:schemeClr val="accent6">
                <a:lumMod val="75000"/>
              </a:schemeClr>
            </a:solidFill>
          </a:endParaRPr>
        </a:p>
      </dgm:t>
    </dgm:pt>
    <dgm:pt modelId="{92E1741B-9267-429F-9FA7-6E4D6EE941A5}">
      <dgm:prSet phldrT="[نص]" custT="1"/>
      <dgm:spPr/>
      <dgm:t>
        <a:bodyPr/>
        <a:lstStyle/>
        <a:p>
          <a:pPr rtl="1"/>
          <a:r>
            <a:rPr lang="ar-SA" sz="2800" b="1" dirty="0" smtClean="0"/>
            <a:t>مجموعة للمقارنة للتأكد من وجود أو عدم وجود العدالة . </a:t>
          </a:r>
          <a:endParaRPr lang="ar-SA" sz="2800" dirty="0">
            <a:effectLst>
              <a:outerShdw blurRad="38100" dist="38100" dir="2700000" algn="tl">
                <a:srgbClr val="000000">
                  <a:alpha val="43137"/>
                </a:srgbClr>
              </a:outerShdw>
            </a:effectLst>
          </a:endParaRPr>
        </a:p>
      </dgm:t>
    </dgm:pt>
    <dgm:pt modelId="{F7458D6B-E3AC-4CB2-AD00-5C915EC5E777}" type="parTrans" cxnId="{82A9A79A-081B-4659-9762-B15A0CA9B388}">
      <dgm:prSet/>
      <dgm:spPr/>
      <dgm:t>
        <a:bodyPr/>
        <a:lstStyle/>
        <a:p>
          <a:pPr rtl="1"/>
          <a:endParaRPr lang="ar-SA"/>
        </a:p>
      </dgm:t>
    </dgm:pt>
    <dgm:pt modelId="{1B730BE3-E990-4048-A66C-39B9EFB573E0}" type="sibTrans" cxnId="{82A9A79A-081B-4659-9762-B15A0CA9B388}">
      <dgm:prSet/>
      <dgm:spPr>
        <a:solidFill>
          <a:schemeClr val="accent2"/>
        </a:solidFill>
      </dgm:spPr>
      <dgm:t>
        <a:bodyPr/>
        <a:lstStyle/>
        <a:p>
          <a:pPr rtl="1"/>
          <a:endParaRPr lang="ar-SA"/>
        </a:p>
      </dgm:t>
    </dgm:pt>
    <dgm:pt modelId="{86E65C4C-A509-4342-A5C0-946EEBD23211}">
      <dgm:prSet phldrT="[نص]" custT="1"/>
      <dgm:spPr/>
      <dgm:t>
        <a:bodyPr/>
        <a:lstStyle/>
        <a:p>
          <a:pPr rtl="1"/>
          <a:r>
            <a:rPr lang="ar-SA" sz="2800" b="1" dirty="0" err="1" smtClean="0"/>
            <a:t>المدخلات</a:t>
          </a:r>
          <a:r>
            <a:rPr lang="ar-SA" sz="2800" b="1" dirty="0" smtClean="0"/>
            <a:t>  :خصائص الفرد وما يقدمه للمنظمة ” المستوى العلمي ، الخبرات ، المهارات ، المجهود الجسمي والفكري , الوقت  ” </a:t>
          </a:r>
          <a:endParaRPr lang="ar-SA" sz="2800" dirty="0">
            <a:effectLst>
              <a:outerShdw blurRad="38100" dist="38100" dir="2700000" algn="tl">
                <a:srgbClr val="000000">
                  <a:alpha val="43137"/>
                </a:srgbClr>
              </a:outerShdw>
            </a:effectLst>
          </a:endParaRPr>
        </a:p>
      </dgm:t>
    </dgm:pt>
    <dgm:pt modelId="{0CCEC808-1DFE-4DB9-B8EB-E44274760698}" type="parTrans" cxnId="{FE5F523F-E4BE-4968-8938-C47E3E5CB106}">
      <dgm:prSet/>
      <dgm:spPr/>
      <dgm:t>
        <a:bodyPr/>
        <a:lstStyle/>
        <a:p>
          <a:pPr rtl="1"/>
          <a:endParaRPr lang="ar-SA"/>
        </a:p>
      </dgm:t>
    </dgm:pt>
    <dgm:pt modelId="{2D5E55F1-16EB-4DF7-9B99-C70EF574228B}" type="sibTrans" cxnId="{FE5F523F-E4BE-4968-8938-C47E3E5CB106}">
      <dgm:prSet/>
      <dgm:spPr>
        <a:solidFill>
          <a:schemeClr val="accent2"/>
        </a:solidFill>
      </dgm:spPr>
      <dgm:t>
        <a:bodyPr/>
        <a:lstStyle/>
        <a:p>
          <a:pPr rtl="1"/>
          <a:endParaRPr lang="ar-SA">
            <a:solidFill>
              <a:srgbClr val="C00000"/>
            </a:solidFill>
          </a:endParaRPr>
        </a:p>
      </dgm:t>
    </dgm:pt>
    <dgm:pt modelId="{E9E9423E-78BE-479B-94D6-03D0A066E75D}">
      <dgm:prSet custT="1"/>
      <dgm:spPr/>
      <dgm:t>
        <a:bodyPr/>
        <a:lstStyle/>
        <a:p>
          <a:pPr rtl="1"/>
          <a:r>
            <a:rPr lang="ar-SA" sz="2800" b="1" dirty="0" smtClean="0"/>
            <a:t>المقابل الذي يحصل عليه : فرص الترقية ,الحوافز الماديةوالمعنوية , المسئوليات .</a:t>
          </a:r>
          <a:r>
            <a:rPr lang="en-US" sz="2800" b="1" dirty="0" smtClean="0"/>
            <a:t> </a:t>
          </a:r>
        </a:p>
      </dgm:t>
    </dgm:pt>
    <dgm:pt modelId="{6AC196EC-9F3C-4482-ACBF-BA864DC57173}" type="parTrans" cxnId="{1B4DD41F-1727-4B0F-9953-70F09E8B2012}">
      <dgm:prSet/>
      <dgm:spPr/>
      <dgm:t>
        <a:bodyPr/>
        <a:lstStyle/>
        <a:p>
          <a:pPr rtl="1"/>
          <a:endParaRPr lang="ar-SA"/>
        </a:p>
      </dgm:t>
    </dgm:pt>
    <dgm:pt modelId="{05D2BA40-C3E9-47B5-A4F0-A2C99B43C7E1}" type="sibTrans" cxnId="{1B4DD41F-1727-4B0F-9953-70F09E8B2012}">
      <dgm:prSet/>
      <dgm:spPr/>
      <dgm:t>
        <a:bodyPr/>
        <a:lstStyle/>
        <a:p>
          <a:pPr rtl="1"/>
          <a:endParaRPr lang="ar-SA"/>
        </a:p>
      </dgm:t>
    </dgm:pt>
    <dgm:pt modelId="{314ED099-11A2-45B3-8DCA-E2CCA9BF34DF}" type="pres">
      <dgm:prSet presAssocID="{BADB6591-5DE3-49C0-BDD2-73B5A013F86B}" presName="Name0" presStyleCnt="0">
        <dgm:presLayoutVars>
          <dgm:dir/>
          <dgm:resizeHandles val="exact"/>
        </dgm:presLayoutVars>
      </dgm:prSet>
      <dgm:spPr/>
    </dgm:pt>
    <dgm:pt modelId="{8CE6B862-94A8-4ABB-B4AF-DE3369A25831}" type="pres">
      <dgm:prSet presAssocID="{FE6E7436-9D27-4DE7-A5AB-AB21937A0EFC}" presName="node" presStyleLbl="node1" presStyleIdx="0" presStyleCnt="4" custScaleX="123329" custScaleY="82639">
        <dgm:presLayoutVars>
          <dgm:bulletEnabled val="1"/>
        </dgm:presLayoutVars>
      </dgm:prSet>
      <dgm:spPr/>
      <dgm:t>
        <a:bodyPr/>
        <a:lstStyle/>
        <a:p>
          <a:pPr rtl="1"/>
          <a:endParaRPr lang="ar-SA"/>
        </a:p>
      </dgm:t>
    </dgm:pt>
    <dgm:pt modelId="{32DDA2F3-68E1-4AAB-BB43-52EBE540868E}" type="pres">
      <dgm:prSet presAssocID="{530E9D3B-978D-42B7-BE34-9DDC8373AF0E}" presName="sibTrans" presStyleLbl="sibTrans2D1" presStyleIdx="0" presStyleCnt="3"/>
      <dgm:spPr/>
      <dgm:t>
        <a:bodyPr/>
        <a:lstStyle/>
        <a:p>
          <a:pPr rtl="1"/>
          <a:endParaRPr lang="ar-SA"/>
        </a:p>
      </dgm:t>
    </dgm:pt>
    <dgm:pt modelId="{B5819E4C-153B-49E8-9F2E-0BFBA7DC393D}" type="pres">
      <dgm:prSet presAssocID="{530E9D3B-978D-42B7-BE34-9DDC8373AF0E}" presName="connectorText" presStyleLbl="sibTrans2D1" presStyleIdx="0" presStyleCnt="3"/>
      <dgm:spPr/>
      <dgm:t>
        <a:bodyPr/>
        <a:lstStyle/>
        <a:p>
          <a:pPr rtl="1"/>
          <a:endParaRPr lang="ar-SA"/>
        </a:p>
      </dgm:t>
    </dgm:pt>
    <dgm:pt modelId="{AE6D30A9-B3B9-4679-89C0-EEDB7BE18131}" type="pres">
      <dgm:prSet presAssocID="{92E1741B-9267-429F-9FA7-6E4D6EE941A5}" presName="node" presStyleLbl="node1" presStyleIdx="1" presStyleCnt="4" custScaleX="128909" custScaleY="79464">
        <dgm:presLayoutVars>
          <dgm:bulletEnabled val="1"/>
        </dgm:presLayoutVars>
      </dgm:prSet>
      <dgm:spPr/>
      <dgm:t>
        <a:bodyPr/>
        <a:lstStyle/>
        <a:p>
          <a:pPr rtl="1"/>
          <a:endParaRPr lang="ar-SA"/>
        </a:p>
      </dgm:t>
    </dgm:pt>
    <dgm:pt modelId="{E253A982-EB0B-4839-9463-827DD087E801}" type="pres">
      <dgm:prSet presAssocID="{1B730BE3-E990-4048-A66C-39B9EFB573E0}" presName="sibTrans" presStyleLbl="sibTrans2D1" presStyleIdx="1" presStyleCnt="3"/>
      <dgm:spPr/>
      <dgm:t>
        <a:bodyPr/>
        <a:lstStyle/>
        <a:p>
          <a:pPr rtl="1"/>
          <a:endParaRPr lang="ar-SA"/>
        </a:p>
      </dgm:t>
    </dgm:pt>
    <dgm:pt modelId="{BEBB213A-EBB2-40F1-A072-46F003C233DB}" type="pres">
      <dgm:prSet presAssocID="{1B730BE3-E990-4048-A66C-39B9EFB573E0}" presName="connectorText" presStyleLbl="sibTrans2D1" presStyleIdx="1" presStyleCnt="3"/>
      <dgm:spPr/>
      <dgm:t>
        <a:bodyPr/>
        <a:lstStyle/>
        <a:p>
          <a:pPr rtl="1"/>
          <a:endParaRPr lang="ar-SA"/>
        </a:p>
      </dgm:t>
    </dgm:pt>
    <dgm:pt modelId="{6C3EDA71-09AC-454C-AFB2-66317CEC9954}" type="pres">
      <dgm:prSet presAssocID="{86E65C4C-A509-4342-A5C0-946EEBD23211}" presName="node" presStyleLbl="node1" presStyleIdx="2" presStyleCnt="4" custScaleX="237135" custScaleY="85552">
        <dgm:presLayoutVars>
          <dgm:bulletEnabled val="1"/>
        </dgm:presLayoutVars>
      </dgm:prSet>
      <dgm:spPr/>
      <dgm:t>
        <a:bodyPr/>
        <a:lstStyle/>
        <a:p>
          <a:pPr rtl="1"/>
          <a:endParaRPr lang="ar-SA"/>
        </a:p>
      </dgm:t>
    </dgm:pt>
    <dgm:pt modelId="{A13ACBBE-7D82-4B31-9B97-26CDCCB63C27}" type="pres">
      <dgm:prSet presAssocID="{2D5E55F1-16EB-4DF7-9B99-C70EF574228B}" presName="sibTrans" presStyleLbl="sibTrans2D1" presStyleIdx="2" presStyleCnt="3"/>
      <dgm:spPr/>
      <dgm:t>
        <a:bodyPr/>
        <a:lstStyle/>
        <a:p>
          <a:pPr rtl="1"/>
          <a:endParaRPr lang="ar-SA"/>
        </a:p>
      </dgm:t>
    </dgm:pt>
    <dgm:pt modelId="{A112E685-0722-42F6-A502-41980B94E3D6}" type="pres">
      <dgm:prSet presAssocID="{2D5E55F1-16EB-4DF7-9B99-C70EF574228B}" presName="connectorText" presStyleLbl="sibTrans2D1" presStyleIdx="2" presStyleCnt="3"/>
      <dgm:spPr/>
      <dgm:t>
        <a:bodyPr/>
        <a:lstStyle/>
        <a:p>
          <a:pPr rtl="1"/>
          <a:endParaRPr lang="ar-SA"/>
        </a:p>
      </dgm:t>
    </dgm:pt>
    <dgm:pt modelId="{75406F3B-BDA9-4707-A1D8-B18664C6DB76}" type="pres">
      <dgm:prSet presAssocID="{E9E9423E-78BE-479B-94D6-03D0A066E75D}" presName="node" presStyleLbl="node1" presStyleIdx="3" presStyleCnt="4" custScaleX="217766" custScaleY="86511">
        <dgm:presLayoutVars>
          <dgm:bulletEnabled val="1"/>
        </dgm:presLayoutVars>
      </dgm:prSet>
      <dgm:spPr/>
      <dgm:t>
        <a:bodyPr/>
        <a:lstStyle/>
        <a:p>
          <a:pPr rtl="1"/>
          <a:endParaRPr lang="ar-SA"/>
        </a:p>
      </dgm:t>
    </dgm:pt>
  </dgm:ptLst>
  <dgm:cxnLst>
    <dgm:cxn modelId="{78B2291B-BA47-44F0-AB01-E6BDF82D427A}" type="presOf" srcId="{530E9D3B-978D-42B7-BE34-9DDC8373AF0E}" destId="{B5819E4C-153B-49E8-9F2E-0BFBA7DC393D}" srcOrd="1" destOrd="0" presId="urn:microsoft.com/office/officeart/2005/8/layout/process1"/>
    <dgm:cxn modelId="{588E658B-551C-438E-9A6F-49E654232E9E}" type="presOf" srcId="{E9E9423E-78BE-479B-94D6-03D0A066E75D}" destId="{75406F3B-BDA9-4707-A1D8-B18664C6DB76}" srcOrd="0" destOrd="0" presId="urn:microsoft.com/office/officeart/2005/8/layout/process1"/>
    <dgm:cxn modelId="{A93FEFE4-3066-46FB-9F55-BD1AA3B2B363}" type="presOf" srcId="{1B730BE3-E990-4048-A66C-39B9EFB573E0}" destId="{E253A982-EB0B-4839-9463-827DD087E801}" srcOrd="0" destOrd="0" presId="urn:microsoft.com/office/officeart/2005/8/layout/process1"/>
    <dgm:cxn modelId="{82A9A79A-081B-4659-9762-B15A0CA9B388}" srcId="{BADB6591-5DE3-49C0-BDD2-73B5A013F86B}" destId="{92E1741B-9267-429F-9FA7-6E4D6EE941A5}" srcOrd="1" destOrd="0" parTransId="{F7458D6B-E3AC-4CB2-AD00-5C915EC5E777}" sibTransId="{1B730BE3-E990-4048-A66C-39B9EFB573E0}"/>
    <dgm:cxn modelId="{E3BD8777-3C20-401E-97C4-40A484003A8E}" type="presOf" srcId="{FE6E7436-9D27-4DE7-A5AB-AB21937A0EFC}" destId="{8CE6B862-94A8-4ABB-B4AF-DE3369A25831}" srcOrd="0" destOrd="0" presId="urn:microsoft.com/office/officeart/2005/8/layout/process1"/>
    <dgm:cxn modelId="{806CA492-AD8D-4EBD-B5A2-8B242AA218FA}" type="presOf" srcId="{530E9D3B-978D-42B7-BE34-9DDC8373AF0E}" destId="{32DDA2F3-68E1-4AAB-BB43-52EBE540868E}" srcOrd="0" destOrd="0" presId="urn:microsoft.com/office/officeart/2005/8/layout/process1"/>
    <dgm:cxn modelId="{7624A771-6F2A-40FE-830A-CBAE3265701B}" type="presOf" srcId="{92E1741B-9267-429F-9FA7-6E4D6EE941A5}" destId="{AE6D30A9-B3B9-4679-89C0-EEDB7BE18131}" srcOrd="0" destOrd="0" presId="urn:microsoft.com/office/officeart/2005/8/layout/process1"/>
    <dgm:cxn modelId="{2DA4F4F4-B301-49F1-99D9-FDE01892848F}" type="presOf" srcId="{2D5E55F1-16EB-4DF7-9B99-C70EF574228B}" destId="{A112E685-0722-42F6-A502-41980B94E3D6}" srcOrd="1" destOrd="0" presId="urn:microsoft.com/office/officeart/2005/8/layout/process1"/>
    <dgm:cxn modelId="{C85DEFD3-38CA-410F-9530-E0E86C56EBF0}" type="presOf" srcId="{86E65C4C-A509-4342-A5C0-946EEBD23211}" destId="{6C3EDA71-09AC-454C-AFB2-66317CEC9954}" srcOrd="0" destOrd="0" presId="urn:microsoft.com/office/officeart/2005/8/layout/process1"/>
    <dgm:cxn modelId="{F795D98B-8313-452B-B995-84C94E0C008F}" srcId="{BADB6591-5DE3-49C0-BDD2-73B5A013F86B}" destId="{FE6E7436-9D27-4DE7-A5AB-AB21937A0EFC}" srcOrd="0" destOrd="0" parTransId="{5B53491A-2394-4A55-A326-FC30588A24A8}" sibTransId="{530E9D3B-978D-42B7-BE34-9DDC8373AF0E}"/>
    <dgm:cxn modelId="{19E007F9-844A-464F-BF45-858002C34B4C}" type="presOf" srcId="{2D5E55F1-16EB-4DF7-9B99-C70EF574228B}" destId="{A13ACBBE-7D82-4B31-9B97-26CDCCB63C27}" srcOrd="0" destOrd="0" presId="urn:microsoft.com/office/officeart/2005/8/layout/process1"/>
    <dgm:cxn modelId="{FE5F523F-E4BE-4968-8938-C47E3E5CB106}" srcId="{BADB6591-5DE3-49C0-BDD2-73B5A013F86B}" destId="{86E65C4C-A509-4342-A5C0-946EEBD23211}" srcOrd="2" destOrd="0" parTransId="{0CCEC808-1DFE-4DB9-B8EB-E44274760698}" sibTransId="{2D5E55F1-16EB-4DF7-9B99-C70EF574228B}"/>
    <dgm:cxn modelId="{1B4DD41F-1727-4B0F-9953-70F09E8B2012}" srcId="{BADB6591-5DE3-49C0-BDD2-73B5A013F86B}" destId="{E9E9423E-78BE-479B-94D6-03D0A066E75D}" srcOrd="3" destOrd="0" parTransId="{6AC196EC-9F3C-4482-ACBF-BA864DC57173}" sibTransId="{05D2BA40-C3E9-47B5-A4F0-A2C99B43C7E1}"/>
    <dgm:cxn modelId="{77D83C41-6A29-4111-B324-7255CF457AE3}" type="presOf" srcId="{1B730BE3-E990-4048-A66C-39B9EFB573E0}" destId="{BEBB213A-EBB2-40F1-A072-46F003C233DB}" srcOrd="1" destOrd="0" presId="urn:microsoft.com/office/officeart/2005/8/layout/process1"/>
    <dgm:cxn modelId="{6F781C18-4CA1-40FF-8C52-8A2377C187A2}" type="presOf" srcId="{BADB6591-5DE3-49C0-BDD2-73B5A013F86B}" destId="{314ED099-11A2-45B3-8DCA-E2CCA9BF34DF}" srcOrd="0" destOrd="0" presId="urn:microsoft.com/office/officeart/2005/8/layout/process1"/>
    <dgm:cxn modelId="{15C56CCA-6B5E-409E-91DE-0F05367FDC12}" type="presParOf" srcId="{314ED099-11A2-45B3-8DCA-E2CCA9BF34DF}" destId="{8CE6B862-94A8-4ABB-B4AF-DE3369A25831}" srcOrd="0" destOrd="0" presId="urn:microsoft.com/office/officeart/2005/8/layout/process1"/>
    <dgm:cxn modelId="{7F26FDD0-3812-411A-A88D-6F4546AADEC1}" type="presParOf" srcId="{314ED099-11A2-45B3-8DCA-E2CCA9BF34DF}" destId="{32DDA2F3-68E1-4AAB-BB43-52EBE540868E}" srcOrd="1" destOrd="0" presId="urn:microsoft.com/office/officeart/2005/8/layout/process1"/>
    <dgm:cxn modelId="{8D151F1E-DB29-48AE-B2A6-DA7A50E4C624}" type="presParOf" srcId="{32DDA2F3-68E1-4AAB-BB43-52EBE540868E}" destId="{B5819E4C-153B-49E8-9F2E-0BFBA7DC393D}" srcOrd="0" destOrd="0" presId="urn:microsoft.com/office/officeart/2005/8/layout/process1"/>
    <dgm:cxn modelId="{5C2D6138-463E-4B1B-A15A-E2BCBE126E34}" type="presParOf" srcId="{314ED099-11A2-45B3-8DCA-E2CCA9BF34DF}" destId="{AE6D30A9-B3B9-4679-89C0-EEDB7BE18131}" srcOrd="2" destOrd="0" presId="urn:microsoft.com/office/officeart/2005/8/layout/process1"/>
    <dgm:cxn modelId="{17D38CDF-A992-47EC-9F45-B95D2C808626}" type="presParOf" srcId="{314ED099-11A2-45B3-8DCA-E2CCA9BF34DF}" destId="{E253A982-EB0B-4839-9463-827DD087E801}" srcOrd="3" destOrd="0" presId="urn:microsoft.com/office/officeart/2005/8/layout/process1"/>
    <dgm:cxn modelId="{A963069F-2C70-4168-ADC7-BB1261BF7BEA}" type="presParOf" srcId="{E253A982-EB0B-4839-9463-827DD087E801}" destId="{BEBB213A-EBB2-40F1-A072-46F003C233DB}" srcOrd="0" destOrd="0" presId="urn:microsoft.com/office/officeart/2005/8/layout/process1"/>
    <dgm:cxn modelId="{68C54415-5EDD-48DF-917D-839501FFB061}" type="presParOf" srcId="{314ED099-11A2-45B3-8DCA-E2CCA9BF34DF}" destId="{6C3EDA71-09AC-454C-AFB2-66317CEC9954}" srcOrd="4" destOrd="0" presId="urn:microsoft.com/office/officeart/2005/8/layout/process1"/>
    <dgm:cxn modelId="{E6ACFE14-307C-4B76-978C-82AF62DA9B24}" type="presParOf" srcId="{314ED099-11A2-45B3-8DCA-E2CCA9BF34DF}" destId="{A13ACBBE-7D82-4B31-9B97-26CDCCB63C27}" srcOrd="5" destOrd="0" presId="urn:microsoft.com/office/officeart/2005/8/layout/process1"/>
    <dgm:cxn modelId="{14EDF223-FA46-4E65-9E8D-B052F1F4BD6F}" type="presParOf" srcId="{A13ACBBE-7D82-4B31-9B97-26CDCCB63C27}" destId="{A112E685-0722-42F6-A502-41980B94E3D6}" srcOrd="0" destOrd="0" presId="urn:microsoft.com/office/officeart/2005/8/layout/process1"/>
    <dgm:cxn modelId="{66A6E209-443F-4375-8955-8FB4F0831CB0}" type="presParOf" srcId="{314ED099-11A2-45B3-8DCA-E2CCA9BF34DF}" destId="{75406F3B-BDA9-4707-A1D8-B18664C6DB76}"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E856728-9E5D-49C0-BA7F-ECE7A2378148}"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03E8D158-04BC-4CF5-ABF8-27ACDBD08045}">
      <dgm:prSet phldrT="[نص]" custT="1"/>
      <dgm:spPr/>
      <dgm:t>
        <a:bodyPr/>
        <a:lstStyle/>
        <a:p>
          <a:pPr rtl="1"/>
          <a:r>
            <a:rPr lang="ar-SA" sz="4400" b="1" i="1" dirty="0" err="1" smtClean="0">
              <a:solidFill>
                <a:srgbClr val="FFFF00"/>
              </a:solidFill>
              <a:effectLst>
                <a:outerShdw blurRad="38100" dist="38100" dir="2700000" algn="tl">
                  <a:srgbClr val="000000">
                    <a:alpha val="43137"/>
                  </a:srgbClr>
                </a:outerShdw>
              </a:effectLst>
            </a:rPr>
            <a:t>الانتاجيه</a:t>
          </a:r>
          <a:r>
            <a:rPr lang="ar-SA" sz="4400" b="1" i="1" dirty="0" smtClean="0">
              <a:solidFill>
                <a:srgbClr val="FFFF00"/>
              </a:solidFill>
              <a:effectLst>
                <a:outerShdw blurRad="38100" dist="38100" dir="2700000" algn="tl">
                  <a:srgbClr val="000000">
                    <a:alpha val="43137"/>
                  </a:srgbClr>
                </a:outerShdw>
              </a:effectLst>
            </a:rPr>
            <a:t> </a:t>
          </a:r>
          <a:endParaRPr lang="ar-SA" sz="4400" dirty="0">
            <a:effectLst>
              <a:outerShdw blurRad="38100" dist="38100" dir="2700000" algn="tl">
                <a:srgbClr val="000000">
                  <a:alpha val="43137"/>
                </a:srgbClr>
              </a:outerShdw>
            </a:effectLst>
          </a:endParaRPr>
        </a:p>
      </dgm:t>
    </dgm:pt>
    <dgm:pt modelId="{F80BCBDA-AB62-422D-8DFC-A81A893C7672}" type="parTrans" cxnId="{6612C844-5A86-4917-91A7-98127989C072}">
      <dgm:prSet/>
      <dgm:spPr/>
      <dgm:t>
        <a:bodyPr/>
        <a:lstStyle/>
        <a:p>
          <a:pPr rtl="1"/>
          <a:endParaRPr lang="ar-SA"/>
        </a:p>
      </dgm:t>
    </dgm:pt>
    <dgm:pt modelId="{B8762303-F302-4714-A593-71DC9AAD767B}" type="sibTrans" cxnId="{6612C844-5A86-4917-91A7-98127989C072}">
      <dgm:prSet/>
      <dgm:spPr/>
      <dgm:t>
        <a:bodyPr/>
        <a:lstStyle/>
        <a:p>
          <a:pPr rtl="1"/>
          <a:endParaRPr lang="ar-SA"/>
        </a:p>
      </dgm:t>
    </dgm:pt>
    <dgm:pt modelId="{6BCDD610-0DE4-4805-A713-2E5B95A35BA3}">
      <dgm:prSet phldrT="[نص]" custT="1"/>
      <dgm:spPr/>
      <dgm:t>
        <a:bodyPr/>
        <a:lstStyle/>
        <a:p>
          <a:pPr rtl="1"/>
          <a:r>
            <a:rPr lang="ar-SA" sz="2800" b="1" i="1" dirty="0" smtClean="0">
              <a:effectLst>
                <a:outerShdw blurRad="38100" dist="38100" dir="2700000" algn="tl">
                  <a:srgbClr val="000000">
                    <a:alpha val="43137"/>
                  </a:srgbClr>
                </a:outerShdw>
              </a:effectLst>
            </a:rPr>
            <a:t>إدراك الفرد يؤثر على إنتاجيته أكثر من الظروف </a:t>
          </a:r>
          <a:r>
            <a:rPr lang="ar-SA" sz="2800" b="1" i="1" dirty="0" err="1" smtClean="0">
              <a:effectLst>
                <a:outerShdw blurRad="38100" dist="38100" dir="2700000" algn="tl">
                  <a:srgbClr val="000000">
                    <a:alpha val="43137"/>
                  </a:srgbClr>
                </a:outerShdw>
              </a:effectLst>
            </a:rPr>
            <a:t>الحقيقيه</a:t>
          </a:r>
          <a:r>
            <a:rPr lang="ar-SA" sz="2800" b="1" i="1" dirty="0" smtClean="0">
              <a:effectLst>
                <a:outerShdw blurRad="38100" dist="38100" dir="2700000" algn="tl">
                  <a:srgbClr val="000000">
                    <a:alpha val="43137"/>
                  </a:srgbClr>
                </a:outerShdw>
              </a:effectLst>
            </a:rPr>
            <a:t> نفسها. </a:t>
          </a:r>
          <a:endParaRPr lang="ar-SA" sz="2800" b="1" dirty="0">
            <a:effectLst>
              <a:outerShdw blurRad="38100" dist="38100" dir="2700000" algn="tl">
                <a:srgbClr val="000000">
                  <a:alpha val="43137"/>
                </a:srgbClr>
              </a:outerShdw>
            </a:effectLst>
          </a:endParaRPr>
        </a:p>
      </dgm:t>
    </dgm:pt>
    <dgm:pt modelId="{C464A0A1-B28B-4EBC-A01D-11051ECDF331}" type="parTrans" cxnId="{45AB1411-C544-4221-B7CB-F0623CDDBC1C}">
      <dgm:prSet/>
      <dgm:spPr/>
      <dgm:t>
        <a:bodyPr/>
        <a:lstStyle/>
        <a:p>
          <a:pPr rtl="1"/>
          <a:endParaRPr lang="ar-SA"/>
        </a:p>
      </dgm:t>
    </dgm:pt>
    <dgm:pt modelId="{CF379C7B-DD18-487F-80ED-FE644FBA5CB2}" type="sibTrans" cxnId="{45AB1411-C544-4221-B7CB-F0623CDDBC1C}">
      <dgm:prSet/>
      <dgm:spPr/>
      <dgm:t>
        <a:bodyPr/>
        <a:lstStyle/>
        <a:p>
          <a:pPr rtl="1"/>
          <a:endParaRPr lang="ar-SA"/>
        </a:p>
      </dgm:t>
    </dgm:pt>
    <dgm:pt modelId="{D19794C4-97EC-4CF7-AE47-7B4E5DF29997}">
      <dgm:prSet custT="1"/>
      <dgm:spPr/>
      <dgm:t>
        <a:bodyPr/>
        <a:lstStyle/>
        <a:p>
          <a:pPr rtl="1"/>
          <a:r>
            <a:rPr lang="ar-SA" sz="4400" b="1" dirty="0" smtClean="0">
              <a:effectLst>
                <a:outerShdw blurRad="38100" dist="38100" dir="2700000" algn="tl">
                  <a:srgbClr val="000000">
                    <a:alpha val="43137"/>
                  </a:srgbClr>
                </a:outerShdw>
              </a:effectLst>
            </a:rPr>
            <a:t>الغياب وترك العمل</a:t>
          </a:r>
          <a:endParaRPr lang="ar-SA" sz="4400" b="1" dirty="0">
            <a:effectLst>
              <a:outerShdw blurRad="38100" dist="38100" dir="2700000" algn="tl">
                <a:srgbClr val="000000">
                  <a:alpha val="43137"/>
                </a:srgbClr>
              </a:outerShdw>
            </a:effectLst>
          </a:endParaRPr>
        </a:p>
      </dgm:t>
    </dgm:pt>
    <dgm:pt modelId="{37FF869D-1528-426C-B3BD-E3244ED52DFC}" type="parTrans" cxnId="{CE81454F-C663-4DE2-9087-7B0B848F7A89}">
      <dgm:prSet/>
      <dgm:spPr/>
      <dgm:t>
        <a:bodyPr/>
        <a:lstStyle/>
        <a:p>
          <a:pPr rtl="1"/>
          <a:endParaRPr lang="ar-SA"/>
        </a:p>
      </dgm:t>
    </dgm:pt>
    <dgm:pt modelId="{32FE5A69-2A9C-4E29-9C83-8E2B63AAF4C8}" type="sibTrans" cxnId="{CE81454F-C663-4DE2-9087-7B0B848F7A89}">
      <dgm:prSet/>
      <dgm:spPr/>
      <dgm:t>
        <a:bodyPr/>
        <a:lstStyle/>
        <a:p>
          <a:pPr rtl="1"/>
          <a:endParaRPr lang="ar-SA"/>
        </a:p>
      </dgm:t>
    </dgm:pt>
    <dgm:pt modelId="{985DC51D-CA07-4D87-B33C-5128DF782751}">
      <dgm:prSet/>
      <dgm:spPr/>
      <dgm:t>
        <a:bodyPr/>
        <a:lstStyle/>
        <a:p>
          <a:pPr rtl="1"/>
          <a:r>
            <a:rPr lang="ar-SA" b="1" dirty="0" smtClean="0">
              <a:solidFill>
                <a:srgbClr val="FFFF00"/>
              </a:solidFill>
            </a:rPr>
            <a:t>الرضا الوظيفي </a:t>
          </a:r>
          <a:endParaRPr lang="ar-SA" dirty="0"/>
        </a:p>
      </dgm:t>
    </dgm:pt>
    <dgm:pt modelId="{05807247-0AEC-4BF0-8172-49A34DD93448}" type="parTrans" cxnId="{E567E332-FC62-4F27-ADB8-CD1DD0DE0D18}">
      <dgm:prSet/>
      <dgm:spPr/>
      <dgm:t>
        <a:bodyPr/>
        <a:lstStyle/>
        <a:p>
          <a:pPr rtl="1"/>
          <a:endParaRPr lang="ar-SA"/>
        </a:p>
      </dgm:t>
    </dgm:pt>
    <dgm:pt modelId="{93C4A60B-184F-4095-AFF7-66D36E4D20FA}" type="sibTrans" cxnId="{E567E332-FC62-4F27-ADB8-CD1DD0DE0D18}">
      <dgm:prSet/>
      <dgm:spPr/>
      <dgm:t>
        <a:bodyPr/>
        <a:lstStyle/>
        <a:p>
          <a:pPr rtl="1"/>
          <a:endParaRPr lang="ar-SA"/>
        </a:p>
      </dgm:t>
    </dgm:pt>
    <dgm:pt modelId="{06446981-71B9-4CD9-89C1-5C042615E76B}">
      <dgm:prSet custT="1"/>
      <dgm:spPr/>
      <dgm:t>
        <a:bodyPr/>
        <a:lstStyle/>
        <a:p>
          <a:pPr rtl="1"/>
          <a:r>
            <a:rPr lang="ar-SA" altLang="zh-CN" sz="3200" b="1" i="1" dirty="0" smtClean="0">
              <a:solidFill>
                <a:schemeClr val="tx2">
                  <a:lumMod val="75000"/>
                </a:schemeClr>
              </a:solidFill>
              <a:effectLst>
                <a:outerShdw blurRad="38100" dist="38100" dir="2700000" algn="tl">
                  <a:srgbClr val="000000">
                    <a:alpha val="43137"/>
                  </a:srgbClr>
                </a:outerShdw>
              </a:effectLst>
            </a:rPr>
            <a:t>إذا كان هناك رغبة في تحسين الرضا بين العاملين, فلابد من تحسين الإدراك عن الوظيفة وعوائدها. </a:t>
          </a:r>
          <a:endParaRPr lang="ar-SA" sz="3200" dirty="0">
            <a:solidFill>
              <a:schemeClr val="tx2">
                <a:lumMod val="75000"/>
              </a:schemeClr>
            </a:solidFill>
            <a:effectLst>
              <a:outerShdw blurRad="38100" dist="38100" dir="2700000" algn="tl">
                <a:srgbClr val="000000">
                  <a:alpha val="43137"/>
                </a:srgbClr>
              </a:outerShdw>
            </a:effectLst>
          </a:endParaRPr>
        </a:p>
      </dgm:t>
    </dgm:pt>
    <dgm:pt modelId="{53045430-F99B-4E19-AAF1-A99790F12693}" type="parTrans" cxnId="{AB0BEF72-32EF-4BA7-A6D7-57836066E5B1}">
      <dgm:prSet/>
      <dgm:spPr/>
      <dgm:t>
        <a:bodyPr/>
        <a:lstStyle/>
        <a:p>
          <a:pPr rtl="1"/>
          <a:endParaRPr lang="ar-SA"/>
        </a:p>
      </dgm:t>
    </dgm:pt>
    <dgm:pt modelId="{FAA932A7-90AA-4C32-BAF2-31FFEAF9415A}" type="sibTrans" cxnId="{AB0BEF72-32EF-4BA7-A6D7-57836066E5B1}">
      <dgm:prSet/>
      <dgm:spPr/>
      <dgm:t>
        <a:bodyPr/>
        <a:lstStyle/>
        <a:p>
          <a:pPr rtl="1"/>
          <a:endParaRPr lang="ar-SA"/>
        </a:p>
      </dgm:t>
    </dgm:pt>
    <dgm:pt modelId="{4EE62226-590F-416A-8C01-1810885DB13B}">
      <dgm:prSet custT="1"/>
      <dgm:spPr/>
      <dgm:t>
        <a:bodyPr/>
        <a:lstStyle/>
        <a:p>
          <a:pPr rtl="1"/>
          <a:r>
            <a:rPr lang="ar-SA" sz="2800" b="1" i="1" dirty="0" smtClean="0">
              <a:solidFill>
                <a:srgbClr val="FF0000"/>
              </a:solidFill>
              <a:effectLst>
                <a:outerShdw blurRad="38100" dist="38100" dir="2700000" algn="tl">
                  <a:srgbClr val="000000">
                    <a:alpha val="43137"/>
                  </a:srgbClr>
                </a:outerShdw>
              </a:effectLst>
            </a:rPr>
            <a:t>هو رد فعل طبيعي لإدراك الفرد ( عدم الاقتناع بظروف العمل / الشعور بعدم وجود فرص للترقي ) . </a:t>
          </a:r>
          <a:endParaRPr lang="ar-SA" sz="2800" b="1" dirty="0">
            <a:solidFill>
              <a:srgbClr val="FF0000"/>
            </a:solidFill>
            <a:effectLst>
              <a:outerShdw blurRad="38100" dist="38100" dir="2700000" algn="tl">
                <a:srgbClr val="000000">
                  <a:alpha val="43137"/>
                </a:srgbClr>
              </a:outerShdw>
            </a:effectLst>
          </a:endParaRPr>
        </a:p>
      </dgm:t>
    </dgm:pt>
    <dgm:pt modelId="{BC0B2C4F-5F43-4B1B-B462-2C18FD0FB264}" type="parTrans" cxnId="{A7E0C427-4993-4DAB-A95C-35DE3EC9EE74}">
      <dgm:prSet/>
      <dgm:spPr/>
      <dgm:t>
        <a:bodyPr/>
        <a:lstStyle/>
        <a:p>
          <a:pPr rtl="1"/>
          <a:endParaRPr lang="ar-SA"/>
        </a:p>
      </dgm:t>
    </dgm:pt>
    <dgm:pt modelId="{E2AB7642-623F-4A26-A8AB-0576246C0809}" type="sibTrans" cxnId="{A7E0C427-4993-4DAB-A95C-35DE3EC9EE74}">
      <dgm:prSet/>
      <dgm:spPr/>
      <dgm:t>
        <a:bodyPr/>
        <a:lstStyle/>
        <a:p>
          <a:pPr rtl="1"/>
          <a:endParaRPr lang="ar-SA"/>
        </a:p>
      </dgm:t>
    </dgm:pt>
    <dgm:pt modelId="{141586CD-174A-43DB-9BF0-BE43A57A8D46}">
      <dgm:prSet phldrT="[نص]" custT="1"/>
      <dgm:spPr/>
      <dgm:t>
        <a:bodyPr/>
        <a:lstStyle/>
        <a:p>
          <a:pPr rtl="1"/>
          <a:r>
            <a:rPr lang="ar-SA" sz="2800" b="1" i="1" dirty="0" smtClean="0">
              <a:effectLst>
                <a:outerShdw blurRad="38100" dist="38100" dir="2700000" algn="tl">
                  <a:srgbClr val="000000">
                    <a:alpha val="43137"/>
                  </a:srgbClr>
                </a:outerShdw>
              </a:effectLst>
            </a:rPr>
            <a:t>على المدراء والمشرفين قياس رغبات وتصورات الموظفين عن عملهم للتحكم بالإنتاجية .</a:t>
          </a:r>
        </a:p>
      </dgm:t>
    </dgm:pt>
    <dgm:pt modelId="{B3F519B4-2FF5-4B71-B841-76A7A725B6BB}" type="parTrans" cxnId="{64A4BEDB-C77C-4329-839B-DC95EA10B457}">
      <dgm:prSet/>
      <dgm:spPr/>
      <dgm:t>
        <a:bodyPr/>
        <a:lstStyle/>
        <a:p>
          <a:pPr rtl="1"/>
          <a:endParaRPr lang="ar-SA"/>
        </a:p>
      </dgm:t>
    </dgm:pt>
    <dgm:pt modelId="{CC1E49C8-A82F-4505-801C-1B90BE38BAE5}" type="sibTrans" cxnId="{64A4BEDB-C77C-4329-839B-DC95EA10B457}">
      <dgm:prSet/>
      <dgm:spPr/>
      <dgm:t>
        <a:bodyPr/>
        <a:lstStyle/>
        <a:p>
          <a:pPr rtl="1"/>
          <a:endParaRPr lang="ar-SA"/>
        </a:p>
      </dgm:t>
    </dgm:pt>
    <dgm:pt modelId="{8F58889C-424C-45FE-89A3-AC20CBC6F2EB}">
      <dgm:prSet custT="1"/>
      <dgm:spPr/>
      <dgm:t>
        <a:bodyPr/>
        <a:lstStyle/>
        <a:p>
          <a:pPr rtl="1"/>
          <a:r>
            <a:rPr lang="ar-SA" sz="2800" b="1" i="1" dirty="0" smtClean="0">
              <a:solidFill>
                <a:srgbClr val="FF0000"/>
              </a:solidFill>
              <a:effectLst>
                <a:outerShdw blurRad="38100" dist="38100" dir="2700000" algn="tl">
                  <a:srgbClr val="000000">
                    <a:alpha val="43137"/>
                  </a:srgbClr>
                </a:outerShdw>
              </a:effectLst>
            </a:rPr>
            <a:t>على المشرفين تقصي اتجاهات الموظفين وتضييق الهوة بين التصور والواقع .</a:t>
          </a:r>
        </a:p>
      </dgm:t>
    </dgm:pt>
    <dgm:pt modelId="{F7EEBC8B-1599-4FCD-AA6F-2D61B0C91101}" type="parTrans" cxnId="{AD6F33C0-6957-4A38-A3FB-C88CACC0964D}">
      <dgm:prSet/>
      <dgm:spPr/>
      <dgm:t>
        <a:bodyPr/>
        <a:lstStyle/>
        <a:p>
          <a:pPr rtl="1"/>
          <a:endParaRPr lang="ar-SA"/>
        </a:p>
      </dgm:t>
    </dgm:pt>
    <dgm:pt modelId="{6360C6CB-5A45-4DEB-8953-095E78FF80F0}" type="sibTrans" cxnId="{AD6F33C0-6957-4A38-A3FB-C88CACC0964D}">
      <dgm:prSet/>
      <dgm:spPr/>
      <dgm:t>
        <a:bodyPr/>
        <a:lstStyle/>
        <a:p>
          <a:pPr rtl="1"/>
          <a:endParaRPr lang="ar-SA"/>
        </a:p>
      </dgm:t>
    </dgm:pt>
    <dgm:pt modelId="{0B632EC7-711E-4B1E-8B80-DF88E5C73D3A}" type="pres">
      <dgm:prSet presAssocID="{7E856728-9E5D-49C0-BA7F-ECE7A2378148}" presName="Name0" presStyleCnt="0">
        <dgm:presLayoutVars>
          <dgm:dir/>
          <dgm:animLvl val="lvl"/>
          <dgm:resizeHandles/>
        </dgm:presLayoutVars>
      </dgm:prSet>
      <dgm:spPr/>
      <dgm:t>
        <a:bodyPr/>
        <a:lstStyle/>
        <a:p>
          <a:pPr rtl="1"/>
          <a:endParaRPr lang="ar-SA"/>
        </a:p>
      </dgm:t>
    </dgm:pt>
    <dgm:pt modelId="{02514B06-A4AB-4E4C-BDD3-B0BCEAD986DC}" type="pres">
      <dgm:prSet presAssocID="{03E8D158-04BC-4CF5-ABF8-27ACDBD08045}" presName="linNode" presStyleCnt="0"/>
      <dgm:spPr/>
    </dgm:pt>
    <dgm:pt modelId="{36BCB0D5-7C17-4ED8-AFCC-EACD611B1934}" type="pres">
      <dgm:prSet presAssocID="{03E8D158-04BC-4CF5-ABF8-27ACDBD08045}" presName="parentShp" presStyleLbl="node1" presStyleIdx="0" presStyleCnt="3" custScaleX="55904" custScaleY="178143" custLinFactNeighborX="-631" custLinFactNeighborY="-7669">
        <dgm:presLayoutVars>
          <dgm:bulletEnabled val="1"/>
        </dgm:presLayoutVars>
      </dgm:prSet>
      <dgm:spPr/>
      <dgm:t>
        <a:bodyPr/>
        <a:lstStyle/>
        <a:p>
          <a:pPr rtl="1"/>
          <a:endParaRPr lang="ar-SA"/>
        </a:p>
      </dgm:t>
    </dgm:pt>
    <dgm:pt modelId="{F4404228-F299-4A42-9D48-BAA77A7B232A}" type="pres">
      <dgm:prSet presAssocID="{03E8D158-04BC-4CF5-ABF8-27ACDBD08045}" presName="childShp" presStyleLbl="bgAccFollowNode1" presStyleIdx="0" presStyleCnt="3" custScaleX="128298" custScaleY="235998">
        <dgm:presLayoutVars>
          <dgm:bulletEnabled val="1"/>
        </dgm:presLayoutVars>
      </dgm:prSet>
      <dgm:spPr/>
      <dgm:t>
        <a:bodyPr/>
        <a:lstStyle/>
        <a:p>
          <a:pPr rtl="1"/>
          <a:endParaRPr lang="ar-SA"/>
        </a:p>
      </dgm:t>
    </dgm:pt>
    <dgm:pt modelId="{07EAC2B7-A19A-4EAA-A832-1301E7758C0C}" type="pres">
      <dgm:prSet presAssocID="{B8762303-F302-4714-A593-71DC9AAD767B}" presName="spacing" presStyleCnt="0"/>
      <dgm:spPr/>
    </dgm:pt>
    <dgm:pt modelId="{6F83B992-A675-4DAE-B0A1-D9FAA5B03772}" type="pres">
      <dgm:prSet presAssocID="{D19794C4-97EC-4CF7-AE47-7B4E5DF29997}" presName="linNode" presStyleCnt="0"/>
      <dgm:spPr/>
    </dgm:pt>
    <dgm:pt modelId="{05DBCC03-D213-4311-83A0-925E3013CA57}" type="pres">
      <dgm:prSet presAssocID="{D19794C4-97EC-4CF7-AE47-7B4E5DF29997}" presName="parentShp" presStyleLbl="node1" presStyleIdx="1" presStyleCnt="3" custScaleX="49767" custScaleY="166202" custLinFactNeighborX="-10822" custLinFactNeighborY="-7790">
        <dgm:presLayoutVars>
          <dgm:bulletEnabled val="1"/>
        </dgm:presLayoutVars>
      </dgm:prSet>
      <dgm:spPr/>
      <dgm:t>
        <a:bodyPr/>
        <a:lstStyle/>
        <a:p>
          <a:pPr rtl="1"/>
          <a:endParaRPr lang="ar-SA"/>
        </a:p>
      </dgm:t>
    </dgm:pt>
    <dgm:pt modelId="{A988E185-7A73-4C96-8792-6B02D4015450}" type="pres">
      <dgm:prSet presAssocID="{D19794C4-97EC-4CF7-AE47-7B4E5DF29997}" presName="childShp" presStyleLbl="bgAccFollowNode1" presStyleIdx="1" presStyleCnt="3" custScaleX="136103" custScaleY="215146" custLinFactNeighborX="947" custLinFactNeighborY="-6845">
        <dgm:presLayoutVars>
          <dgm:bulletEnabled val="1"/>
        </dgm:presLayoutVars>
      </dgm:prSet>
      <dgm:spPr/>
      <dgm:t>
        <a:bodyPr/>
        <a:lstStyle/>
        <a:p>
          <a:pPr rtl="1"/>
          <a:endParaRPr lang="ar-SA"/>
        </a:p>
      </dgm:t>
    </dgm:pt>
    <dgm:pt modelId="{0F295449-127E-497A-9996-A1493503F39D}" type="pres">
      <dgm:prSet presAssocID="{32FE5A69-2A9C-4E29-9C83-8E2B63AAF4C8}" presName="spacing" presStyleCnt="0"/>
      <dgm:spPr/>
    </dgm:pt>
    <dgm:pt modelId="{B09C709D-E9B8-4F6C-9861-05A51CE65533}" type="pres">
      <dgm:prSet presAssocID="{985DC51D-CA07-4D87-B33C-5128DF782751}" presName="linNode" presStyleCnt="0"/>
      <dgm:spPr/>
    </dgm:pt>
    <dgm:pt modelId="{6BC2DCC8-CAB7-4CA0-A6F9-A887EE2E1D93}" type="pres">
      <dgm:prSet presAssocID="{985DC51D-CA07-4D87-B33C-5128DF782751}" presName="parentShp" presStyleLbl="node1" presStyleIdx="2" presStyleCnt="3" custScaleX="53677" custScaleY="211877" custLinFactNeighborX="-47" custLinFactNeighborY="676">
        <dgm:presLayoutVars>
          <dgm:bulletEnabled val="1"/>
        </dgm:presLayoutVars>
      </dgm:prSet>
      <dgm:spPr/>
      <dgm:t>
        <a:bodyPr/>
        <a:lstStyle/>
        <a:p>
          <a:pPr rtl="1"/>
          <a:endParaRPr lang="ar-SA"/>
        </a:p>
      </dgm:t>
    </dgm:pt>
    <dgm:pt modelId="{FF963129-7BF3-429E-8BB1-C887707F11AF}" type="pres">
      <dgm:prSet presAssocID="{985DC51D-CA07-4D87-B33C-5128DF782751}" presName="childShp" presStyleLbl="bgAccFollowNode1" presStyleIdx="2" presStyleCnt="3" custScaleX="141681" custScaleY="208541" custLinFactNeighborX="-2170" custLinFactNeighborY="1263">
        <dgm:presLayoutVars>
          <dgm:bulletEnabled val="1"/>
        </dgm:presLayoutVars>
      </dgm:prSet>
      <dgm:spPr/>
      <dgm:t>
        <a:bodyPr/>
        <a:lstStyle/>
        <a:p>
          <a:pPr rtl="1"/>
          <a:endParaRPr lang="ar-SA"/>
        </a:p>
      </dgm:t>
    </dgm:pt>
  </dgm:ptLst>
  <dgm:cxnLst>
    <dgm:cxn modelId="{6612C844-5A86-4917-91A7-98127989C072}" srcId="{7E856728-9E5D-49C0-BA7F-ECE7A2378148}" destId="{03E8D158-04BC-4CF5-ABF8-27ACDBD08045}" srcOrd="0" destOrd="0" parTransId="{F80BCBDA-AB62-422D-8DFC-A81A893C7672}" sibTransId="{B8762303-F302-4714-A593-71DC9AAD767B}"/>
    <dgm:cxn modelId="{E567E332-FC62-4F27-ADB8-CD1DD0DE0D18}" srcId="{7E856728-9E5D-49C0-BA7F-ECE7A2378148}" destId="{985DC51D-CA07-4D87-B33C-5128DF782751}" srcOrd="2" destOrd="0" parTransId="{05807247-0AEC-4BF0-8172-49A34DD93448}" sibTransId="{93C4A60B-184F-4095-AFF7-66D36E4D20FA}"/>
    <dgm:cxn modelId="{2FB1CECC-F883-4D56-BC41-430A65621C3A}" type="presOf" srcId="{D19794C4-97EC-4CF7-AE47-7B4E5DF29997}" destId="{05DBCC03-D213-4311-83A0-925E3013CA57}" srcOrd="0" destOrd="0" presId="urn:microsoft.com/office/officeart/2005/8/layout/vList6"/>
    <dgm:cxn modelId="{A7E0C427-4993-4DAB-A95C-35DE3EC9EE74}" srcId="{D19794C4-97EC-4CF7-AE47-7B4E5DF29997}" destId="{4EE62226-590F-416A-8C01-1810885DB13B}" srcOrd="0" destOrd="0" parTransId="{BC0B2C4F-5F43-4B1B-B462-2C18FD0FB264}" sibTransId="{E2AB7642-623F-4A26-A8AB-0576246C0809}"/>
    <dgm:cxn modelId="{1A3427C4-3CCD-416D-BB4C-2DD0A4930639}" type="presOf" srcId="{03E8D158-04BC-4CF5-ABF8-27ACDBD08045}" destId="{36BCB0D5-7C17-4ED8-AFCC-EACD611B1934}" srcOrd="0" destOrd="0" presId="urn:microsoft.com/office/officeart/2005/8/layout/vList6"/>
    <dgm:cxn modelId="{45AB1411-C544-4221-B7CB-F0623CDDBC1C}" srcId="{03E8D158-04BC-4CF5-ABF8-27ACDBD08045}" destId="{6BCDD610-0DE4-4805-A713-2E5B95A35BA3}" srcOrd="0" destOrd="0" parTransId="{C464A0A1-B28B-4EBC-A01D-11051ECDF331}" sibTransId="{CF379C7B-DD18-487F-80ED-FE644FBA5CB2}"/>
    <dgm:cxn modelId="{AD6F33C0-6957-4A38-A3FB-C88CACC0964D}" srcId="{D19794C4-97EC-4CF7-AE47-7B4E5DF29997}" destId="{8F58889C-424C-45FE-89A3-AC20CBC6F2EB}" srcOrd="1" destOrd="0" parTransId="{F7EEBC8B-1599-4FCD-AA6F-2D61B0C91101}" sibTransId="{6360C6CB-5A45-4DEB-8953-095E78FF80F0}"/>
    <dgm:cxn modelId="{2BE7057A-6D11-4162-9C1A-948554AE2F90}" type="presOf" srcId="{141586CD-174A-43DB-9BF0-BE43A57A8D46}" destId="{F4404228-F299-4A42-9D48-BAA77A7B232A}" srcOrd="0" destOrd="1" presId="urn:microsoft.com/office/officeart/2005/8/layout/vList6"/>
    <dgm:cxn modelId="{F4EB6CEC-3345-4091-8CF8-11715064DF09}" type="presOf" srcId="{06446981-71B9-4CD9-89C1-5C042615E76B}" destId="{FF963129-7BF3-429E-8BB1-C887707F11AF}" srcOrd="0" destOrd="0" presId="urn:microsoft.com/office/officeart/2005/8/layout/vList6"/>
    <dgm:cxn modelId="{381EFBAF-E0CC-4483-91DD-2DB182A82557}" type="presOf" srcId="{985DC51D-CA07-4D87-B33C-5128DF782751}" destId="{6BC2DCC8-CAB7-4CA0-A6F9-A887EE2E1D93}" srcOrd="0" destOrd="0" presId="urn:microsoft.com/office/officeart/2005/8/layout/vList6"/>
    <dgm:cxn modelId="{02BAFEAD-A803-4BF0-A607-6470D4969991}" type="presOf" srcId="{7E856728-9E5D-49C0-BA7F-ECE7A2378148}" destId="{0B632EC7-711E-4B1E-8B80-DF88E5C73D3A}" srcOrd="0" destOrd="0" presId="urn:microsoft.com/office/officeart/2005/8/layout/vList6"/>
    <dgm:cxn modelId="{AB0BEF72-32EF-4BA7-A6D7-57836066E5B1}" srcId="{985DC51D-CA07-4D87-B33C-5128DF782751}" destId="{06446981-71B9-4CD9-89C1-5C042615E76B}" srcOrd="0" destOrd="0" parTransId="{53045430-F99B-4E19-AAF1-A99790F12693}" sibTransId="{FAA932A7-90AA-4C32-BAF2-31FFEAF9415A}"/>
    <dgm:cxn modelId="{D8307CCE-8FD9-4B0A-9F96-A27588998ABE}" type="presOf" srcId="{6BCDD610-0DE4-4805-A713-2E5B95A35BA3}" destId="{F4404228-F299-4A42-9D48-BAA77A7B232A}" srcOrd="0" destOrd="0" presId="urn:microsoft.com/office/officeart/2005/8/layout/vList6"/>
    <dgm:cxn modelId="{148BC616-D6FC-4974-B0C8-F984584E5A01}" type="presOf" srcId="{8F58889C-424C-45FE-89A3-AC20CBC6F2EB}" destId="{A988E185-7A73-4C96-8792-6B02D4015450}" srcOrd="0" destOrd="1" presId="urn:microsoft.com/office/officeart/2005/8/layout/vList6"/>
    <dgm:cxn modelId="{64A4BEDB-C77C-4329-839B-DC95EA10B457}" srcId="{03E8D158-04BC-4CF5-ABF8-27ACDBD08045}" destId="{141586CD-174A-43DB-9BF0-BE43A57A8D46}" srcOrd="1" destOrd="0" parTransId="{B3F519B4-2FF5-4B71-B841-76A7A725B6BB}" sibTransId="{CC1E49C8-A82F-4505-801C-1B90BE38BAE5}"/>
    <dgm:cxn modelId="{6C3F9E62-E3F8-4A16-943F-7D2F5CEF1553}" type="presOf" srcId="{4EE62226-590F-416A-8C01-1810885DB13B}" destId="{A988E185-7A73-4C96-8792-6B02D4015450}" srcOrd="0" destOrd="0" presId="urn:microsoft.com/office/officeart/2005/8/layout/vList6"/>
    <dgm:cxn modelId="{CE81454F-C663-4DE2-9087-7B0B848F7A89}" srcId="{7E856728-9E5D-49C0-BA7F-ECE7A2378148}" destId="{D19794C4-97EC-4CF7-AE47-7B4E5DF29997}" srcOrd="1" destOrd="0" parTransId="{37FF869D-1528-426C-B3BD-E3244ED52DFC}" sibTransId="{32FE5A69-2A9C-4E29-9C83-8E2B63AAF4C8}"/>
    <dgm:cxn modelId="{B2CF1E7C-E397-48B4-8EB5-F24CDF0266E6}" type="presParOf" srcId="{0B632EC7-711E-4B1E-8B80-DF88E5C73D3A}" destId="{02514B06-A4AB-4E4C-BDD3-B0BCEAD986DC}" srcOrd="0" destOrd="0" presId="urn:microsoft.com/office/officeart/2005/8/layout/vList6"/>
    <dgm:cxn modelId="{DF21F55A-A229-4E69-9933-0ED6F3DD0DA9}" type="presParOf" srcId="{02514B06-A4AB-4E4C-BDD3-B0BCEAD986DC}" destId="{36BCB0D5-7C17-4ED8-AFCC-EACD611B1934}" srcOrd="0" destOrd="0" presId="urn:microsoft.com/office/officeart/2005/8/layout/vList6"/>
    <dgm:cxn modelId="{F7FB44BA-2671-4C74-8B7F-6E33931CEE85}" type="presParOf" srcId="{02514B06-A4AB-4E4C-BDD3-B0BCEAD986DC}" destId="{F4404228-F299-4A42-9D48-BAA77A7B232A}" srcOrd="1" destOrd="0" presId="urn:microsoft.com/office/officeart/2005/8/layout/vList6"/>
    <dgm:cxn modelId="{F2AEEF90-38C6-4BB9-8952-9646A0053F65}" type="presParOf" srcId="{0B632EC7-711E-4B1E-8B80-DF88E5C73D3A}" destId="{07EAC2B7-A19A-4EAA-A832-1301E7758C0C}" srcOrd="1" destOrd="0" presId="urn:microsoft.com/office/officeart/2005/8/layout/vList6"/>
    <dgm:cxn modelId="{9C91986C-6FB1-42CA-83C3-B08C9451E8B1}" type="presParOf" srcId="{0B632EC7-711E-4B1E-8B80-DF88E5C73D3A}" destId="{6F83B992-A675-4DAE-B0A1-D9FAA5B03772}" srcOrd="2" destOrd="0" presId="urn:microsoft.com/office/officeart/2005/8/layout/vList6"/>
    <dgm:cxn modelId="{CB2F720D-434B-43C5-9DBD-EEDFA73F9EFE}" type="presParOf" srcId="{6F83B992-A675-4DAE-B0A1-D9FAA5B03772}" destId="{05DBCC03-D213-4311-83A0-925E3013CA57}" srcOrd="0" destOrd="0" presId="urn:microsoft.com/office/officeart/2005/8/layout/vList6"/>
    <dgm:cxn modelId="{F1AC7D06-49ED-46DE-A738-757955A4818C}" type="presParOf" srcId="{6F83B992-A675-4DAE-B0A1-D9FAA5B03772}" destId="{A988E185-7A73-4C96-8792-6B02D4015450}" srcOrd="1" destOrd="0" presId="urn:microsoft.com/office/officeart/2005/8/layout/vList6"/>
    <dgm:cxn modelId="{D1364A99-BBDB-48B8-8FA2-96B82EAB09FA}" type="presParOf" srcId="{0B632EC7-711E-4B1E-8B80-DF88E5C73D3A}" destId="{0F295449-127E-497A-9996-A1493503F39D}" srcOrd="3" destOrd="0" presId="urn:microsoft.com/office/officeart/2005/8/layout/vList6"/>
    <dgm:cxn modelId="{D5B79D6E-4C8E-4055-BBDE-AD0C82B247D7}" type="presParOf" srcId="{0B632EC7-711E-4B1E-8B80-DF88E5C73D3A}" destId="{B09C709D-E9B8-4F6C-9861-05A51CE65533}" srcOrd="4" destOrd="0" presId="urn:microsoft.com/office/officeart/2005/8/layout/vList6"/>
    <dgm:cxn modelId="{8A8B6747-8594-418E-B76D-2A60FA89B228}" type="presParOf" srcId="{B09C709D-E9B8-4F6C-9861-05A51CE65533}" destId="{6BC2DCC8-CAB7-4CA0-A6F9-A887EE2E1D93}" srcOrd="0" destOrd="0" presId="urn:microsoft.com/office/officeart/2005/8/layout/vList6"/>
    <dgm:cxn modelId="{78686C6D-5041-4CEA-9F4D-1F6444FEE6E7}" type="presParOf" srcId="{B09C709D-E9B8-4F6C-9861-05A51CE65533}" destId="{FF963129-7BF3-429E-8BB1-C887707F11A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24F85-679E-411B-B847-654F41F4B738}" type="doc">
      <dgm:prSet loTypeId="urn:microsoft.com/office/officeart/2005/8/layout/pyramid2" loCatId="pyramid" qsTypeId="urn:microsoft.com/office/officeart/2005/8/quickstyle/3d5" qsCatId="3D" csTypeId="urn:microsoft.com/office/officeart/2005/8/colors/colorful5" csCatId="colorful" phldr="1"/>
      <dgm:spPr/>
      <dgm:t>
        <a:bodyPr/>
        <a:lstStyle/>
        <a:p>
          <a:pPr rtl="1"/>
          <a:endParaRPr lang="ar-SA"/>
        </a:p>
      </dgm:t>
    </dgm:pt>
    <dgm:pt modelId="{D7751904-D3C3-4768-9EC1-B66E41F76F34}">
      <dgm:prSet phldrT="[Text]" custT="1"/>
      <dgm:spPr/>
      <dgm:t>
        <a:bodyPr/>
        <a:lstStyle/>
        <a:p>
          <a:pPr rtl="1"/>
          <a:r>
            <a:rPr lang="ar-SA" sz="3200" b="0" dirty="0" smtClean="0"/>
            <a:t>لابد من التغيير المستمر لأنشطة المنظمة لتتناسب مع البيئة </a:t>
          </a:r>
          <a:r>
            <a:rPr lang="ar-SA" sz="3600" b="0" dirty="0" smtClean="0"/>
            <a:t>.</a:t>
          </a:r>
          <a:endParaRPr lang="ar-SA" sz="3600" b="1" dirty="0"/>
        </a:p>
      </dgm:t>
    </dgm:pt>
    <dgm:pt modelId="{4AA30EDF-0AD6-4875-9F02-B315AD9569E5}" type="parTrans" cxnId="{FEEF4982-FE98-4532-A597-B913581EA325}">
      <dgm:prSet/>
      <dgm:spPr/>
      <dgm:t>
        <a:bodyPr/>
        <a:lstStyle/>
        <a:p>
          <a:pPr rtl="1"/>
          <a:endParaRPr lang="ar-SA"/>
        </a:p>
      </dgm:t>
    </dgm:pt>
    <dgm:pt modelId="{4281A6E6-92F8-4746-9DEA-2BB8F13FF1D1}" type="sibTrans" cxnId="{FEEF4982-FE98-4532-A597-B913581EA325}">
      <dgm:prSet/>
      <dgm:spPr/>
      <dgm:t>
        <a:bodyPr/>
        <a:lstStyle/>
        <a:p>
          <a:pPr rtl="1"/>
          <a:endParaRPr lang="ar-SA"/>
        </a:p>
      </dgm:t>
    </dgm:pt>
    <dgm:pt modelId="{4385C320-FFDE-4616-9629-8D367A2B3076}">
      <dgm:prSet phldrT="[Text]" custT="1"/>
      <dgm:spPr/>
      <dgm:t>
        <a:bodyPr/>
        <a:lstStyle/>
        <a:p>
          <a:pPr rtl="1"/>
          <a:r>
            <a:rPr lang="ar-SA" sz="3600" dirty="0" smtClean="0"/>
            <a:t>دراسة المتغيرات الرئيسية للسلوك .</a:t>
          </a:r>
          <a:endParaRPr lang="ar-SA" sz="3600" dirty="0"/>
        </a:p>
      </dgm:t>
    </dgm:pt>
    <dgm:pt modelId="{1C3C3A03-6223-4336-83D2-01E4414B0E3C}" type="sibTrans" cxnId="{819BE38D-E6DE-4EDE-80C8-7F4F1B39169E}">
      <dgm:prSet/>
      <dgm:spPr/>
      <dgm:t>
        <a:bodyPr/>
        <a:lstStyle/>
        <a:p>
          <a:pPr rtl="1"/>
          <a:endParaRPr lang="ar-SA"/>
        </a:p>
      </dgm:t>
    </dgm:pt>
    <dgm:pt modelId="{52A1C5F7-7915-4D23-A9C9-B5E4F75DECB6}" type="parTrans" cxnId="{819BE38D-E6DE-4EDE-80C8-7F4F1B39169E}">
      <dgm:prSet/>
      <dgm:spPr/>
      <dgm:t>
        <a:bodyPr/>
        <a:lstStyle/>
        <a:p>
          <a:pPr rtl="1"/>
          <a:endParaRPr lang="ar-SA"/>
        </a:p>
      </dgm:t>
    </dgm:pt>
    <dgm:pt modelId="{5DB5AF9E-6621-4929-B266-43086DA59B87}">
      <dgm:prSet phldrT="[Text]" custT="1"/>
      <dgm:spPr/>
      <dgm:t>
        <a:bodyPr/>
        <a:lstStyle/>
        <a:p>
          <a:pPr rtl="1"/>
          <a:r>
            <a:rPr lang="ar-SA" sz="3200" dirty="0" smtClean="0"/>
            <a:t>سلوك المنظمة يتأثر بالجوانب الاجتماعية والتقنية المتاحة .</a:t>
          </a:r>
          <a:endParaRPr lang="ar-SA" sz="3200" dirty="0"/>
        </a:p>
      </dgm:t>
    </dgm:pt>
    <dgm:pt modelId="{DA2CC81B-69D3-408E-AE87-D173CB23B061}" type="parTrans" cxnId="{9118E7CB-DC56-4BBC-867C-7F03CE4748C7}">
      <dgm:prSet/>
      <dgm:spPr/>
      <dgm:t>
        <a:bodyPr/>
        <a:lstStyle/>
        <a:p>
          <a:pPr rtl="1"/>
          <a:endParaRPr lang="ar-SA"/>
        </a:p>
      </dgm:t>
    </dgm:pt>
    <dgm:pt modelId="{55688960-E6C4-4EAF-9620-51138D801131}" type="sibTrans" cxnId="{9118E7CB-DC56-4BBC-867C-7F03CE4748C7}">
      <dgm:prSet/>
      <dgm:spPr/>
      <dgm:t>
        <a:bodyPr/>
        <a:lstStyle/>
        <a:p>
          <a:pPr rtl="1"/>
          <a:endParaRPr lang="ar-SA"/>
        </a:p>
      </dgm:t>
    </dgm:pt>
    <dgm:pt modelId="{E0DD6E73-B170-4A31-9D13-3738045BFE15}" type="pres">
      <dgm:prSet presAssocID="{3F924F85-679E-411B-B847-654F41F4B738}" presName="compositeShape" presStyleCnt="0">
        <dgm:presLayoutVars>
          <dgm:dir/>
          <dgm:resizeHandles/>
        </dgm:presLayoutVars>
      </dgm:prSet>
      <dgm:spPr/>
      <dgm:t>
        <a:bodyPr/>
        <a:lstStyle/>
        <a:p>
          <a:pPr rtl="1"/>
          <a:endParaRPr lang="ar-SA"/>
        </a:p>
      </dgm:t>
    </dgm:pt>
    <dgm:pt modelId="{2FC6112B-6728-4496-80F4-6A28766B6F4D}" type="pres">
      <dgm:prSet presAssocID="{3F924F85-679E-411B-B847-654F41F4B738}" presName="pyramid" presStyleLbl="node1" presStyleIdx="0" presStyleCnt="1" custLinFactNeighborX="-367" custLinFactNeighborY="605"/>
      <dgm:spPr/>
    </dgm:pt>
    <dgm:pt modelId="{AA34E492-5F9E-4C61-ABC3-3342628DEF03}" type="pres">
      <dgm:prSet presAssocID="{3F924F85-679E-411B-B847-654F41F4B738}" presName="theList" presStyleCnt="0"/>
      <dgm:spPr/>
    </dgm:pt>
    <dgm:pt modelId="{BBA097A1-799A-4CB0-8ED2-FEF4894ECC51}" type="pres">
      <dgm:prSet presAssocID="{D7751904-D3C3-4768-9EC1-B66E41F76F34}" presName="aNode" presStyleLbl="fgAcc1" presStyleIdx="0" presStyleCnt="3" custLinFactY="-6297" custLinFactNeighborX="8396" custLinFactNeighborY="-100000">
        <dgm:presLayoutVars>
          <dgm:bulletEnabled val="1"/>
        </dgm:presLayoutVars>
      </dgm:prSet>
      <dgm:spPr/>
      <dgm:t>
        <a:bodyPr/>
        <a:lstStyle/>
        <a:p>
          <a:pPr rtl="1"/>
          <a:endParaRPr lang="ar-SA"/>
        </a:p>
      </dgm:t>
    </dgm:pt>
    <dgm:pt modelId="{52B2CCBF-ECF2-4DDF-B703-D749E2D38BAD}" type="pres">
      <dgm:prSet presAssocID="{D7751904-D3C3-4768-9EC1-B66E41F76F34}" presName="aSpace" presStyleCnt="0"/>
      <dgm:spPr/>
    </dgm:pt>
    <dgm:pt modelId="{BC97FD20-7AA3-4CAD-B5B5-1E9BE2C83CD3}" type="pres">
      <dgm:prSet presAssocID="{4385C320-FFDE-4616-9629-8D367A2B3076}" presName="aNode" presStyleLbl="fgAcc1" presStyleIdx="1" presStyleCnt="3" custLinFactY="-3886" custLinFactNeighborX="14681" custLinFactNeighborY="-100000">
        <dgm:presLayoutVars>
          <dgm:bulletEnabled val="1"/>
        </dgm:presLayoutVars>
      </dgm:prSet>
      <dgm:spPr/>
      <dgm:t>
        <a:bodyPr/>
        <a:lstStyle/>
        <a:p>
          <a:pPr rtl="1"/>
          <a:endParaRPr lang="ar-SA"/>
        </a:p>
      </dgm:t>
    </dgm:pt>
    <dgm:pt modelId="{1FF81BB1-9987-4E2B-838B-0EC26338122F}" type="pres">
      <dgm:prSet presAssocID="{4385C320-FFDE-4616-9629-8D367A2B3076}" presName="aSpace" presStyleCnt="0"/>
      <dgm:spPr/>
    </dgm:pt>
    <dgm:pt modelId="{DFDCFD9F-F473-499B-8519-76338E79FDB2}" type="pres">
      <dgm:prSet presAssocID="{5DB5AF9E-6621-4929-B266-43086DA59B87}" presName="aNode" presStyleLbl="fgAcc1" presStyleIdx="2" presStyleCnt="3" custLinFactY="-3886" custLinFactNeighborX="14681" custLinFactNeighborY="-100000">
        <dgm:presLayoutVars>
          <dgm:bulletEnabled val="1"/>
        </dgm:presLayoutVars>
      </dgm:prSet>
      <dgm:spPr/>
      <dgm:t>
        <a:bodyPr/>
        <a:lstStyle/>
        <a:p>
          <a:pPr rtl="1"/>
          <a:endParaRPr lang="ar-SA"/>
        </a:p>
      </dgm:t>
    </dgm:pt>
    <dgm:pt modelId="{549BDA14-0671-49AC-8463-FE58D4B642B0}" type="pres">
      <dgm:prSet presAssocID="{5DB5AF9E-6621-4929-B266-43086DA59B87}" presName="aSpace" presStyleCnt="0"/>
      <dgm:spPr/>
    </dgm:pt>
  </dgm:ptLst>
  <dgm:cxnLst>
    <dgm:cxn modelId="{916FD9FF-309A-4DE4-981F-C7DE52F75E54}" type="presOf" srcId="{5DB5AF9E-6621-4929-B266-43086DA59B87}" destId="{DFDCFD9F-F473-499B-8519-76338E79FDB2}" srcOrd="0" destOrd="0" presId="urn:microsoft.com/office/officeart/2005/8/layout/pyramid2"/>
    <dgm:cxn modelId="{14282DE8-BD1E-4CAB-BFE7-B3B3B4CCA2A6}" type="presOf" srcId="{D7751904-D3C3-4768-9EC1-B66E41F76F34}" destId="{BBA097A1-799A-4CB0-8ED2-FEF4894ECC51}" srcOrd="0" destOrd="0" presId="urn:microsoft.com/office/officeart/2005/8/layout/pyramid2"/>
    <dgm:cxn modelId="{C9E2D4EB-7225-4D54-AA53-9FE34100E6C7}" type="presOf" srcId="{4385C320-FFDE-4616-9629-8D367A2B3076}" destId="{BC97FD20-7AA3-4CAD-B5B5-1E9BE2C83CD3}" srcOrd="0" destOrd="0" presId="urn:microsoft.com/office/officeart/2005/8/layout/pyramid2"/>
    <dgm:cxn modelId="{EBBA9702-5EAD-41C1-94FF-55195557AE9D}" type="presOf" srcId="{3F924F85-679E-411B-B847-654F41F4B738}" destId="{E0DD6E73-B170-4A31-9D13-3738045BFE15}" srcOrd="0" destOrd="0" presId="urn:microsoft.com/office/officeart/2005/8/layout/pyramid2"/>
    <dgm:cxn modelId="{9118E7CB-DC56-4BBC-867C-7F03CE4748C7}" srcId="{3F924F85-679E-411B-B847-654F41F4B738}" destId="{5DB5AF9E-6621-4929-B266-43086DA59B87}" srcOrd="2" destOrd="0" parTransId="{DA2CC81B-69D3-408E-AE87-D173CB23B061}" sibTransId="{55688960-E6C4-4EAF-9620-51138D801131}"/>
    <dgm:cxn modelId="{819BE38D-E6DE-4EDE-80C8-7F4F1B39169E}" srcId="{3F924F85-679E-411B-B847-654F41F4B738}" destId="{4385C320-FFDE-4616-9629-8D367A2B3076}" srcOrd="1" destOrd="0" parTransId="{52A1C5F7-7915-4D23-A9C9-B5E4F75DECB6}" sibTransId="{1C3C3A03-6223-4336-83D2-01E4414B0E3C}"/>
    <dgm:cxn modelId="{FEEF4982-FE98-4532-A597-B913581EA325}" srcId="{3F924F85-679E-411B-B847-654F41F4B738}" destId="{D7751904-D3C3-4768-9EC1-B66E41F76F34}" srcOrd="0" destOrd="0" parTransId="{4AA30EDF-0AD6-4875-9F02-B315AD9569E5}" sibTransId="{4281A6E6-92F8-4746-9DEA-2BB8F13FF1D1}"/>
    <dgm:cxn modelId="{BD5D5CD7-673B-42BC-B5E7-ED5D5DABD931}" type="presParOf" srcId="{E0DD6E73-B170-4A31-9D13-3738045BFE15}" destId="{2FC6112B-6728-4496-80F4-6A28766B6F4D}" srcOrd="0" destOrd="0" presId="urn:microsoft.com/office/officeart/2005/8/layout/pyramid2"/>
    <dgm:cxn modelId="{4AAC6B61-28E3-4971-8D63-19C8BAE89897}" type="presParOf" srcId="{E0DD6E73-B170-4A31-9D13-3738045BFE15}" destId="{AA34E492-5F9E-4C61-ABC3-3342628DEF03}" srcOrd="1" destOrd="0" presId="urn:microsoft.com/office/officeart/2005/8/layout/pyramid2"/>
    <dgm:cxn modelId="{6325A304-5EED-47A8-8433-17F97F186356}" type="presParOf" srcId="{AA34E492-5F9E-4C61-ABC3-3342628DEF03}" destId="{BBA097A1-799A-4CB0-8ED2-FEF4894ECC51}" srcOrd="0" destOrd="0" presId="urn:microsoft.com/office/officeart/2005/8/layout/pyramid2"/>
    <dgm:cxn modelId="{B3B74CBE-86AD-495A-B20B-FDD574A19380}" type="presParOf" srcId="{AA34E492-5F9E-4C61-ABC3-3342628DEF03}" destId="{52B2CCBF-ECF2-4DDF-B703-D749E2D38BAD}" srcOrd="1" destOrd="0" presId="urn:microsoft.com/office/officeart/2005/8/layout/pyramid2"/>
    <dgm:cxn modelId="{E690A284-F230-4FCE-B229-E5CC4C1931E3}" type="presParOf" srcId="{AA34E492-5F9E-4C61-ABC3-3342628DEF03}" destId="{BC97FD20-7AA3-4CAD-B5B5-1E9BE2C83CD3}" srcOrd="2" destOrd="0" presId="urn:microsoft.com/office/officeart/2005/8/layout/pyramid2"/>
    <dgm:cxn modelId="{D363B62E-25EE-4A54-909C-397464076262}" type="presParOf" srcId="{AA34E492-5F9E-4C61-ABC3-3342628DEF03}" destId="{1FF81BB1-9987-4E2B-838B-0EC26338122F}" srcOrd="3" destOrd="0" presId="urn:microsoft.com/office/officeart/2005/8/layout/pyramid2"/>
    <dgm:cxn modelId="{BEE1860F-3655-4D96-A849-FCE99F30D2E8}" type="presParOf" srcId="{AA34E492-5F9E-4C61-ABC3-3342628DEF03}" destId="{DFDCFD9F-F473-499B-8519-76338E79FDB2}" srcOrd="4" destOrd="0" presId="urn:microsoft.com/office/officeart/2005/8/layout/pyramid2"/>
    <dgm:cxn modelId="{4782CAA7-91B1-43E6-B0CC-813C9AA45034}" type="presParOf" srcId="{AA34E492-5F9E-4C61-ABC3-3342628DEF03}" destId="{549BDA14-0671-49AC-8463-FE58D4B642B0}"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9138546-4C3B-4FE5-BAA4-EFD87D41CDF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pPr rtl="1"/>
          <a:endParaRPr lang="ar-SA"/>
        </a:p>
      </dgm:t>
    </dgm:pt>
    <dgm:pt modelId="{E68595B2-40F5-4CB8-BA43-28BD49C98BAF}">
      <dgm:prSet phldrT="[نص]" custT="1"/>
      <dgm:spPr/>
      <dgm:t>
        <a:bodyPr/>
        <a:lstStyle/>
        <a:p>
          <a:pPr rtl="1"/>
          <a:r>
            <a:rPr lang="ar-SA" sz="3600" b="1" i="1" dirty="0" smtClean="0">
              <a:solidFill>
                <a:schemeClr val="tx2">
                  <a:lumMod val="75000"/>
                </a:schemeClr>
              </a:solidFill>
              <a:effectLst>
                <a:outerShdw blurRad="38100" dist="38100" dir="2700000" algn="tl">
                  <a:srgbClr val="000000">
                    <a:alpha val="43137"/>
                  </a:srgbClr>
                </a:outerShdw>
              </a:effectLst>
            </a:rPr>
            <a:t>التغير شبه الدائم في السلوك والذي يحدث نتيجة الخبرة والتجربة</a:t>
          </a:r>
          <a:r>
            <a:rPr lang="ar-SA" sz="3600" b="1" i="1" dirty="0" smtClean="0">
              <a:solidFill>
                <a:srgbClr val="FFFF00"/>
              </a:solidFill>
              <a:effectLst>
                <a:outerShdw blurRad="38100" dist="38100" dir="2700000" algn="tl">
                  <a:srgbClr val="000000">
                    <a:alpha val="43137"/>
                  </a:srgbClr>
                </a:outerShdw>
              </a:effectLst>
            </a:rPr>
            <a:t>. </a:t>
          </a:r>
          <a:endParaRPr lang="ar-SA" sz="3600" dirty="0">
            <a:solidFill>
              <a:srgbClr val="FFFF00"/>
            </a:solidFill>
            <a:effectLst>
              <a:outerShdw blurRad="38100" dist="38100" dir="2700000" algn="tl">
                <a:srgbClr val="000000">
                  <a:alpha val="43137"/>
                </a:srgbClr>
              </a:outerShdw>
            </a:effectLst>
          </a:endParaRPr>
        </a:p>
      </dgm:t>
    </dgm:pt>
    <dgm:pt modelId="{86BA2480-41BF-459F-8939-47077D7CB1D4}" type="parTrans" cxnId="{629504C7-64B5-413A-B91F-EDD9EB387A5C}">
      <dgm:prSet/>
      <dgm:spPr/>
      <dgm:t>
        <a:bodyPr/>
        <a:lstStyle/>
        <a:p>
          <a:pPr rtl="1"/>
          <a:endParaRPr lang="ar-SA"/>
        </a:p>
      </dgm:t>
    </dgm:pt>
    <dgm:pt modelId="{99F08A89-9F02-4FC0-B2AB-88D95FD06AB6}" type="sibTrans" cxnId="{629504C7-64B5-413A-B91F-EDD9EB387A5C}">
      <dgm:prSet/>
      <dgm:spPr/>
      <dgm:t>
        <a:bodyPr/>
        <a:lstStyle/>
        <a:p>
          <a:pPr rtl="1"/>
          <a:endParaRPr lang="ar-SA"/>
        </a:p>
      </dgm:t>
    </dgm:pt>
    <dgm:pt modelId="{1A70B421-995D-4932-87AF-220508B91A26}">
      <dgm:prSet phldrT="[نص]" custT="1"/>
      <dgm:spPr/>
      <dgm:t>
        <a:bodyPr/>
        <a:lstStyle/>
        <a:p>
          <a:pPr rtl="1"/>
          <a:r>
            <a:rPr lang="ar-SA" sz="3200" b="1" i="1" dirty="0" smtClean="0">
              <a:solidFill>
                <a:schemeClr val="tx2">
                  <a:lumMod val="75000"/>
                </a:schemeClr>
              </a:solidFill>
              <a:effectLst>
                <a:outerShdw blurRad="38100" dist="38100" dir="2700000" algn="tl">
                  <a:srgbClr val="000000">
                    <a:alpha val="43137"/>
                  </a:srgbClr>
                </a:outerShdw>
              </a:effectLst>
            </a:rPr>
            <a:t>عملية تبدأ أو يتغير بموجبها نشاط ما,عن طريق التفاعل مع موقف يتم التعرض له شريطة ألا يكون تفسير خصائص التغير في النشاط على أساس النزعات الفطرية أو النضج أو الحالات الوقتية للكائن الحي </a:t>
          </a:r>
          <a:r>
            <a:rPr lang="ar-SA" sz="3200" b="1" i="1" dirty="0" smtClean="0">
              <a:solidFill>
                <a:schemeClr val="accent6">
                  <a:lumMod val="75000"/>
                </a:schemeClr>
              </a:solidFill>
              <a:effectLst>
                <a:outerShdw blurRad="38100" dist="38100" dir="2700000" algn="tl">
                  <a:srgbClr val="000000">
                    <a:alpha val="43137"/>
                  </a:srgbClr>
                </a:outerShdw>
              </a:effectLst>
            </a:rPr>
            <a:t>. </a:t>
          </a:r>
          <a:endParaRPr lang="ar-SA" sz="3200" dirty="0">
            <a:solidFill>
              <a:schemeClr val="accent6">
                <a:lumMod val="75000"/>
              </a:schemeClr>
            </a:solidFill>
            <a:effectLst>
              <a:outerShdw blurRad="38100" dist="38100" dir="2700000" algn="tl">
                <a:srgbClr val="000000">
                  <a:alpha val="43137"/>
                </a:srgbClr>
              </a:outerShdw>
            </a:effectLst>
          </a:endParaRPr>
        </a:p>
      </dgm:t>
    </dgm:pt>
    <dgm:pt modelId="{11AF46FD-E843-4985-8775-77F17B55D2ED}" type="parTrans" cxnId="{A8E8E43F-BCC3-4FBF-BB9A-4A39C05642E5}">
      <dgm:prSet/>
      <dgm:spPr/>
      <dgm:t>
        <a:bodyPr/>
        <a:lstStyle/>
        <a:p>
          <a:pPr rtl="1"/>
          <a:endParaRPr lang="ar-SA"/>
        </a:p>
      </dgm:t>
    </dgm:pt>
    <dgm:pt modelId="{1F5A1382-F8B4-40A0-9319-EB686861C53A}" type="sibTrans" cxnId="{A8E8E43F-BCC3-4FBF-BB9A-4A39C05642E5}">
      <dgm:prSet/>
      <dgm:spPr/>
      <dgm:t>
        <a:bodyPr/>
        <a:lstStyle/>
        <a:p>
          <a:pPr rtl="1"/>
          <a:endParaRPr lang="ar-SA"/>
        </a:p>
      </dgm:t>
    </dgm:pt>
    <dgm:pt modelId="{56FF8FD3-E311-4ACB-9CDE-5CD8CC05B8BC}" type="pres">
      <dgm:prSet presAssocID="{79138546-4C3B-4FE5-BAA4-EFD87D41CDFB}" presName="compositeShape" presStyleCnt="0">
        <dgm:presLayoutVars>
          <dgm:chMax val="2"/>
          <dgm:dir/>
          <dgm:resizeHandles val="exact"/>
        </dgm:presLayoutVars>
      </dgm:prSet>
      <dgm:spPr/>
      <dgm:t>
        <a:bodyPr/>
        <a:lstStyle/>
        <a:p>
          <a:pPr rtl="1"/>
          <a:endParaRPr lang="ar-SA"/>
        </a:p>
      </dgm:t>
    </dgm:pt>
    <dgm:pt modelId="{9FD930D1-8361-478D-B6F9-CE41CADEDF3A}" type="pres">
      <dgm:prSet presAssocID="{E68595B2-40F5-4CB8-BA43-28BD49C98BAF}" presName="upArrow" presStyleLbl="node1" presStyleIdx="0" presStyleCnt="2" custLinFactNeighborX="-1220" custLinFactNeighborY="-1316"/>
      <dgm:spPr/>
    </dgm:pt>
    <dgm:pt modelId="{8319F075-32C1-4A2A-8649-DE440D1DEB11}" type="pres">
      <dgm:prSet presAssocID="{E68595B2-40F5-4CB8-BA43-28BD49C98BAF}" presName="upArrowText" presStyleLbl="revTx" presStyleIdx="0" presStyleCnt="2">
        <dgm:presLayoutVars>
          <dgm:chMax val="0"/>
          <dgm:bulletEnabled val="1"/>
        </dgm:presLayoutVars>
      </dgm:prSet>
      <dgm:spPr/>
      <dgm:t>
        <a:bodyPr/>
        <a:lstStyle/>
        <a:p>
          <a:pPr rtl="1"/>
          <a:endParaRPr lang="ar-SA"/>
        </a:p>
      </dgm:t>
    </dgm:pt>
    <dgm:pt modelId="{04A67886-FBF6-4DCF-BD10-04DF08879264}" type="pres">
      <dgm:prSet presAssocID="{1A70B421-995D-4932-87AF-220508B91A26}" presName="downArrow" presStyleLbl="node1" presStyleIdx="1" presStyleCnt="2"/>
      <dgm:spPr/>
    </dgm:pt>
    <dgm:pt modelId="{F9DF20B1-209B-48C0-92EF-2C8A417DF485}" type="pres">
      <dgm:prSet presAssocID="{1A70B421-995D-4932-87AF-220508B91A26}" presName="downArrowText" presStyleLbl="revTx" presStyleIdx="1" presStyleCnt="2" custScaleX="118906">
        <dgm:presLayoutVars>
          <dgm:chMax val="0"/>
          <dgm:bulletEnabled val="1"/>
        </dgm:presLayoutVars>
      </dgm:prSet>
      <dgm:spPr/>
      <dgm:t>
        <a:bodyPr/>
        <a:lstStyle/>
        <a:p>
          <a:pPr rtl="1"/>
          <a:endParaRPr lang="ar-SA"/>
        </a:p>
      </dgm:t>
    </dgm:pt>
  </dgm:ptLst>
  <dgm:cxnLst>
    <dgm:cxn modelId="{22572EFF-1C1B-444D-9F1C-7945EAF19B68}" type="presOf" srcId="{E68595B2-40F5-4CB8-BA43-28BD49C98BAF}" destId="{8319F075-32C1-4A2A-8649-DE440D1DEB11}" srcOrd="0" destOrd="0" presId="urn:microsoft.com/office/officeart/2005/8/layout/arrow4"/>
    <dgm:cxn modelId="{64DA27C2-C0EA-498B-A3A0-6D0393687EF3}" type="presOf" srcId="{79138546-4C3B-4FE5-BAA4-EFD87D41CDFB}" destId="{56FF8FD3-E311-4ACB-9CDE-5CD8CC05B8BC}" srcOrd="0" destOrd="0" presId="urn:microsoft.com/office/officeart/2005/8/layout/arrow4"/>
    <dgm:cxn modelId="{E12848ED-8583-44DE-9DE6-F39EF72D89A7}" type="presOf" srcId="{1A70B421-995D-4932-87AF-220508B91A26}" destId="{F9DF20B1-209B-48C0-92EF-2C8A417DF485}" srcOrd="0" destOrd="0" presId="urn:microsoft.com/office/officeart/2005/8/layout/arrow4"/>
    <dgm:cxn modelId="{A8E8E43F-BCC3-4FBF-BB9A-4A39C05642E5}" srcId="{79138546-4C3B-4FE5-BAA4-EFD87D41CDFB}" destId="{1A70B421-995D-4932-87AF-220508B91A26}" srcOrd="1" destOrd="0" parTransId="{11AF46FD-E843-4985-8775-77F17B55D2ED}" sibTransId="{1F5A1382-F8B4-40A0-9319-EB686861C53A}"/>
    <dgm:cxn modelId="{629504C7-64B5-413A-B91F-EDD9EB387A5C}" srcId="{79138546-4C3B-4FE5-BAA4-EFD87D41CDFB}" destId="{E68595B2-40F5-4CB8-BA43-28BD49C98BAF}" srcOrd="0" destOrd="0" parTransId="{86BA2480-41BF-459F-8939-47077D7CB1D4}" sibTransId="{99F08A89-9F02-4FC0-B2AB-88D95FD06AB6}"/>
    <dgm:cxn modelId="{0CB8C63B-743D-4AE2-8C57-315A795D42C2}" type="presParOf" srcId="{56FF8FD3-E311-4ACB-9CDE-5CD8CC05B8BC}" destId="{9FD930D1-8361-478D-B6F9-CE41CADEDF3A}" srcOrd="0" destOrd="0" presId="urn:microsoft.com/office/officeart/2005/8/layout/arrow4"/>
    <dgm:cxn modelId="{C8B9A0D3-3CB8-4BEA-BF44-943D6ACD1F07}" type="presParOf" srcId="{56FF8FD3-E311-4ACB-9CDE-5CD8CC05B8BC}" destId="{8319F075-32C1-4A2A-8649-DE440D1DEB11}" srcOrd="1" destOrd="0" presId="urn:microsoft.com/office/officeart/2005/8/layout/arrow4"/>
    <dgm:cxn modelId="{BA8F9DBC-5E51-4D0F-B3F6-E473473E380B}" type="presParOf" srcId="{56FF8FD3-E311-4ACB-9CDE-5CD8CC05B8BC}" destId="{04A67886-FBF6-4DCF-BD10-04DF08879264}" srcOrd="2" destOrd="0" presId="urn:microsoft.com/office/officeart/2005/8/layout/arrow4"/>
    <dgm:cxn modelId="{03EE0880-5811-4FDA-9A9B-FAE9EF301321}" type="presParOf" srcId="{56FF8FD3-E311-4ACB-9CDE-5CD8CC05B8BC}" destId="{F9DF20B1-209B-48C0-92EF-2C8A417DF485}"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1- محدودية الحجم</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dirty="0" smtClean="0">
              <a:effectLst>
                <a:outerShdw blurRad="38100" dist="38100" dir="2700000" algn="tl">
                  <a:srgbClr val="000000">
                    <a:alpha val="43137"/>
                  </a:srgbClr>
                </a:outerShdw>
              </a:effectLst>
            </a:rPr>
            <a:t>2- هدف مشترك </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dirty="0" smtClean="0">
              <a:effectLst>
                <a:outerShdw blurRad="38100" dist="38100" dir="2700000" algn="tl">
                  <a:srgbClr val="000000">
                    <a:alpha val="43137"/>
                  </a:srgbClr>
                </a:outerShdw>
              </a:effectLst>
            </a:rPr>
            <a:t>3- يربط الأعضاء عوامل مشتركة     </a:t>
          </a:r>
        </a:p>
        <a:p>
          <a:pPr algn="ctr" rtl="1"/>
          <a:r>
            <a:rPr lang="ar-SA" sz="3200" b="1" dirty="0" smtClean="0">
              <a:effectLst>
                <a:outerShdw blurRad="38100" dist="38100" dir="2700000" algn="tl">
                  <a:srgbClr val="000000">
                    <a:alpha val="43137"/>
                  </a:srgbClr>
                </a:outerShdw>
              </a:effectLst>
            </a:rPr>
            <a:t>( قسم واحد ،نفس المؤثرات )</a:t>
          </a:r>
          <a:endParaRPr lang="ar-SA" sz="3200" b="1" dirty="0">
            <a:effectLst>
              <a:outerShdw blurRad="38100" dist="38100" dir="2700000" algn="tl">
                <a:srgbClr val="000000">
                  <a:alpha val="43137"/>
                </a:srgbClr>
              </a:outerShdw>
            </a:effectLst>
          </a:endParaRPr>
        </a:p>
      </dgm:t>
    </dgm:pt>
    <dgm:pt modelId="{9665C832-E9A0-47B1-96F6-CFF9427D8B03}" type="parTrans" cxnId="{3FE0F70E-71EF-4564-9FC4-8610648130FA}">
      <dgm:prSet/>
      <dgm:spPr/>
      <dgm:t>
        <a:bodyPr/>
        <a:lstStyle/>
        <a:p>
          <a:pPr rtl="1"/>
          <a:endParaRPr lang="ar-SA"/>
        </a:p>
      </dgm:t>
    </dgm:pt>
    <dgm:pt modelId="{F85DDB9A-DB9A-4717-A0CA-FAF3F2CEB3E5}" type="sibTrans" cxnId="{3FE0F70E-71EF-4564-9FC4-8610648130FA}">
      <dgm:prSet/>
      <dgm:spPr/>
      <dgm:t>
        <a:bodyPr/>
        <a:lstStyle/>
        <a:p>
          <a:pPr rtl="1"/>
          <a:endParaRPr lang="ar-SA"/>
        </a:p>
      </dgm:t>
    </dgm:pt>
    <dgm:pt modelId="{46CE1F0C-D49F-4C0C-84DB-09E64627782C}">
      <dgm:prSet custT="1"/>
      <dgm:spPr/>
      <dgm:t>
        <a:bodyPr/>
        <a:lstStyle/>
        <a:p>
          <a:pPr algn="ctr" rtl="1"/>
          <a:r>
            <a:rPr lang="ar-SA" sz="3600" b="1" dirty="0" smtClean="0">
              <a:effectLst>
                <a:outerShdw blurRad="38100" dist="38100" dir="2700000" algn="tl">
                  <a:srgbClr val="000000">
                    <a:alpha val="43137"/>
                  </a:srgbClr>
                </a:outerShdw>
              </a:effectLst>
            </a:rPr>
            <a:t>4- كيان مستقل ، لها آرائها وقراراتها .</a:t>
          </a:r>
          <a:endParaRPr lang="ar-SA" sz="3600" dirty="0">
            <a:effectLst>
              <a:outerShdw blurRad="38100" dist="38100" dir="2700000" algn="tl">
                <a:srgbClr val="000000">
                  <a:alpha val="43137"/>
                </a:srgbClr>
              </a:outerShdw>
            </a:effectLst>
          </a:endParaRPr>
        </a:p>
      </dgm:t>
    </dgm:pt>
    <dgm:pt modelId="{C985BECF-1E40-4AC4-A87E-C2579DCC650D}" type="parTrans" cxnId="{38B516B2-F9AD-4370-A5F8-3922E37CCAA8}">
      <dgm:prSet/>
      <dgm:spPr/>
      <dgm:t>
        <a:bodyPr/>
        <a:lstStyle/>
        <a:p>
          <a:pPr rtl="1"/>
          <a:endParaRPr lang="ar-SA"/>
        </a:p>
      </dgm:t>
    </dgm:pt>
    <dgm:pt modelId="{06DB4441-C8ED-4934-AA0A-3D456FA43950}" type="sibTrans" cxnId="{38B516B2-F9AD-4370-A5F8-3922E37CCAA8}">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4"/>
      <dgm:spPr/>
      <dgm:t>
        <a:bodyPr/>
        <a:lstStyle/>
        <a:p>
          <a:pPr rtl="1"/>
          <a:endParaRPr lang="ar-SA"/>
        </a:p>
      </dgm:t>
    </dgm:pt>
    <dgm:pt modelId="{1D21DB6A-DCDA-441F-95ED-19D63D4354EB}" type="pres">
      <dgm:prSet presAssocID="{41D12B02-370C-418D-9CD1-8A5EA8D55704}" presName="parentText" presStyleLbl="node1" presStyleIdx="0" presStyleCnt="4"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4">
        <dgm:presLayoutVars>
          <dgm:bulletEnabled val="1"/>
        </dgm:presLayoutVars>
      </dgm:prSet>
      <dgm:spPr/>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4"/>
      <dgm:spPr/>
      <dgm:t>
        <a:bodyPr/>
        <a:lstStyle/>
        <a:p>
          <a:pPr rtl="1"/>
          <a:endParaRPr lang="ar-SA"/>
        </a:p>
      </dgm:t>
    </dgm:pt>
    <dgm:pt modelId="{F74456AF-4EE8-42F9-AE4D-80DFEA56B350}" type="pres">
      <dgm:prSet presAssocID="{BB5B57C8-7AA4-48E8-9371-0954BA8C6A25}" presName="parentText" presStyleLbl="node1" presStyleIdx="1" presStyleCnt="4" custScaleX="12491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4"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4"/>
      <dgm:spPr/>
      <dgm:t>
        <a:bodyPr/>
        <a:lstStyle/>
        <a:p>
          <a:pPr rtl="1"/>
          <a:endParaRPr lang="ar-SA"/>
        </a:p>
      </dgm:t>
    </dgm:pt>
    <dgm:pt modelId="{9ABBB7EA-1EC5-4FD5-BBE0-2AF23C6256DF}" type="pres">
      <dgm:prSet presAssocID="{1C615903-8A31-4B8E-AB3D-5634104210B5}" presName="parentText" presStyleLbl="node1" presStyleIdx="2" presStyleCnt="4"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4">
        <dgm:presLayoutVars>
          <dgm:bulletEnabled val="1"/>
        </dgm:presLayoutVars>
      </dgm:prSet>
      <dgm:spPr/>
    </dgm:pt>
    <dgm:pt modelId="{A3952C8D-1C02-47FF-AD9D-74DA24A0BE9F}" type="pres">
      <dgm:prSet presAssocID="{F85DDB9A-DB9A-4717-A0CA-FAF3F2CEB3E5}" presName="spaceBetweenRectangles" presStyleCnt="0"/>
      <dgm:spPr/>
    </dgm:pt>
    <dgm:pt modelId="{74AF3B01-A5CE-4F89-B067-77559A7A16FB}" type="pres">
      <dgm:prSet presAssocID="{46CE1F0C-D49F-4C0C-84DB-09E64627782C}" presName="parentLin" presStyleCnt="0"/>
      <dgm:spPr/>
    </dgm:pt>
    <dgm:pt modelId="{D4D4613B-3323-495A-95BB-96C48246F16C}" type="pres">
      <dgm:prSet presAssocID="{46CE1F0C-D49F-4C0C-84DB-09E64627782C}" presName="parentLeftMargin" presStyleLbl="node1" presStyleIdx="2" presStyleCnt="4"/>
      <dgm:spPr/>
      <dgm:t>
        <a:bodyPr/>
        <a:lstStyle/>
        <a:p>
          <a:pPr rtl="1"/>
          <a:endParaRPr lang="ar-SA"/>
        </a:p>
      </dgm:t>
    </dgm:pt>
    <dgm:pt modelId="{41764128-2607-484D-AD6E-498B56263B78}" type="pres">
      <dgm:prSet presAssocID="{46CE1F0C-D49F-4C0C-84DB-09E64627782C}" presName="parentText" presStyleLbl="node1" presStyleIdx="3" presStyleCnt="4" custScaleX="127187">
        <dgm:presLayoutVars>
          <dgm:chMax val="0"/>
          <dgm:bulletEnabled val="1"/>
        </dgm:presLayoutVars>
      </dgm:prSet>
      <dgm:spPr/>
      <dgm:t>
        <a:bodyPr/>
        <a:lstStyle/>
        <a:p>
          <a:pPr rtl="1"/>
          <a:endParaRPr lang="ar-SA"/>
        </a:p>
      </dgm:t>
    </dgm:pt>
    <dgm:pt modelId="{E75C4995-1ECF-429D-ABF0-6849ACDD5A28}" type="pres">
      <dgm:prSet presAssocID="{46CE1F0C-D49F-4C0C-84DB-09E64627782C}" presName="negativeSpace" presStyleCnt="0"/>
      <dgm:spPr/>
    </dgm:pt>
    <dgm:pt modelId="{DF7BC1B1-9FD0-446D-83D5-63F6BFD2B468}" type="pres">
      <dgm:prSet presAssocID="{46CE1F0C-D49F-4C0C-84DB-09E64627782C}" presName="childText" presStyleLbl="conFgAcc1" presStyleIdx="3" presStyleCnt="4">
        <dgm:presLayoutVars>
          <dgm:bulletEnabled val="1"/>
        </dgm:presLayoutVars>
      </dgm:prSet>
      <dgm:spPr/>
    </dgm:pt>
  </dgm:ptLst>
  <dgm:cxnLst>
    <dgm:cxn modelId="{38B516B2-F9AD-4370-A5F8-3922E37CCAA8}" srcId="{973F272D-9820-4590-B607-7FD92FF27310}" destId="{46CE1F0C-D49F-4C0C-84DB-09E64627782C}" srcOrd="3" destOrd="0" parTransId="{C985BECF-1E40-4AC4-A87E-C2579DCC650D}" sibTransId="{06DB4441-C8ED-4934-AA0A-3D456FA43950}"/>
    <dgm:cxn modelId="{C047FED1-9449-4657-A405-2077CB392242}" type="presOf" srcId="{41D12B02-370C-418D-9CD1-8A5EA8D55704}" destId="{A3DEDF7C-6332-4F59-A69C-AC96DEDFCE57}" srcOrd="0"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1E6AB52A-6F2B-4C87-9460-FC1D502A3243}" type="presOf" srcId="{BB5B57C8-7AA4-48E8-9371-0954BA8C6A25}" destId="{7D9774B5-FBF0-4070-8053-30D20142C55B}" srcOrd="0" destOrd="0" presId="urn:microsoft.com/office/officeart/2005/8/layout/list1"/>
    <dgm:cxn modelId="{6B766090-7926-42CA-ABC2-9513E7246CC8}" type="presOf" srcId="{46CE1F0C-D49F-4C0C-84DB-09E64627782C}" destId="{41764128-2607-484D-AD6E-498B56263B78}" srcOrd="1" destOrd="0" presId="urn:microsoft.com/office/officeart/2005/8/layout/list1"/>
    <dgm:cxn modelId="{3FE0F70E-71EF-4564-9FC4-8610648130FA}" srcId="{973F272D-9820-4590-B607-7FD92FF27310}" destId="{1C615903-8A31-4B8E-AB3D-5634104210B5}" srcOrd="2" destOrd="0" parTransId="{9665C832-E9A0-47B1-96F6-CFF9427D8B03}" sibTransId="{F85DDB9A-DB9A-4717-A0CA-FAF3F2CEB3E5}"/>
    <dgm:cxn modelId="{3349A017-5B3C-4FA9-8246-006BC767950D}" type="presOf" srcId="{973F272D-9820-4590-B607-7FD92FF27310}" destId="{7A929940-0E4B-446C-9EC0-02AA30207662}" srcOrd="0" destOrd="0" presId="urn:microsoft.com/office/officeart/2005/8/layout/list1"/>
    <dgm:cxn modelId="{DCFAD69B-2EAA-402F-BECC-C6291B6C33DD}" type="presOf" srcId="{1C615903-8A31-4B8E-AB3D-5634104210B5}" destId="{FC230492-C12B-4FDC-B041-0A423756B564}" srcOrd="0" destOrd="0" presId="urn:microsoft.com/office/officeart/2005/8/layout/list1"/>
    <dgm:cxn modelId="{9DA23041-BC14-483F-9801-869F120E0C49}" type="presOf" srcId="{41D12B02-370C-418D-9CD1-8A5EA8D55704}" destId="{1D21DB6A-DCDA-441F-95ED-19D63D4354EB}" srcOrd="1" destOrd="0" presId="urn:microsoft.com/office/officeart/2005/8/layout/list1"/>
    <dgm:cxn modelId="{27DE40BA-E092-412D-919D-01E7E339EAE6}" type="presOf" srcId="{BB5B57C8-7AA4-48E8-9371-0954BA8C6A25}" destId="{F74456AF-4EE8-42F9-AE4D-80DFEA56B350}" srcOrd="1" destOrd="0" presId="urn:microsoft.com/office/officeart/2005/8/layout/list1"/>
    <dgm:cxn modelId="{B502F09B-CC54-4ABA-A3D8-4C69A10F54ED}" type="presOf" srcId="{1C615903-8A31-4B8E-AB3D-5634104210B5}" destId="{9ABBB7EA-1EC5-4FD5-BBE0-2AF23C6256DF}" srcOrd="1" destOrd="0" presId="urn:microsoft.com/office/officeart/2005/8/layout/list1"/>
    <dgm:cxn modelId="{D287D2DE-9AF8-47F5-ABD7-7A505CE7DDAF}" type="presOf" srcId="{46CE1F0C-D49F-4C0C-84DB-09E64627782C}" destId="{D4D4613B-3323-495A-95BB-96C48246F16C}"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CD1E5EE1-F101-46AC-8039-85037DB06E33}" type="presParOf" srcId="{7A929940-0E4B-446C-9EC0-02AA30207662}" destId="{FD0DFA1D-74EE-4266-B5FA-3358719EBC65}" srcOrd="0" destOrd="0" presId="urn:microsoft.com/office/officeart/2005/8/layout/list1"/>
    <dgm:cxn modelId="{E006E7D4-97EB-4A40-9F32-CFFA9F06A30F}" type="presParOf" srcId="{FD0DFA1D-74EE-4266-B5FA-3358719EBC65}" destId="{A3DEDF7C-6332-4F59-A69C-AC96DEDFCE57}" srcOrd="0" destOrd="0" presId="urn:microsoft.com/office/officeart/2005/8/layout/list1"/>
    <dgm:cxn modelId="{150550FD-21C7-4C83-8EBC-A8B095FA7188}" type="presParOf" srcId="{FD0DFA1D-74EE-4266-B5FA-3358719EBC65}" destId="{1D21DB6A-DCDA-441F-95ED-19D63D4354EB}" srcOrd="1" destOrd="0" presId="urn:microsoft.com/office/officeart/2005/8/layout/list1"/>
    <dgm:cxn modelId="{7D206591-D0A3-4B27-AFC3-890CEB03FD2E}" type="presParOf" srcId="{7A929940-0E4B-446C-9EC0-02AA30207662}" destId="{BB52F055-1B47-4F71-AE8D-1974D6B0D632}" srcOrd="1" destOrd="0" presId="urn:microsoft.com/office/officeart/2005/8/layout/list1"/>
    <dgm:cxn modelId="{FBFC1CB4-E0E4-4E87-93E9-DA6D8F0E682E}" type="presParOf" srcId="{7A929940-0E4B-446C-9EC0-02AA30207662}" destId="{3CC29EF9-17BF-45FC-9C9C-BAB26C3BDFE8}" srcOrd="2" destOrd="0" presId="urn:microsoft.com/office/officeart/2005/8/layout/list1"/>
    <dgm:cxn modelId="{B9B5B1E6-DA88-4AB2-85DA-D0FFD5675E84}" type="presParOf" srcId="{7A929940-0E4B-446C-9EC0-02AA30207662}" destId="{342954D0-302A-4BE1-8E38-3BBFC5EBAFE6}" srcOrd="3" destOrd="0" presId="urn:microsoft.com/office/officeart/2005/8/layout/list1"/>
    <dgm:cxn modelId="{7A8C9506-2842-434D-A653-58383A48516E}" type="presParOf" srcId="{7A929940-0E4B-446C-9EC0-02AA30207662}" destId="{1ABD7C74-91BF-46E6-B14B-2F5277F2C888}" srcOrd="4" destOrd="0" presId="urn:microsoft.com/office/officeart/2005/8/layout/list1"/>
    <dgm:cxn modelId="{3CBB1529-3EBD-42BA-8A9E-4190733FF4EC}" type="presParOf" srcId="{1ABD7C74-91BF-46E6-B14B-2F5277F2C888}" destId="{7D9774B5-FBF0-4070-8053-30D20142C55B}" srcOrd="0" destOrd="0" presId="urn:microsoft.com/office/officeart/2005/8/layout/list1"/>
    <dgm:cxn modelId="{4A4A266E-F5EE-4BFB-B5F4-C4A138107C80}" type="presParOf" srcId="{1ABD7C74-91BF-46E6-B14B-2F5277F2C888}" destId="{F74456AF-4EE8-42F9-AE4D-80DFEA56B350}" srcOrd="1" destOrd="0" presId="urn:microsoft.com/office/officeart/2005/8/layout/list1"/>
    <dgm:cxn modelId="{3ABD2E72-E8B0-48C3-A563-744D0E7D228B}" type="presParOf" srcId="{7A929940-0E4B-446C-9EC0-02AA30207662}" destId="{CAF82676-83C6-4840-8753-E83631E643C7}" srcOrd="5" destOrd="0" presId="urn:microsoft.com/office/officeart/2005/8/layout/list1"/>
    <dgm:cxn modelId="{F2DD8241-7029-46CD-B486-3065DA5EFC6D}" type="presParOf" srcId="{7A929940-0E4B-446C-9EC0-02AA30207662}" destId="{09C78FA7-B71F-48BD-A7DD-70F75277EFAC}" srcOrd="6" destOrd="0" presId="urn:microsoft.com/office/officeart/2005/8/layout/list1"/>
    <dgm:cxn modelId="{5E9B9184-0DD0-451E-A976-ECAC8B32BD3A}" type="presParOf" srcId="{7A929940-0E4B-446C-9EC0-02AA30207662}" destId="{199132E6-3604-46D0-9A65-2189E9CEB9AF}" srcOrd="7" destOrd="0" presId="urn:microsoft.com/office/officeart/2005/8/layout/list1"/>
    <dgm:cxn modelId="{8A84443E-EAF2-4480-9C7B-31ACE4C78D2C}" type="presParOf" srcId="{7A929940-0E4B-446C-9EC0-02AA30207662}" destId="{A950A3A9-D0D5-441C-A8B9-C8458B4BD99F}" srcOrd="8" destOrd="0" presId="urn:microsoft.com/office/officeart/2005/8/layout/list1"/>
    <dgm:cxn modelId="{3789070E-377B-41B3-890D-E129DBF952AC}" type="presParOf" srcId="{A950A3A9-D0D5-441C-A8B9-C8458B4BD99F}" destId="{FC230492-C12B-4FDC-B041-0A423756B564}" srcOrd="0" destOrd="0" presId="urn:microsoft.com/office/officeart/2005/8/layout/list1"/>
    <dgm:cxn modelId="{3B4B75E0-F3FE-4C64-972D-C3998258196A}" type="presParOf" srcId="{A950A3A9-D0D5-441C-A8B9-C8458B4BD99F}" destId="{9ABBB7EA-1EC5-4FD5-BBE0-2AF23C6256DF}" srcOrd="1" destOrd="0" presId="urn:microsoft.com/office/officeart/2005/8/layout/list1"/>
    <dgm:cxn modelId="{E3812EE9-058A-4494-9186-4523E6B9C787}" type="presParOf" srcId="{7A929940-0E4B-446C-9EC0-02AA30207662}" destId="{78C9DE11-E9E8-44C6-A1C8-3A723E6F7B30}" srcOrd="9" destOrd="0" presId="urn:microsoft.com/office/officeart/2005/8/layout/list1"/>
    <dgm:cxn modelId="{6B852522-ED45-4B5F-AA20-717977CD5781}" type="presParOf" srcId="{7A929940-0E4B-446C-9EC0-02AA30207662}" destId="{64D7CAB3-3A15-4831-A055-D0194D226766}" srcOrd="10" destOrd="0" presId="urn:microsoft.com/office/officeart/2005/8/layout/list1"/>
    <dgm:cxn modelId="{68D22D97-6EF6-4B9F-890A-F76F58809CEE}" type="presParOf" srcId="{7A929940-0E4B-446C-9EC0-02AA30207662}" destId="{A3952C8D-1C02-47FF-AD9D-74DA24A0BE9F}" srcOrd="11" destOrd="0" presId="urn:microsoft.com/office/officeart/2005/8/layout/list1"/>
    <dgm:cxn modelId="{0ED4423A-55EC-4CB7-8F68-7A2275C7F174}" type="presParOf" srcId="{7A929940-0E4B-446C-9EC0-02AA30207662}" destId="{74AF3B01-A5CE-4F89-B067-77559A7A16FB}" srcOrd="12" destOrd="0" presId="urn:microsoft.com/office/officeart/2005/8/layout/list1"/>
    <dgm:cxn modelId="{C8B6F394-1E79-4510-B699-0F8C0A4C4CE3}" type="presParOf" srcId="{74AF3B01-A5CE-4F89-B067-77559A7A16FB}" destId="{D4D4613B-3323-495A-95BB-96C48246F16C}" srcOrd="0" destOrd="0" presId="urn:microsoft.com/office/officeart/2005/8/layout/list1"/>
    <dgm:cxn modelId="{A698E296-EA28-4EEC-BAE9-998A87E40765}" type="presParOf" srcId="{74AF3B01-A5CE-4F89-B067-77559A7A16FB}" destId="{41764128-2607-484D-AD6E-498B56263B78}" srcOrd="1" destOrd="0" presId="urn:microsoft.com/office/officeart/2005/8/layout/list1"/>
    <dgm:cxn modelId="{99449E83-1D92-4A1B-A451-D1E5860718BC}" type="presParOf" srcId="{7A929940-0E4B-446C-9EC0-02AA30207662}" destId="{E75C4995-1ECF-429D-ABF0-6849ACDD5A28}" srcOrd="13" destOrd="0" presId="urn:microsoft.com/office/officeart/2005/8/layout/list1"/>
    <dgm:cxn modelId="{65EEC4CA-69BF-40EB-992F-9893A1FBC512}" type="presParOf" srcId="{7A929940-0E4B-446C-9EC0-02AA30207662}" destId="{DF7BC1B1-9FD0-446D-83D5-63F6BFD2B46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5- </a:t>
          </a:r>
          <a:r>
            <a:rPr lang="ar-SA" sz="3600" b="1" dirty="0" smtClean="0"/>
            <a:t>تفاعل أعضاءها وجها لوجه ” الاتصال المباشر بين أعضائها ”</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dirty="0" smtClean="0">
              <a:effectLst>
                <a:outerShdw blurRad="38100" dist="38100" dir="2700000" algn="tl">
                  <a:srgbClr val="000000">
                    <a:alpha val="43137"/>
                  </a:srgbClr>
                </a:outerShdw>
              </a:effectLst>
            </a:rPr>
            <a:t>6- اعتراف متبادل بأهمية الدور الذي يلعبه كل عضو.</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dirty="0" smtClean="0">
              <a:effectLst>
                <a:outerShdw blurRad="38100" dist="38100" dir="2700000" algn="tl">
                  <a:srgbClr val="000000">
                    <a:alpha val="43137"/>
                  </a:srgbClr>
                </a:outerShdw>
              </a:effectLst>
            </a:rPr>
            <a:t>7- </a:t>
          </a:r>
          <a:r>
            <a:rPr lang="ar-SA" sz="3200" b="1" dirty="0" smtClean="0"/>
            <a:t>للجماعة قائد ” شخص لة سمات معينة تميزة عن الآخرين“ .</a:t>
          </a:r>
          <a:endParaRPr lang="ar-SA" sz="3200" b="1" dirty="0">
            <a:effectLst>
              <a:outerShdw blurRad="38100" dist="38100" dir="2700000" algn="tl">
                <a:srgbClr val="000000">
                  <a:alpha val="43137"/>
                </a:srgbClr>
              </a:outerShdw>
            </a:effectLst>
          </a:endParaRPr>
        </a:p>
      </dgm:t>
    </dgm:pt>
    <dgm:pt modelId="{9665C832-E9A0-47B1-96F6-CFF9427D8B03}" type="parTrans" cxnId="{3FE0F70E-71EF-4564-9FC4-8610648130FA}">
      <dgm:prSet/>
      <dgm:spPr/>
      <dgm:t>
        <a:bodyPr/>
        <a:lstStyle/>
        <a:p>
          <a:pPr rtl="1"/>
          <a:endParaRPr lang="ar-SA"/>
        </a:p>
      </dgm:t>
    </dgm:pt>
    <dgm:pt modelId="{F85DDB9A-DB9A-4717-A0CA-FAF3F2CEB3E5}" type="sibTrans" cxnId="{3FE0F70E-71EF-4564-9FC4-8610648130FA}">
      <dgm:prSet/>
      <dgm:spPr/>
      <dgm:t>
        <a:bodyPr/>
        <a:lstStyle/>
        <a:p>
          <a:pPr rtl="1"/>
          <a:endParaRPr lang="ar-SA"/>
        </a:p>
      </dgm:t>
    </dgm:pt>
    <dgm:pt modelId="{46CE1F0C-D49F-4C0C-84DB-09E64627782C}">
      <dgm:prSet custT="1"/>
      <dgm:spPr/>
      <dgm:t>
        <a:bodyPr/>
        <a:lstStyle/>
        <a:p>
          <a:pPr algn="ctr" rtl="1"/>
          <a:r>
            <a:rPr lang="ar-SA" sz="3600" b="1" dirty="0" smtClean="0">
              <a:effectLst>
                <a:outerShdw blurRad="38100" dist="38100" dir="2700000" algn="tl">
                  <a:srgbClr val="000000">
                    <a:alpha val="43137"/>
                  </a:srgbClr>
                </a:outerShdw>
              </a:effectLst>
            </a:rPr>
            <a:t>8- للجماعة إطارا معينا ينظم سلوك وتصرفات أعضاءها.</a:t>
          </a:r>
          <a:endParaRPr lang="ar-SA" sz="3600" dirty="0">
            <a:effectLst>
              <a:outerShdw blurRad="38100" dist="38100" dir="2700000" algn="tl">
                <a:srgbClr val="000000">
                  <a:alpha val="43137"/>
                </a:srgbClr>
              </a:outerShdw>
            </a:effectLst>
          </a:endParaRPr>
        </a:p>
      </dgm:t>
    </dgm:pt>
    <dgm:pt modelId="{C985BECF-1E40-4AC4-A87E-C2579DCC650D}" type="parTrans" cxnId="{38B516B2-F9AD-4370-A5F8-3922E37CCAA8}">
      <dgm:prSet/>
      <dgm:spPr/>
      <dgm:t>
        <a:bodyPr/>
        <a:lstStyle/>
        <a:p>
          <a:pPr rtl="1"/>
          <a:endParaRPr lang="ar-SA"/>
        </a:p>
      </dgm:t>
    </dgm:pt>
    <dgm:pt modelId="{06DB4441-C8ED-4934-AA0A-3D456FA43950}" type="sibTrans" cxnId="{38B516B2-F9AD-4370-A5F8-3922E37CCAA8}">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4"/>
      <dgm:spPr/>
      <dgm:t>
        <a:bodyPr/>
        <a:lstStyle/>
        <a:p>
          <a:pPr rtl="1"/>
          <a:endParaRPr lang="ar-SA"/>
        </a:p>
      </dgm:t>
    </dgm:pt>
    <dgm:pt modelId="{1D21DB6A-DCDA-441F-95ED-19D63D4354EB}" type="pres">
      <dgm:prSet presAssocID="{41D12B02-370C-418D-9CD1-8A5EA8D55704}" presName="parentText" presStyleLbl="node1" presStyleIdx="0" presStyleCnt="4" custScaleX="124659" custScaleY="137832">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4">
        <dgm:presLayoutVars>
          <dgm:bulletEnabled val="1"/>
        </dgm:presLayoutVars>
      </dgm:prSet>
      <dgm:spPr/>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4"/>
      <dgm:spPr/>
      <dgm:t>
        <a:bodyPr/>
        <a:lstStyle/>
        <a:p>
          <a:pPr rtl="1"/>
          <a:endParaRPr lang="ar-SA"/>
        </a:p>
      </dgm:t>
    </dgm:pt>
    <dgm:pt modelId="{F74456AF-4EE8-42F9-AE4D-80DFEA56B350}" type="pres">
      <dgm:prSet presAssocID="{BB5B57C8-7AA4-48E8-9371-0954BA8C6A25}" presName="parentText" presStyleLbl="node1" presStyleIdx="1" presStyleCnt="4" custScaleX="123917" custScaleY="136183"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4"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4"/>
      <dgm:spPr/>
      <dgm:t>
        <a:bodyPr/>
        <a:lstStyle/>
        <a:p>
          <a:pPr rtl="1"/>
          <a:endParaRPr lang="ar-SA"/>
        </a:p>
      </dgm:t>
    </dgm:pt>
    <dgm:pt modelId="{9ABBB7EA-1EC5-4FD5-BBE0-2AF23C6256DF}" type="pres">
      <dgm:prSet presAssocID="{1C615903-8A31-4B8E-AB3D-5634104210B5}" presName="parentText" presStyleLbl="node1" presStyleIdx="2" presStyleCnt="4" custScaleX="126346" custScaleY="146093"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4">
        <dgm:presLayoutVars>
          <dgm:bulletEnabled val="1"/>
        </dgm:presLayoutVars>
      </dgm:prSet>
      <dgm:spPr/>
    </dgm:pt>
    <dgm:pt modelId="{A3952C8D-1C02-47FF-AD9D-74DA24A0BE9F}" type="pres">
      <dgm:prSet presAssocID="{F85DDB9A-DB9A-4717-A0CA-FAF3F2CEB3E5}" presName="spaceBetweenRectangles" presStyleCnt="0"/>
      <dgm:spPr/>
    </dgm:pt>
    <dgm:pt modelId="{74AF3B01-A5CE-4F89-B067-77559A7A16FB}" type="pres">
      <dgm:prSet presAssocID="{46CE1F0C-D49F-4C0C-84DB-09E64627782C}" presName="parentLin" presStyleCnt="0"/>
      <dgm:spPr/>
    </dgm:pt>
    <dgm:pt modelId="{D4D4613B-3323-495A-95BB-96C48246F16C}" type="pres">
      <dgm:prSet presAssocID="{46CE1F0C-D49F-4C0C-84DB-09E64627782C}" presName="parentLeftMargin" presStyleLbl="node1" presStyleIdx="2" presStyleCnt="4"/>
      <dgm:spPr/>
      <dgm:t>
        <a:bodyPr/>
        <a:lstStyle/>
        <a:p>
          <a:pPr rtl="1"/>
          <a:endParaRPr lang="ar-SA"/>
        </a:p>
      </dgm:t>
    </dgm:pt>
    <dgm:pt modelId="{41764128-2607-484D-AD6E-498B56263B78}" type="pres">
      <dgm:prSet presAssocID="{46CE1F0C-D49F-4C0C-84DB-09E64627782C}" presName="parentText" presStyleLbl="node1" presStyleIdx="3" presStyleCnt="4" custScaleX="127187" custScaleY="162614">
        <dgm:presLayoutVars>
          <dgm:chMax val="0"/>
          <dgm:bulletEnabled val="1"/>
        </dgm:presLayoutVars>
      </dgm:prSet>
      <dgm:spPr/>
      <dgm:t>
        <a:bodyPr/>
        <a:lstStyle/>
        <a:p>
          <a:pPr rtl="1"/>
          <a:endParaRPr lang="ar-SA"/>
        </a:p>
      </dgm:t>
    </dgm:pt>
    <dgm:pt modelId="{E75C4995-1ECF-429D-ABF0-6849ACDD5A28}" type="pres">
      <dgm:prSet presAssocID="{46CE1F0C-D49F-4C0C-84DB-09E64627782C}" presName="negativeSpace" presStyleCnt="0"/>
      <dgm:spPr/>
    </dgm:pt>
    <dgm:pt modelId="{DF7BC1B1-9FD0-446D-83D5-63F6BFD2B468}" type="pres">
      <dgm:prSet presAssocID="{46CE1F0C-D49F-4C0C-84DB-09E64627782C}" presName="childText" presStyleLbl="conFgAcc1" presStyleIdx="3" presStyleCnt="4">
        <dgm:presLayoutVars>
          <dgm:bulletEnabled val="1"/>
        </dgm:presLayoutVars>
      </dgm:prSet>
      <dgm:spPr/>
    </dgm:pt>
  </dgm:ptLst>
  <dgm:cxnLst>
    <dgm:cxn modelId="{38B516B2-F9AD-4370-A5F8-3922E37CCAA8}" srcId="{973F272D-9820-4590-B607-7FD92FF27310}" destId="{46CE1F0C-D49F-4C0C-84DB-09E64627782C}" srcOrd="3" destOrd="0" parTransId="{C985BECF-1E40-4AC4-A87E-C2579DCC650D}" sibTransId="{06DB4441-C8ED-4934-AA0A-3D456FA43950}"/>
    <dgm:cxn modelId="{9431AD92-E76C-4B3A-ADF4-1EDBDC4EF814}" type="presOf" srcId="{BB5B57C8-7AA4-48E8-9371-0954BA8C6A25}" destId="{7D9774B5-FBF0-4070-8053-30D20142C55B}" srcOrd="0" destOrd="0" presId="urn:microsoft.com/office/officeart/2005/8/layout/list1"/>
    <dgm:cxn modelId="{BDD23278-7854-40BB-BEAC-2F7694CE6C04}" type="presOf" srcId="{41D12B02-370C-418D-9CD1-8A5EA8D55704}" destId="{1D21DB6A-DCDA-441F-95ED-19D63D4354EB}" srcOrd="1" destOrd="0" presId="urn:microsoft.com/office/officeart/2005/8/layout/list1"/>
    <dgm:cxn modelId="{3B4081E1-70C1-4B9F-92F1-0321A2FFDE5C}" type="presOf" srcId="{1C615903-8A31-4B8E-AB3D-5634104210B5}" destId="{FC230492-C12B-4FDC-B041-0A423756B564}" srcOrd="0"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3FE0F70E-71EF-4564-9FC4-8610648130FA}" srcId="{973F272D-9820-4590-B607-7FD92FF27310}" destId="{1C615903-8A31-4B8E-AB3D-5634104210B5}" srcOrd="2" destOrd="0" parTransId="{9665C832-E9A0-47B1-96F6-CFF9427D8B03}" sibTransId="{F85DDB9A-DB9A-4717-A0CA-FAF3F2CEB3E5}"/>
    <dgm:cxn modelId="{E64D39FB-258E-42B9-B9E7-DF22FBA2F715}" type="presOf" srcId="{973F272D-9820-4590-B607-7FD92FF27310}" destId="{7A929940-0E4B-446C-9EC0-02AA30207662}" srcOrd="0" destOrd="0" presId="urn:microsoft.com/office/officeart/2005/8/layout/list1"/>
    <dgm:cxn modelId="{CB771107-5428-4858-A351-58D211FCA19A}" type="presOf" srcId="{46CE1F0C-D49F-4C0C-84DB-09E64627782C}" destId="{41764128-2607-484D-AD6E-498B56263B78}" srcOrd="1" destOrd="0" presId="urn:microsoft.com/office/officeart/2005/8/layout/list1"/>
    <dgm:cxn modelId="{1C1F42FE-CE66-4202-BE6A-B356373B66FC}" type="presOf" srcId="{BB5B57C8-7AA4-48E8-9371-0954BA8C6A25}" destId="{F74456AF-4EE8-42F9-AE4D-80DFEA56B350}" srcOrd="1" destOrd="0" presId="urn:microsoft.com/office/officeart/2005/8/layout/list1"/>
    <dgm:cxn modelId="{958AA78B-9E87-4C63-868A-CE741B630495}" type="presOf" srcId="{41D12B02-370C-418D-9CD1-8A5EA8D55704}" destId="{A3DEDF7C-6332-4F59-A69C-AC96DEDFCE57}"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15A64E23-30E6-4E8A-B783-FC6D699FC085}" type="presOf" srcId="{1C615903-8A31-4B8E-AB3D-5634104210B5}" destId="{9ABBB7EA-1EC5-4FD5-BBE0-2AF23C6256DF}" srcOrd="1" destOrd="0" presId="urn:microsoft.com/office/officeart/2005/8/layout/list1"/>
    <dgm:cxn modelId="{3983AC85-B5C2-4C09-B1EE-82B638DFCB50}" type="presOf" srcId="{46CE1F0C-D49F-4C0C-84DB-09E64627782C}" destId="{D4D4613B-3323-495A-95BB-96C48246F16C}" srcOrd="0" destOrd="0" presId="urn:microsoft.com/office/officeart/2005/8/layout/list1"/>
    <dgm:cxn modelId="{918E3383-99F4-4143-B58F-620F003B31BC}" type="presParOf" srcId="{7A929940-0E4B-446C-9EC0-02AA30207662}" destId="{FD0DFA1D-74EE-4266-B5FA-3358719EBC65}" srcOrd="0" destOrd="0" presId="urn:microsoft.com/office/officeart/2005/8/layout/list1"/>
    <dgm:cxn modelId="{EE22740E-5DD1-4A99-B76C-8DF076B3CB12}" type="presParOf" srcId="{FD0DFA1D-74EE-4266-B5FA-3358719EBC65}" destId="{A3DEDF7C-6332-4F59-A69C-AC96DEDFCE57}" srcOrd="0" destOrd="0" presId="urn:microsoft.com/office/officeart/2005/8/layout/list1"/>
    <dgm:cxn modelId="{59D2B85E-27FE-41BF-831F-4DAD34234E67}" type="presParOf" srcId="{FD0DFA1D-74EE-4266-B5FA-3358719EBC65}" destId="{1D21DB6A-DCDA-441F-95ED-19D63D4354EB}" srcOrd="1" destOrd="0" presId="urn:microsoft.com/office/officeart/2005/8/layout/list1"/>
    <dgm:cxn modelId="{EC47CF89-A657-4C05-A206-C4EF757DD07D}" type="presParOf" srcId="{7A929940-0E4B-446C-9EC0-02AA30207662}" destId="{BB52F055-1B47-4F71-AE8D-1974D6B0D632}" srcOrd="1" destOrd="0" presId="urn:microsoft.com/office/officeart/2005/8/layout/list1"/>
    <dgm:cxn modelId="{9D81EA3A-B437-44A4-A13F-8074B10CEF37}" type="presParOf" srcId="{7A929940-0E4B-446C-9EC0-02AA30207662}" destId="{3CC29EF9-17BF-45FC-9C9C-BAB26C3BDFE8}" srcOrd="2" destOrd="0" presId="urn:microsoft.com/office/officeart/2005/8/layout/list1"/>
    <dgm:cxn modelId="{F8D3C1F9-49C2-4C2C-A25C-6EB59092E835}" type="presParOf" srcId="{7A929940-0E4B-446C-9EC0-02AA30207662}" destId="{342954D0-302A-4BE1-8E38-3BBFC5EBAFE6}" srcOrd="3" destOrd="0" presId="urn:microsoft.com/office/officeart/2005/8/layout/list1"/>
    <dgm:cxn modelId="{CF842A44-1040-4D00-B3A9-4DA4A837BD48}" type="presParOf" srcId="{7A929940-0E4B-446C-9EC0-02AA30207662}" destId="{1ABD7C74-91BF-46E6-B14B-2F5277F2C888}" srcOrd="4" destOrd="0" presId="urn:microsoft.com/office/officeart/2005/8/layout/list1"/>
    <dgm:cxn modelId="{88A366A6-3F47-4426-8ECC-50FC2AE9C6DA}" type="presParOf" srcId="{1ABD7C74-91BF-46E6-B14B-2F5277F2C888}" destId="{7D9774B5-FBF0-4070-8053-30D20142C55B}" srcOrd="0" destOrd="0" presId="urn:microsoft.com/office/officeart/2005/8/layout/list1"/>
    <dgm:cxn modelId="{1F627AC4-3DCC-4B22-B1DF-13E9F50B7E80}" type="presParOf" srcId="{1ABD7C74-91BF-46E6-B14B-2F5277F2C888}" destId="{F74456AF-4EE8-42F9-AE4D-80DFEA56B350}" srcOrd="1" destOrd="0" presId="urn:microsoft.com/office/officeart/2005/8/layout/list1"/>
    <dgm:cxn modelId="{11D70C26-01D1-4D81-B666-45BF9AA5988B}" type="presParOf" srcId="{7A929940-0E4B-446C-9EC0-02AA30207662}" destId="{CAF82676-83C6-4840-8753-E83631E643C7}" srcOrd="5" destOrd="0" presId="urn:microsoft.com/office/officeart/2005/8/layout/list1"/>
    <dgm:cxn modelId="{4AD920E7-F571-4064-90FA-B6B12BFE6A6A}" type="presParOf" srcId="{7A929940-0E4B-446C-9EC0-02AA30207662}" destId="{09C78FA7-B71F-48BD-A7DD-70F75277EFAC}" srcOrd="6" destOrd="0" presId="urn:microsoft.com/office/officeart/2005/8/layout/list1"/>
    <dgm:cxn modelId="{E075E5EF-AD24-4803-90F0-BC4F0B724998}" type="presParOf" srcId="{7A929940-0E4B-446C-9EC0-02AA30207662}" destId="{199132E6-3604-46D0-9A65-2189E9CEB9AF}" srcOrd="7" destOrd="0" presId="urn:microsoft.com/office/officeart/2005/8/layout/list1"/>
    <dgm:cxn modelId="{C7F3AF29-23B1-4542-A9BB-78158BD79778}" type="presParOf" srcId="{7A929940-0E4B-446C-9EC0-02AA30207662}" destId="{A950A3A9-D0D5-441C-A8B9-C8458B4BD99F}" srcOrd="8" destOrd="0" presId="urn:microsoft.com/office/officeart/2005/8/layout/list1"/>
    <dgm:cxn modelId="{C741BFA2-CC20-4C77-96B0-1927E92D3160}" type="presParOf" srcId="{A950A3A9-D0D5-441C-A8B9-C8458B4BD99F}" destId="{FC230492-C12B-4FDC-B041-0A423756B564}" srcOrd="0" destOrd="0" presId="urn:microsoft.com/office/officeart/2005/8/layout/list1"/>
    <dgm:cxn modelId="{758B877B-0638-4FED-B5F7-8430AFFD4F63}" type="presParOf" srcId="{A950A3A9-D0D5-441C-A8B9-C8458B4BD99F}" destId="{9ABBB7EA-1EC5-4FD5-BBE0-2AF23C6256DF}" srcOrd="1" destOrd="0" presId="urn:microsoft.com/office/officeart/2005/8/layout/list1"/>
    <dgm:cxn modelId="{56F9AFDE-4EA8-48A0-9F04-DEF627609439}" type="presParOf" srcId="{7A929940-0E4B-446C-9EC0-02AA30207662}" destId="{78C9DE11-E9E8-44C6-A1C8-3A723E6F7B30}" srcOrd="9" destOrd="0" presId="urn:microsoft.com/office/officeart/2005/8/layout/list1"/>
    <dgm:cxn modelId="{E460FE74-7C40-43AF-85B5-9FC4D94135E8}" type="presParOf" srcId="{7A929940-0E4B-446C-9EC0-02AA30207662}" destId="{64D7CAB3-3A15-4831-A055-D0194D226766}" srcOrd="10" destOrd="0" presId="urn:microsoft.com/office/officeart/2005/8/layout/list1"/>
    <dgm:cxn modelId="{C06EF26A-A25F-4C0D-AB61-94725F4D24F3}" type="presParOf" srcId="{7A929940-0E4B-446C-9EC0-02AA30207662}" destId="{A3952C8D-1C02-47FF-AD9D-74DA24A0BE9F}" srcOrd="11" destOrd="0" presId="urn:microsoft.com/office/officeart/2005/8/layout/list1"/>
    <dgm:cxn modelId="{A138BDD4-0629-4A3C-9F42-35E476C68294}" type="presParOf" srcId="{7A929940-0E4B-446C-9EC0-02AA30207662}" destId="{74AF3B01-A5CE-4F89-B067-77559A7A16FB}" srcOrd="12" destOrd="0" presId="urn:microsoft.com/office/officeart/2005/8/layout/list1"/>
    <dgm:cxn modelId="{C3AC21BF-B4E0-4703-A7D9-A76935746483}" type="presParOf" srcId="{74AF3B01-A5CE-4F89-B067-77559A7A16FB}" destId="{D4D4613B-3323-495A-95BB-96C48246F16C}" srcOrd="0" destOrd="0" presId="urn:microsoft.com/office/officeart/2005/8/layout/list1"/>
    <dgm:cxn modelId="{99D07009-E796-4414-8154-A38C95D03A4C}" type="presParOf" srcId="{74AF3B01-A5CE-4F89-B067-77559A7A16FB}" destId="{41764128-2607-484D-AD6E-498B56263B78}" srcOrd="1" destOrd="0" presId="urn:microsoft.com/office/officeart/2005/8/layout/list1"/>
    <dgm:cxn modelId="{674667B3-63B7-45B4-8B19-C8F25F87648C}" type="presParOf" srcId="{7A929940-0E4B-446C-9EC0-02AA30207662}" destId="{E75C4995-1ECF-429D-ABF0-6849ACDD5A28}" srcOrd="13" destOrd="0" presId="urn:microsoft.com/office/officeart/2005/8/layout/list1"/>
    <dgm:cxn modelId="{FCF41FD5-5A70-4355-ADBB-7CAF5C675E03}" type="presParOf" srcId="{7A929940-0E4B-446C-9EC0-02AA30207662}" destId="{DF7BC1B1-9FD0-446D-83D5-63F6BFD2B46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18C4B31-F1D2-4F55-9CD0-6D291A915F32}" type="doc">
      <dgm:prSet loTypeId="urn:microsoft.com/office/officeart/2005/8/layout/chevron2" loCatId="list" qsTypeId="urn:microsoft.com/office/officeart/2005/8/quickstyle/simple1" qsCatId="simple" csTypeId="urn:microsoft.com/office/officeart/2005/8/colors/accent2_2" csCatId="accent2" phldr="1"/>
      <dgm:spPr/>
      <dgm:t>
        <a:bodyPr/>
        <a:lstStyle/>
        <a:p>
          <a:pPr rtl="1"/>
          <a:endParaRPr lang="ar-SA"/>
        </a:p>
      </dgm:t>
    </dgm:pt>
    <dgm:pt modelId="{59820EA5-B408-478B-8BF1-E9E2B7CB6537}">
      <dgm:prSet phldrT="[نص]" custT="1"/>
      <dgm:spPr/>
      <dgm:t>
        <a:bodyPr/>
        <a:lstStyle/>
        <a:p>
          <a:pPr rtl="1"/>
          <a:r>
            <a:rPr lang="ar-SA" sz="2400" b="1" dirty="0" smtClean="0">
              <a:solidFill>
                <a:schemeClr val="bg1"/>
              </a:solidFill>
              <a:effectLst>
                <a:outerShdw blurRad="38100" dist="38100" dir="2700000" algn="tl">
                  <a:srgbClr val="000000">
                    <a:alpha val="43137"/>
                  </a:srgbClr>
                </a:outerShdw>
              </a:effectLst>
            </a:rPr>
            <a:t>تكوين </a:t>
          </a:r>
        </a:p>
        <a:p>
          <a:pPr rtl="1"/>
          <a:r>
            <a:rPr lang="ar-SA" sz="2400" b="1" dirty="0" smtClean="0">
              <a:solidFill>
                <a:schemeClr val="bg1"/>
              </a:solidFill>
              <a:effectLst>
                <a:outerShdw blurRad="38100" dist="38100" dir="2700000" algn="tl">
                  <a:srgbClr val="000000">
                    <a:alpha val="43137"/>
                  </a:srgbClr>
                </a:outerShdw>
              </a:effectLst>
            </a:rPr>
            <a:t>الجماعة</a:t>
          </a:r>
          <a:endParaRPr lang="ar-SA" sz="2400" dirty="0">
            <a:solidFill>
              <a:schemeClr val="bg1"/>
            </a:solidFill>
            <a:effectLst>
              <a:outerShdw blurRad="38100" dist="38100" dir="2700000" algn="tl">
                <a:srgbClr val="000000">
                  <a:alpha val="43137"/>
                </a:srgbClr>
              </a:outerShdw>
            </a:effectLst>
          </a:endParaRPr>
        </a:p>
      </dgm:t>
    </dgm:pt>
    <dgm:pt modelId="{9426E384-B5B0-4174-864C-3112695D758D}" type="parTrans" cxnId="{289517F9-B995-4C59-90CF-309EE8587108}">
      <dgm:prSet/>
      <dgm:spPr/>
      <dgm:t>
        <a:bodyPr/>
        <a:lstStyle/>
        <a:p>
          <a:pPr rtl="1"/>
          <a:endParaRPr lang="ar-SA"/>
        </a:p>
      </dgm:t>
    </dgm:pt>
    <dgm:pt modelId="{FEF73861-DC66-48DB-952F-A0EB7ECF7DF1}" type="sibTrans" cxnId="{289517F9-B995-4C59-90CF-309EE8587108}">
      <dgm:prSet/>
      <dgm:spPr/>
      <dgm:t>
        <a:bodyPr/>
        <a:lstStyle/>
        <a:p>
          <a:pPr rtl="1"/>
          <a:endParaRPr lang="ar-SA"/>
        </a:p>
      </dgm:t>
    </dgm:pt>
    <dgm:pt modelId="{E3DA6438-529A-4114-9953-068CF7215505}">
      <dgm:prSet phldrT="[نص]"/>
      <dgm:spPr/>
      <dgm:t>
        <a:bodyPr/>
        <a:lstStyle/>
        <a:p>
          <a:pPr rtl="1"/>
          <a:r>
            <a:rPr lang="ar-SA" b="1" dirty="0" smtClean="0">
              <a:effectLst>
                <a:outerShdw blurRad="38100" dist="38100" dir="2700000" algn="tl">
                  <a:srgbClr val="000000">
                    <a:alpha val="43137"/>
                  </a:srgbClr>
                </a:outerShdw>
              </a:effectLst>
            </a:rPr>
            <a:t>تجمع مجموعة من الأفراد بهدف الحصول على أكبر عائد شخصي.لازال هناك شعور فردي (أنا)  بدلا من (نحن)،درجة الاعتماد على القائد عالية</a:t>
          </a:r>
          <a:endParaRPr lang="ar-SA" dirty="0">
            <a:effectLst>
              <a:outerShdw blurRad="38100" dist="38100" dir="2700000" algn="tl">
                <a:srgbClr val="000000">
                  <a:alpha val="43137"/>
                </a:srgbClr>
              </a:outerShdw>
            </a:effectLst>
          </a:endParaRPr>
        </a:p>
      </dgm:t>
    </dgm:pt>
    <dgm:pt modelId="{4FC7CDBA-FFCC-4D3A-BFBB-06C7AF769BD9}" type="parTrans" cxnId="{751C96B9-7575-444A-B39D-58DABC41FAAA}">
      <dgm:prSet/>
      <dgm:spPr/>
      <dgm:t>
        <a:bodyPr/>
        <a:lstStyle/>
        <a:p>
          <a:pPr rtl="1"/>
          <a:endParaRPr lang="ar-SA"/>
        </a:p>
      </dgm:t>
    </dgm:pt>
    <dgm:pt modelId="{5FC862BE-0900-420A-A188-8270CE3C0851}" type="sibTrans" cxnId="{751C96B9-7575-444A-B39D-58DABC41FAAA}">
      <dgm:prSet/>
      <dgm:spPr/>
      <dgm:t>
        <a:bodyPr/>
        <a:lstStyle/>
        <a:p>
          <a:pPr rtl="1"/>
          <a:endParaRPr lang="ar-SA"/>
        </a:p>
      </dgm:t>
    </dgm:pt>
    <dgm:pt modelId="{3F4D967D-1FAE-4FC3-8253-74003EC486E6}">
      <dgm:prSet phldrT="[نص]" custT="1"/>
      <dgm:spPr/>
      <dgm:t>
        <a:bodyPr/>
        <a:lstStyle/>
        <a:p>
          <a:pPr rtl="1"/>
          <a:r>
            <a:rPr lang="ar-SA" sz="2400" b="1" dirty="0" smtClean="0">
              <a:solidFill>
                <a:schemeClr val="bg1"/>
              </a:solidFill>
              <a:effectLst>
                <a:outerShdw blurRad="38100" dist="38100" dir="2700000" algn="tl">
                  <a:srgbClr val="000000">
                    <a:alpha val="43137"/>
                  </a:srgbClr>
                </a:outerShdw>
              </a:effectLst>
            </a:rPr>
            <a:t>العمل الجماعي</a:t>
          </a:r>
          <a:endParaRPr lang="ar-SA" sz="2400" dirty="0">
            <a:solidFill>
              <a:schemeClr val="bg1"/>
            </a:solidFill>
            <a:effectLst>
              <a:outerShdw blurRad="38100" dist="38100" dir="2700000" algn="tl">
                <a:srgbClr val="000000">
                  <a:alpha val="43137"/>
                </a:srgbClr>
              </a:outerShdw>
            </a:effectLst>
          </a:endParaRPr>
        </a:p>
      </dgm:t>
    </dgm:pt>
    <dgm:pt modelId="{8EDBD043-C438-46D2-896A-5FF69930C192}" type="parTrans" cxnId="{B4291A7E-9991-45DF-940B-8274BB3FE492}">
      <dgm:prSet/>
      <dgm:spPr/>
      <dgm:t>
        <a:bodyPr/>
        <a:lstStyle/>
        <a:p>
          <a:pPr rtl="1"/>
          <a:endParaRPr lang="ar-SA"/>
        </a:p>
      </dgm:t>
    </dgm:pt>
    <dgm:pt modelId="{CD3C5BB5-64F8-4C66-B38A-5FDF848D08D1}" type="sibTrans" cxnId="{B4291A7E-9991-45DF-940B-8274BB3FE492}">
      <dgm:prSet/>
      <dgm:spPr/>
      <dgm:t>
        <a:bodyPr/>
        <a:lstStyle/>
        <a:p>
          <a:pPr rtl="1"/>
          <a:endParaRPr lang="ar-SA"/>
        </a:p>
      </dgm:t>
    </dgm:pt>
    <dgm:pt modelId="{69D9FF0D-214C-466A-8198-44727F6EFA34}">
      <dgm:prSet phldrT="[نص]"/>
      <dgm:spPr/>
      <dgm:t>
        <a:bodyPr/>
        <a:lstStyle/>
        <a:p>
          <a:pPr rtl="1"/>
          <a:r>
            <a:rPr lang="ar-SA" b="1" dirty="0" smtClean="0">
              <a:effectLst>
                <a:outerShdw blurRad="38100" dist="38100" dir="2700000" algn="tl">
                  <a:srgbClr val="000000">
                    <a:alpha val="43137"/>
                  </a:srgbClr>
                </a:outerShdw>
              </a:effectLst>
            </a:rPr>
            <a:t>يصل الأعضاء لدرجة عالية من الفهم لما هو سلبي أو إيجابي من سلوكيات أعضائها ،ويتأكد مبدأ العمل الجماعي وتزداد نسبة التفاعل .</a:t>
          </a:r>
          <a:endParaRPr lang="ar-SA" dirty="0">
            <a:effectLst>
              <a:outerShdw blurRad="38100" dist="38100" dir="2700000" algn="tl">
                <a:srgbClr val="000000">
                  <a:alpha val="43137"/>
                </a:srgbClr>
              </a:outerShdw>
            </a:effectLst>
          </a:endParaRPr>
        </a:p>
      </dgm:t>
    </dgm:pt>
    <dgm:pt modelId="{7F878A7E-F40D-4D16-B29E-B33F5E8C7324}" type="parTrans" cxnId="{099C19C1-7B8C-4FF1-8991-AE294728F59F}">
      <dgm:prSet/>
      <dgm:spPr/>
      <dgm:t>
        <a:bodyPr/>
        <a:lstStyle/>
        <a:p>
          <a:pPr rtl="1"/>
          <a:endParaRPr lang="ar-SA"/>
        </a:p>
      </dgm:t>
    </dgm:pt>
    <dgm:pt modelId="{A77C3114-D542-4EBC-877E-A6632E552B2F}" type="sibTrans" cxnId="{099C19C1-7B8C-4FF1-8991-AE294728F59F}">
      <dgm:prSet/>
      <dgm:spPr/>
      <dgm:t>
        <a:bodyPr/>
        <a:lstStyle/>
        <a:p>
          <a:pPr rtl="1"/>
          <a:endParaRPr lang="ar-SA"/>
        </a:p>
      </dgm:t>
    </dgm:pt>
    <dgm:pt modelId="{3028F020-0DB1-4810-BF5E-8BC2F5121263}">
      <dgm:prSet phldrT="[نص]" custT="1"/>
      <dgm:spPr/>
      <dgm:t>
        <a:bodyPr/>
        <a:lstStyle/>
        <a:p>
          <a:pPr rtl="1"/>
          <a:r>
            <a:rPr lang="ar-SA" sz="2400" b="1" dirty="0" smtClean="0">
              <a:solidFill>
                <a:schemeClr val="bg1"/>
              </a:solidFill>
              <a:effectLst>
                <a:outerShdw blurRad="38100" dist="38100" dir="2700000" algn="tl">
                  <a:srgbClr val="000000">
                    <a:alpha val="43137"/>
                  </a:srgbClr>
                </a:outerShdw>
              </a:effectLst>
            </a:rPr>
            <a:t>النضج الجماعي </a:t>
          </a:r>
          <a:endParaRPr lang="ar-SA" sz="2400" dirty="0">
            <a:solidFill>
              <a:schemeClr val="bg1"/>
            </a:solidFill>
            <a:effectLst>
              <a:outerShdw blurRad="38100" dist="38100" dir="2700000" algn="tl">
                <a:srgbClr val="000000">
                  <a:alpha val="43137"/>
                </a:srgbClr>
              </a:outerShdw>
            </a:effectLst>
          </a:endParaRPr>
        </a:p>
      </dgm:t>
    </dgm:pt>
    <dgm:pt modelId="{2F28D1D3-5550-4457-8A57-80A3659FF3B9}" type="parTrans" cxnId="{74E36F3F-1459-49C6-B349-C712387DE1C0}">
      <dgm:prSet/>
      <dgm:spPr/>
      <dgm:t>
        <a:bodyPr/>
        <a:lstStyle/>
        <a:p>
          <a:pPr rtl="1"/>
          <a:endParaRPr lang="ar-SA"/>
        </a:p>
      </dgm:t>
    </dgm:pt>
    <dgm:pt modelId="{7AE4512E-301D-4E0E-B4EC-A5493F0149BB}" type="sibTrans" cxnId="{74E36F3F-1459-49C6-B349-C712387DE1C0}">
      <dgm:prSet/>
      <dgm:spPr/>
      <dgm:t>
        <a:bodyPr/>
        <a:lstStyle/>
        <a:p>
          <a:pPr rtl="1"/>
          <a:endParaRPr lang="ar-SA"/>
        </a:p>
      </dgm:t>
    </dgm:pt>
    <dgm:pt modelId="{C54FD359-86B1-41DC-894D-E8C6ED0250D4}">
      <dgm:prSet phldrT="[نص]"/>
      <dgm:spPr/>
      <dgm:t>
        <a:bodyPr/>
        <a:lstStyle/>
        <a:p>
          <a:pPr rtl="1"/>
          <a:r>
            <a:rPr lang="ar-SA" b="1" dirty="0" smtClean="0">
              <a:effectLst>
                <a:outerShdw blurRad="38100" dist="38100" dir="2700000" algn="tl">
                  <a:srgbClr val="000000">
                    <a:alpha val="43137"/>
                  </a:srgbClr>
                </a:outerShdw>
              </a:effectLst>
            </a:rPr>
            <a:t>الجماعة تعرف على وجه التحديد مقومات قوتها ونجاحها وتعمل على المحافظة عليها وتحدد أهدافها بوضوح .</a:t>
          </a:r>
          <a:endParaRPr lang="ar-SA" dirty="0">
            <a:effectLst>
              <a:outerShdw blurRad="38100" dist="38100" dir="2700000" algn="tl">
                <a:srgbClr val="000000">
                  <a:alpha val="43137"/>
                </a:srgbClr>
              </a:outerShdw>
            </a:effectLst>
          </a:endParaRPr>
        </a:p>
      </dgm:t>
    </dgm:pt>
    <dgm:pt modelId="{296F4DCF-4F22-4773-BEF4-91C99A07B990}" type="parTrans" cxnId="{795FF7F4-4AF5-47E8-88A1-A5524E2D0C32}">
      <dgm:prSet/>
      <dgm:spPr/>
      <dgm:t>
        <a:bodyPr/>
        <a:lstStyle/>
        <a:p>
          <a:pPr rtl="1"/>
          <a:endParaRPr lang="ar-SA"/>
        </a:p>
      </dgm:t>
    </dgm:pt>
    <dgm:pt modelId="{53D21038-3A61-4BC4-A310-167D263B1C24}" type="sibTrans" cxnId="{795FF7F4-4AF5-47E8-88A1-A5524E2D0C32}">
      <dgm:prSet/>
      <dgm:spPr/>
      <dgm:t>
        <a:bodyPr/>
        <a:lstStyle/>
        <a:p>
          <a:pPr rtl="1"/>
          <a:endParaRPr lang="ar-SA"/>
        </a:p>
      </dgm:t>
    </dgm:pt>
    <dgm:pt modelId="{D53D97A2-FE14-4A26-999E-9D1BCAFB93FD}">
      <dgm:prSet custT="1"/>
      <dgm:spPr/>
      <dgm:t>
        <a:bodyPr/>
        <a:lstStyle/>
        <a:p>
          <a:pPr rtl="1"/>
          <a:r>
            <a:rPr lang="ar-SA" sz="2400" b="1" dirty="0" smtClean="0">
              <a:effectLst>
                <a:outerShdw blurRad="38100" dist="38100" dir="2700000" algn="tl">
                  <a:srgbClr val="000000">
                    <a:alpha val="43137"/>
                  </a:srgbClr>
                </a:outerShdw>
              </a:effectLst>
            </a:rPr>
            <a:t>بناء </a:t>
          </a:r>
        </a:p>
        <a:p>
          <a:pPr rtl="1"/>
          <a:r>
            <a:rPr lang="ar-SA" sz="2400" b="1" dirty="0" smtClean="0">
              <a:effectLst>
                <a:outerShdw blurRad="38100" dist="38100" dir="2700000" algn="tl">
                  <a:srgbClr val="000000">
                    <a:alpha val="43137"/>
                  </a:srgbClr>
                </a:outerShdw>
              </a:effectLst>
            </a:rPr>
            <a:t>الجماعة</a:t>
          </a:r>
          <a:endParaRPr lang="ar-SA" sz="2400" b="1" dirty="0">
            <a:effectLst>
              <a:outerShdw blurRad="38100" dist="38100" dir="2700000" algn="tl">
                <a:srgbClr val="000000">
                  <a:alpha val="43137"/>
                </a:srgbClr>
              </a:outerShdw>
            </a:effectLst>
          </a:endParaRPr>
        </a:p>
      </dgm:t>
    </dgm:pt>
    <dgm:pt modelId="{B67DD187-503C-4E3D-A324-97844B224C62}" type="parTrans" cxnId="{7DA7AF86-7A32-4947-8440-ACF9094A975E}">
      <dgm:prSet/>
      <dgm:spPr/>
      <dgm:t>
        <a:bodyPr/>
        <a:lstStyle/>
        <a:p>
          <a:pPr rtl="1"/>
          <a:endParaRPr lang="ar-SA"/>
        </a:p>
      </dgm:t>
    </dgm:pt>
    <dgm:pt modelId="{912F1162-E58A-489A-99C4-D67FC3636404}" type="sibTrans" cxnId="{7DA7AF86-7A32-4947-8440-ACF9094A975E}">
      <dgm:prSet/>
      <dgm:spPr/>
      <dgm:t>
        <a:bodyPr/>
        <a:lstStyle/>
        <a:p>
          <a:pPr rtl="1"/>
          <a:endParaRPr lang="ar-SA"/>
        </a:p>
      </dgm:t>
    </dgm:pt>
    <dgm:pt modelId="{E973E675-AFCE-4694-AD3C-3CCA45067EC4}">
      <dgm:prSet/>
      <dgm:spPr/>
      <dgm:t>
        <a:bodyPr/>
        <a:lstStyle/>
        <a:p>
          <a:pPr rtl="1"/>
          <a:r>
            <a:rPr lang="ar-SA" b="1" dirty="0" smtClean="0">
              <a:effectLst>
                <a:outerShdw blurRad="38100" dist="38100" dir="2700000" algn="tl">
                  <a:srgbClr val="000000">
                    <a:alpha val="43137"/>
                  </a:srgbClr>
                </a:outerShdw>
              </a:effectLst>
            </a:rPr>
            <a:t>يتكون لدى الأعضاء حاجة عاطفية للتماسك ونبذ الخلافات ،تتسم بدرجة عالية من الاحترام والتلاحم لمواجهة التحديات .</a:t>
          </a:r>
          <a:endParaRPr lang="ar-SA" dirty="0">
            <a:effectLst>
              <a:outerShdw blurRad="38100" dist="38100" dir="2700000" algn="tl">
                <a:srgbClr val="000000">
                  <a:alpha val="43137"/>
                </a:srgbClr>
              </a:outerShdw>
            </a:effectLst>
          </a:endParaRPr>
        </a:p>
      </dgm:t>
    </dgm:pt>
    <dgm:pt modelId="{FFF111FA-58C9-4B63-934D-9E75A4005D06}" type="parTrans" cxnId="{C01A9684-E509-494E-B46F-9C7305DFF5AB}">
      <dgm:prSet/>
      <dgm:spPr/>
      <dgm:t>
        <a:bodyPr/>
        <a:lstStyle/>
        <a:p>
          <a:pPr rtl="1"/>
          <a:endParaRPr lang="ar-SA"/>
        </a:p>
      </dgm:t>
    </dgm:pt>
    <dgm:pt modelId="{ECFCC85A-6A62-4424-BF14-30747EBE2817}" type="sibTrans" cxnId="{C01A9684-E509-494E-B46F-9C7305DFF5AB}">
      <dgm:prSet/>
      <dgm:spPr/>
      <dgm:t>
        <a:bodyPr/>
        <a:lstStyle/>
        <a:p>
          <a:pPr rtl="1"/>
          <a:endParaRPr lang="ar-SA"/>
        </a:p>
      </dgm:t>
    </dgm:pt>
    <dgm:pt modelId="{30B014BA-49CC-4174-8149-D978067EE6D0}" type="pres">
      <dgm:prSet presAssocID="{218C4B31-F1D2-4F55-9CD0-6D291A915F32}" presName="linearFlow" presStyleCnt="0">
        <dgm:presLayoutVars>
          <dgm:dir/>
          <dgm:animLvl val="lvl"/>
          <dgm:resizeHandles val="exact"/>
        </dgm:presLayoutVars>
      </dgm:prSet>
      <dgm:spPr/>
      <dgm:t>
        <a:bodyPr/>
        <a:lstStyle/>
        <a:p>
          <a:pPr rtl="1"/>
          <a:endParaRPr lang="ar-SA"/>
        </a:p>
      </dgm:t>
    </dgm:pt>
    <dgm:pt modelId="{912CA3D7-942E-42D8-9D31-F385EF999511}" type="pres">
      <dgm:prSet presAssocID="{59820EA5-B408-478B-8BF1-E9E2B7CB6537}" presName="composite" presStyleCnt="0"/>
      <dgm:spPr/>
    </dgm:pt>
    <dgm:pt modelId="{F256BDC2-AFD1-42A5-9D05-7BA4E3243B77}" type="pres">
      <dgm:prSet presAssocID="{59820EA5-B408-478B-8BF1-E9E2B7CB6537}" presName="parentText" presStyleLbl="alignNode1" presStyleIdx="0" presStyleCnt="4" custScaleX="123985" custLinFactNeighborX="-3296" custLinFactNeighborY="-2591">
        <dgm:presLayoutVars>
          <dgm:chMax val="1"/>
          <dgm:bulletEnabled val="1"/>
        </dgm:presLayoutVars>
      </dgm:prSet>
      <dgm:spPr/>
      <dgm:t>
        <a:bodyPr/>
        <a:lstStyle/>
        <a:p>
          <a:pPr rtl="1"/>
          <a:endParaRPr lang="ar-SA"/>
        </a:p>
      </dgm:t>
    </dgm:pt>
    <dgm:pt modelId="{5696A050-EA63-4FA4-B2B2-0A27E93ECB4E}" type="pres">
      <dgm:prSet presAssocID="{59820EA5-B408-478B-8BF1-E9E2B7CB6537}" presName="descendantText" presStyleLbl="alignAcc1" presStyleIdx="0" presStyleCnt="4" custScaleY="151453">
        <dgm:presLayoutVars>
          <dgm:bulletEnabled val="1"/>
        </dgm:presLayoutVars>
      </dgm:prSet>
      <dgm:spPr/>
      <dgm:t>
        <a:bodyPr/>
        <a:lstStyle/>
        <a:p>
          <a:pPr rtl="1"/>
          <a:endParaRPr lang="ar-SA"/>
        </a:p>
      </dgm:t>
    </dgm:pt>
    <dgm:pt modelId="{96787A56-0C55-4ACC-A9F5-8CB92B6F0621}" type="pres">
      <dgm:prSet presAssocID="{FEF73861-DC66-48DB-952F-A0EB7ECF7DF1}" presName="sp" presStyleCnt="0"/>
      <dgm:spPr/>
    </dgm:pt>
    <dgm:pt modelId="{AC8432A4-2189-46BA-A839-6E0AD261B8ED}" type="pres">
      <dgm:prSet presAssocID="{D53D97A2-FE14-4A26-999E-9D1BCAFB93FD}" presName="composite" presStyleCnt="0"/>
      <dgm:spPr/>
    </dgm:pt>
    <dgm:pt modelId="{1A79E6B9-1A7D-48E4-9F28-DF4351A1B8B2}" type="pres">
      <dgm:prSet presAssocID="{D53D97A2-FE14-4A26-999E-9D1BCAFB93FD}" presName="parentText" presStyleLbl="alignNode1" presStyleIdx="1" presStyleCnt="4" custScaleX="121045">
        <dgm:presLayoutVars>
          <dgm:chMax val="1"/>
          <dgm:bulletEnabled val="1"/>
        </dgm:presLayoutVars>
      </dgm:prSet>
      <dgm:spPr/>
      <dgm:t>
        <a:bodyPr/>
        <a:lstStyle/>
        <a:p>
          <a:pPr rtl="1"/>
          <a:endParaRPr lang="ar-SA"/>
        </a:p>
      </dgm:t>
    </dgm:pt>
    <dgm:pt modelId="{B93E357C-1BFF-4706-91BA-90F35CF2ED75}" type="pres">
      <dgm:prSet presAssocID="{D53D97A2-FE14-4A26-999E-9D1BCAFB93FD}" presName="descendantText" presStyleLbl="alignAcc1" presStyleIdx="1" presStyleCnt="4" custScaleX="99286" custScaleY="115320">
        <dgm:presLayoutVars>
          <dgm:bulletEnabled val="1"/>
        </dgm:presLayoutVars>
      </dgm:prSet>
      <dgm:spPr/>
      <dgm:t>
        <a:bodyPr/>
        <a:lstStyle/>
        <a:p>
          <a:pPr rtl="1"/>
          <a:endParaRPr lang="ar-SA"/>
        </a:p>
      </dgm:t>
    </dgm:pt>
    <dgm:pt modelId="{822A2CB4-C537-495D-A936-21E792EF7A4A}" type="pres">
      <dgm:prSet presAssocID="{912F1162-E58A-489A-99C4-D67FC3636404}" presName="sp" presStyleCnt="0"/>
      <dgm:spPr/>
    </dgm:pt>
    <dgm:pt modelId="{31729857-79DA-4422-B3E5-D9E46D3DFAF9}" type="pres">
      <dgm:prSet presAssocID="{3F4D967D-1FAE-4FC3-8253-74003EC486E6}" presName="composite" presStyleCnt="0"/>
      <dgm:spPr/>
    </dgm:pt>
    <dgm:pt modelId="{21056662-AA62-406F-AA93-9DCD5C2ABDBA}" type="pres">
      <dgm:prSet presAssocID="{3F4D967D-1FAE-4FC3-8253-74003EC486E6}" presName="parentText" presStyleLbl="alignNode1" presStyleIdx="2" presStyleCnt="4" custScaleX="121045">
        <dgm:presLayoutVars>
          <dgm:chMax val="1"/>
          <dgm:bulletEnabled val="1"/>
        </dgm:presLayoutVars>
      </dgm:prSet>
      <dgm:spPr/>
      <dgm:t>
        <a:bodyPr/>
        <a:lstStyle/>
        <a:p>
          <a:pPr rtl="1"/>
          <a:endParaRPr lang="ar-SA"/>
        </a:p>
      </dgm:t>
    </dgm:pt>
    <dgm:pt modelId="{2381925A-7C3E-4317-86CA-2B79D341060A}" type="pres">
      <dgm:prSet presAssocID="{3F4D967D-1FAE-4FC3-8253-74003EC486E6}" presName="descendantText" presStyleLbl="alignAcc1" presStyleIdx="2" presStyleCnt="4" custScaleY="121299">
        <dgm:presLayoutVars>
          <dgm:bulletEnabled val="1"/>
        </dgm:presLayoutVars>
      </dgm:prSet>
      <dgm:spPr/>
      <dgm:t>
        <a:bodyPr/>
        <a:lstStyle/>
        <a:p>
          <a:pPr rtl="1"/>
          <a:endParaRPr lang="ar-SA"/>
        </a:p>
      </dgm:t>
    </dgm:pt>
    <dgm:pt modelId="{322B0C69-EFDF-4CC0-8414-57F4EE1F1170}" type="pres">
      <dgm:prSet presAssocID="{CD3C5BB5-64F8-4C66-B38A-5FDF848D08D1}" presName="sp" presStyleCnt="0"/>
      <dgm:spPr/>
    </dgm:pt>
    <dgm:pt modelId="{15ADA3F7-691D-4EDD-9BC3-2A2A4172C66B}" type="pres">
      <dgm:prSet presAssocID="{3028F020-0DB1-4810-BF5E-8BC2F5121263}" presName="composite" presStyleCnt="0"/>
      <dgm:spPr/>
    </dgm:pt>
    <dgm:pt modelId="{930E1B47-B899-40EB-9475-ED2F986B1455}" type="pres">
      <dgm:prSet presAssocID="{3028F020-0DB1-4810-BF5E-8BC2F5121263}" presName="parentText" presStyleLbl="alignNode1" presStyleIdx="3" presStyleCnt="4" custScaleX="121045">
        <dgm:presLayoutVars>
          <dgm:chMax val="1"/>
          <dgm:bulletEnabled val="1"/>
        </dgm:presLayoutVars>
      </dgm:prSet>
      <dgm:spPr/>
      <dgm:t>
        <a:bodyPr/>
        <a:lstStyle/>
        <a:p>
          <a:pPr rtl="1"/>
          <a:endParaRPr lang="ar-SA"/>
        </a:p>
      </dgm:t>
    </dgm:pt>
    <dgm:pt modelId="{BBA5A97E-8A8E-4AB0-9228-B423863B560B}" type="pres">
      <dgm:prSet presAssocID="{3028F020-0DB1-4810-BF5E-8BC2F5121263}" presName="descendantText" presStyleLbl="alignAcc1" presStyleIdx="3" presStyleCnt="4" custScaleX="100131" custScaleY="132857" custLinFactNeighborX="-450" custLinFactNeighborY="1167">
        <dgm:presLayoutVars>
          <dgm:bulletEnabled val="1"/>
        </dgm:presLayoutVars>
      </dgm:prSet>
      <dgm:spPr/>
      <dgm:t>
        <a:bodyPr/>
        <a:lstStyle/>
        <a:p>
          <a:pPr rtl="1"/>
          <a:endParaRPr lang="ar-SA"/>
        </a:p>
      </dgm:t>
    </dgm:pt>
  </dgm:ptLst>
  <dgm:cxnLst>
    <dgm:cxn modelId="{38DC5FDD-D526-4133-9577-49E713C6CCC2}" type="presOf" srcId="{69D9FF0D-214C-466A-8198-44727F6EFA34}" destId="{2381925A-7C3E-4317-86CA-2B79D341060A}" srcOrd="0" destOrd="0" presId="urn:microsoft.com/office/officeart/2005/8/layout/chevron2"/>
    <dgm:cxn modelId="{751C96B9-7575-444A-B39D-58DABC41FAAA}" srcId="{59820EA5-B408-478B-8BF1-E9E2B7CB6537}" destId="{E3DA6438-529A-4114-9953-068CF7215505}" srcOrd="0" destOrd="0" parTransId="{4FC7CDBA-FFCC-4D3A-BFBB-06C7AF769BD9}" sibTransId="{5FC862BE-0900-420A-A188-8270CE3C0851}"/>
    <dgm:cxn modelId="{7DA7AF86-7A32-4947-8440-ACF9094A975E}" srcId="{218C4B31-F1D2-4F55-9CD0-6D291A915F32}" destId="{D53D97A2-FE14-4A26-999E-9D1BCAFB93FD}" srcOrd="1" destOrd="0" parTransId="{B67DD187-503C-4E3D-A324-97844B224C62}" sibTransId="{912F1162-E58A-489A-99C4-D67FC3636404}"/>
    <dgm:cxn modelId="{795FF7F4-4AF5-47E8-88A1-A5524E2D0C32}" srcId="{3028F020-0DB1-4810-BF5E-8BC2F5121263}" destId="{C54FD359-86B1-41DC-894D-E8C6ED0250D4}" srcOrd="0" destOrd="0" parTransId="{296F4DCF-4F22-4773-BEF4-91C99A07B990}" sibTransId="{53D21038-3A61-4BC4-A310-167D263B1C24}"/>
    <dgm:cxn modelId="{C01A9684-E509-494E-B46F-9C7305DFF5AB}" srcId="{D53D97A2-FE14-4A26-999E-9D1BCAFB93FD}" destId="{E973E675-AFCE-4694-AD3C-3CCA45067EC4}" srcOrd="0" destOrd="0" parTransId="{FFF111FA-58C9-4B63-934D-9E75A4005D06}" sibTransId="{ECFCC85A-6A62-4424-BF14-30747EBE2817}"/>
    <dgm:cxn modelId="{5E066E80-4C06-4457-BE8A-4DEE58FD9AFB}" type="presOf" srcId="{D53D97A2-FE14-4A26-999E-9D1BCAFB93FD}" destId="{1A79E6B9-1A7D-48E4-9F28-DF4351A1B8B2}" srcOrd="0" destOrd="0" presId="urn:microsoft.com/office/officeart/2005/8/layout/chevron2"/>
    <dgm:cxn modelId="{DB2460EB-89EA-4A33-92D2-BE6F71B6E5C9}" type="presOf" srcId="{218C4B31-F1D2-4F55-9CD0-6D291A915F32}" destId="{30B014BA-49CC-4174-8149-D978067EE6D0}" srcOrd="0" destOrd="0" presId="urn:microsoft.com/office/officeart/2005/8/layout/chevron2"/>
    <dgm:cxn modelId="{FD714655-5EF7-48AF-87CF-51933B20DFA8}" type="presOf" srcId="{E973E675-AFCE-4694-AD3C-3CCA45067EC4}" destId="{B93E357C-1BFF-4706-91BA-90F35CF2ED75}" srcOrd="0" destOrd="0" presId="urn:microsoft.com/office/officeart/2005/8/layout/chevron2"/>
    <dgm:cxn modelId="{BA27B024-5782-45CD-8006-C7871816580C}" type="presOf" srcId="{3F4D967D-1FAE-4FC3-8253-74003EC486E6}" destId="{21056662-AA62-406F-AA93-9DCD5C2ABDBA}" srcOrd="0" destOrd="0" presId="urn:microsoft.com/office/officeart/2005/8/layout/chevron2"/>
    <dgm:cxn modelId="{74E36F3F-1459-49C6-B349-C712387DE1C0}" srcId="{218C4B31-F1D2-4F55-9CD0-6D291A915F32}" destId="{3028F020-0DB1-4810-BF5E-8BC2F5121263}" srcOrd="3" destOrd="0" parTransId="{2F28D1D3-5550-4457-8A57-80A3659FF3B9}" sibTransId="{7AE4512E-301D-4E0E-B4EC-A5493F0149BB}"/>
    <dgm:cxn modelId="{EC32BD63-6C5D-4203-A4C4-D103AF5AB69D}" type="presOf" srcId="{3028F020-0DB1-4810-BF5E-8BC2F5121263}" destId="{930E1B47-B899-40EB-9475-ED2F986B1455}" srcOrd="0" destOrd="0" presId="urn:microsoft.com/office/officeart/2005/8/layout/chevron2"/>
    <dgm:cxn modelId="{B4291A7E-9991-45DF-940B-8274BB3FE492}" srcId="{218C4B31-F1D2-4F55-9CD0-6D291A915F32}" destId="{3F4D967D-1FAE-4FC3-8253-74003EC486E6}" srcOrd="2" destOrd="0" parTransId="{8EDBD043-C438-46D2-896A-5FF69930C192}" sibTransId="{CD3C5BB5-64F8-4C66-B38A-5FDF848D08D1}"/>
    <dgm:cxn modelId="{88F012C6-8540-4BE3-BB34-60182329FC2D}" type="presOf" srcId="{59820EA5-B408-478B-8BF1-E9E2B7CB6537}" destId="{F256BDC2-AFD1-42A5-9D05-7BA4E3243B77}" srcOrd="0" destOrd="0" presId="urn:microsoft.com/office/officeart/2005/8/layout/chevron2"/>
    <dgm:cxn modelId="{289517F9-B995-4C59-90CF-309EE8587108}" srcId="{218C4B31-F1D2-4F55-9CD0-6D291A915F32}" destId="{59820EA5-B408-478B-8BF1-E9E2B7CB6537}" srcOrd="0" destOrd="0" parTransId="{9426E384-B5B0-4174-864C-3112695D758D}" sibTransId="{FEF73861-DC66-48DB-952F-A0EB7ECF7DF1}"/>
    <dgm:cxn modelId="{099C19C1-7B8C-4FF1-8991-AE294728F59F}" srcId="{3F4D967D-1FAE-4FC3-8253-74003EC486E6}" destId="{69D9FF0D-214C-466A-8198-44727F6EFA34}" srcOrd="0" destOrd="0" parTransId="{7F878A7E-F40D-4D16-B29E-B33F5E8C7324}" sibTransId="{A77C3114-D542-4EBC-877E-A6632E552B2F}"/>
    <dgm:cxn modelId="{3F444822-2236-4B64-A33A-86B3EDEAC2BA}" type="presOf" srcId="{C54FD359-86B1-41DC-894D-E8C6ED0250D4}" destId="{BBA5A97E-8A8E-4AB0-9228-B423863B560B}" srcOrd="0" destOrd="0" presId="urn:microsoft.com/office/officeart/2005/8/layout/chevron2"/>
    <dgm:cxn modelId="{BAE38A55-7F06-48A4-A411-F1EC67702396}" type="presOf" srcId="{E3DA6438-529A-4114-9953-068CF7215505}" destId="{5696A050-EA63-4FA4-B2B2-0A27E93ECB4E}" srcOrd="0" destOrd="0" presId="urn:microsoft.com/office/officeart/2005/8/layout/chevron2"/>
    <dgm:cxn modelId="{16244C6D-595A-4E43-A9FD-455DF2B12566}" type="presParOf" srcId="{30B014BA-49CC-4174-8149-D978067EE6D0}" destId="{912CA3D7-942E-42D8-9D31-F385EF999511}" srcOrd="0" destOrd="0" presId="urn:microsoft.com/office/officeart/2005/8/layout/chevron2"/>
    <dgm:cxn modelId="{59271FAE-E660-4FE0-AC56-438125FB20DE}" type="presParOf" srcId="{912CA3D7-942E-42D8-9D31-F385EF999511}" destId="{F256BDC2-AFD1-42A5-9D05-7BA4E3243B77}" srcOrd="0" destOrd="0" presId="urn:microsoft.com/office/officeart/2005/8/layout/chevron2"/>
    <dgm:cxn modelId="{F329082D-A468-4B8F-A6BB-873AD30635A2}" type="presParOf" srcId="{912CA3D7-942E-42D8-9D31-F385EF999511}" destId="{5696A050-EA63-4FA4-B2B2-0A27E93ECB4E}" srcOrd="1" destOrd="0" presId="urn:microsoft.com/office/officeart/2005/8/layout/chevron2"/>
    <dgm:cxn modelId="{59F350C2-EB54-444F-95D6-074E171CD840}" type="presParOf" srcId="{30B014BA-49CC-4174-8149-D978067EE6D0}" destId="{96787A56-0C55-4ACC-A9F5-8CB92B6F0621}" srcOrd="1" destOrd="0" presId="urn:microsoft.com/office/officeart/2005/8/layout/chevron2"/>
    <dgm:cxn modelId="{00F67109-51EF-48C4-815A-E81033C459FD}" type="presParOf" srcId="{30B014BA-49CC-4174-8149-D978067EE6D0}" destId="{AC8432A4-2189-46BA-A839-6E0AD261B8ED}" srcOrd="2" destOrd="0" presId="urn:microsoft.com/office/officeart/2005/8/layout/chevron2"/>
    <dgm:cxn modelId="{602FC80A-5A0E-409F-AF8F-11CDD48F7043}" type="presParOf" srcId="{AC8432A4-2189-46BA-A839-6E0AD261B8ED}" destId="{1A79E6B9-1A7D-48E4-9F28-DF4351A1B8B2}" srcOrd="0" destOrd="0" presId="urn:microsoft.com/office/officeart/2005/8/layout/chevron2"/>
    <dgm:cxn modelId="{E1810B2D-B34F-4715-A803-5760AE42B864}" type="presParOf" srcId="{AC8432A4-2189-46BA-A839-6E0AD261B8ED}" destId="{B93E357C-1BFF-4706-91BA-90F35CF2ED75}" srcOrd="1" destOrd="0" presId="urn:microsoft.com/office/officeart/2005/8/layout/chevron2"/>
    <dgm:cxn modelId="{5DCC13DA-C4AD-4590-95C0-3FBC1209E31D}" type="presParOf" srcId="{30B014BA-49CC-4174-8149-D978067EE6D0}" destId="{822A2CB4-C537-495D-A936-21E792EF7A4A}" srcOrd="3" destOrd="0" presId="urn:microsoft.com/office/officeart/2005/8/layout/chevron2"/>
    <dgm:cxn modelId="{5E2A6F75-4144-4E21-A0DF-992029CF1E8A}" type="presParOf" srcId="{30B014BA-49CC-4174-8149-D978067EE6D0}" destId="{31729857-79DA-4422-B3E5-D9E46D3DFAF9}" srcOrd="4" destOrd="0" presId="urn:microsoft.com/office/officeart/2005/8/layout/chevron2"/>
    <dgm:cxn modelId="{F5C9EF41-C480-4A65-9D83-3F99AEFB3743}" type="presParOf" srcId="{31729857-79DA-4422-B3E5-D9E46D3DFAF9}" destId="{21056662-AA62-406F-AA93-9DCD5C2ABDBA}" srcOrd="0" destOrd="0" presId="urn:microsoft.com/office/officeart/2005/8/layout/chevron2"/>
    <dgm:cxn modelId="{70BEFDBF-9FF3-4FDB-B074-360733F39F9A}" type="presParOf" srcId="{31729857-79DA-4422-B3E5-D9E46D3DFAF9}" destId="{2381925A-7C3E-4317-86CA-2B79D341060A}" srcOrd="1" destOrd="0" presId="urn:microsoft.com/office/officeart/2005/8/layout/chevron2"/>
    <dgm:cxn modelId="{FB6512A2-9888-4FD2-B24B-86F1B4FE387F}" type="presParOf" srcId="{30B014BA-49CC-4174-8149-D978067EE6D0}" destId="{322B0C69-EFDF-4CC0-8414-57F4EE1F1170}" srcOrd="5" destOrd="0" presId="urn:microsoft.com/office/officeart/2005/8/layout/chevron2"/>
    <dgm:cxn modelId="{4D496F4D-6F72-461F-A897-6A52058B085A}" type="presParOf" srcId="{30B014BA-49CC-4174-8149-D978067EE6D0}" destId="{15ADA3F7-691D-4EDD-9BC3-2A2A4172C66B}" srcOrd="6" destOrd="0" presId="urn:microsoft.com/office/officeart/2005/8/layout/chevron2"/>
    <dgm:cxn modelId="{EC7CE169-AF27-4BDE-872F-2BC75804D5BD}" type="presParOf" srcId="{15ADA3F7-691D-4EDD-9BC3-2A2A4172C66B}" destId="{930E1B47-B899-40EB-9475-ED2F986B1455}" srcOrd="0" destOrd="0" presId="urn:microsoft.com/office/officeart/2005/8/layout/chevron2"/>
    <dgm:cxn modelId="{80C5E304-29A8-4DDE-A0BC-A959D168CBF7}" type="presParOf" srcId="{15ADA3F7-691D-4EDD-9BC3-2A2A4172C66B}" destId="{BBA5A97E-8A8E-4AB0-9228-B423863B560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B06B2BB-E94D-46A5-9892-FDBA9604262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pPr rtl="1"/>
          <a:endParaRPr lang="ar-SA"/>
        </a:p>
      </dgm:t>
    </dgm:pt>
    <dgm:pt modelId="{15A307EF-5A71-4666-B845-79884E2A0980}">
      <dgm:prSet phldrT="[نص]" custT="1"/>
      <dgm:spPr/>
      <dgm:t>
        <a:bodyPr/>
        <a:lstStyle/>
        <a:p>
          <a:pPr rtl="1"/>
          <a:r>
            <a:rPr lang="ar-SA" sz="2800" b="1" dirty="0" smtClean="0">
              <a:solidFill>
                <a:schemeClr val="bg1"/>
              </a:solidFill>
              <a:effectLst>
                <a:outerShdw blurRad="38100" dist="38100" dir="2700000" algn="tl">
                  <a:srgbClr val="000000">
                    <a:alpha val="43137"/>
                  </a:srgbClr>
                </a:outerShdw>
              </a:effectLst>
            </a:rPr>
            <a:t>جماعات تفاعل </a:t>
          </a:r>
          <a:endParaRPr lang="ar-SA" sz="2800" dirty="0">
            <a:solidFill>
              <a:schemeClr val="bg1"/>
            </a:solidFill>
            <a:effectLst>
              <a:outerShdw blurRad="38100" dist="38100" dir="2700000" algn="tl">
                <a:srgbClr val="000000">
                  <a:alpha val="43137"/>
                </a:srgbClr>
              </a:outerShdw>
            </a:effectLst>
          </a:endParaRPr>
        </a:p>
      </dgm:t>
    </dgm:pt>
    <dgm:pt modelId="{83E2AA21-C300-4CD8-A01B-62F859C4016C}" type="parTrans" cxnId="{B47C36A0-CFBE-4657-B684-46BB89ED7C3F}">
      <dgm:prSet/>
      <dgm:spPr/>
      <dgm:t>
        <a:bodyPr/>
        <a:lstStyle/>
        <a:p>
          <a:pPr rtl="1"/>
          <a:endParaRPr lang="ar-SA"/>
        </a:p>
      </dgm:t>
    </dgm:pt>
    <dgm:pt modelId="{07E35D7C-A85B-41E4-B658-26AB16E82FD8}" type="sibTrans" cxnId="{B47C36A0-CFBE-4657-B684-46BB89ED7C3F}">
      <dgm:prSet/>
      <dgm:spPr/>
      <dgm:t>
        <a:bodyPr/>
        <a:lstStyle/>
        <a:p>
          <a:pPr rtl="1"/>
          <a:endParaRPr lang="ar-SA"/>
        </a:p>
      </dgm:t>
    </dgm:pt>
    <dgm:pt modelId="{B683064B-28C7-4AE7-BC22-C793F93C9596}">
      <dgm:prSet phldrT="[نص]"/>
      <dgm:spPr/>
      <dgm:t>
        <a:bodyPr/>
        <a:lstStyle/>
        <a:p>
          <a:pPr algn="ctr" rtl="1"/>
          <a:r>
            <a:rPr lang="ar-SA" b="1" dirty="0" err="1" smtClean="0">
              <a:effectLst>
                <a:outerShdw blurRad="38100" dist="38100" dir="2700000" algn="tl">
                  <a:srgbClr val="000000">
                    <a:alpha val="43137"/>
                  </a:srgbClr>
                </a:outerShdw>
              </a:effectLst>
            </a:rPr>
            <a:t>انتاج</a:t>
          </a:r>
          <a:r>
            <a:rPr lang="ar-SA" b="1" dirty="0" smtClean="0">
              <a:effectLst>
                <a:outerShdw blurRad="38100" dist="38100" dir="2700000" algn="tl">
                  <a:srgbClr val="000000">
                    <a:alpha val="43137"/>
                  </a:srgbClr>
                </a:outerShdw>
              </a:effectLst>
            </a:rPr>
            <a:t> العضو يعتمد على </a:t>
          </a:r>
          <a:r>
            <a:rPr lang="ar-SA" b="1" dirty="0" err="1" smtClean="0">
              <a:effectLst>
                <a:outerShdw blurRad="38100" dist="38100" dir="2700000" algn="tl">
                  <a:srgbClr val="000000">
                    <a:alpha val="43137"/>
                  </a:srgbClr>
                </a:outerShdw>
              </a:effectLst>
            </a:rPr>
            <a:t>انتاج</a:t>
          </a:r>
          <a:r>
            <a:rPr lang="ar-SA" b="1" dirty="0" smtClean="0">
              <a:effectLst>
                <a:outerShdw blurRad="38100" dist="38100" dir="2700000" algn="tl">
                  <a:srgbClr val="000000">
                    <a:alpha val="43137"/>
                  </a:srgbClr>
                </a:outerShdw>
              </a:effectLst>
            </a:rPr>
            <a:t> الآخرين .                                 ( خط </a:t>
          </a:r>
          <a:r>
            <a:rPr lang="ar-SA" b="1" dirty="0" err="1" smtClean="0">
              <a:effectLst>
                <a:outerShdw blurRad="38100" dist="38100" dir="2700000" algn="tl">
                  <a:srgbClr val="000000">
                    <a:alpha val="43137"/>
                  </a:srgbClr>
                </a:outerShdw>
              </a:effectLst>
            </a:rPr>
            <a:t>الانتاج</a:t>
          </a:r>
          <a:r>
            <a:rPr lang="ar-SA" b="1" dirty="0" smtClean="0">
              <a:effectLst>
                <a:outerShdw blurRad="38100" dist="38100" dir="2700000" algn="tl">
                  <a:srgbClr val="000000">
                    <a:alpha val="43137"/>
                  </a:srgbClr>
                </a:outerShdw>
              </a:effectLst>
            </a:rPr>
            <a:t> )</a:t>
          </a:r>
          <a:endParaRPr lang="ar-SA" dirty="0">
            <a:effectLst>
              <a:outerShdw blurRad="38100" dist="38100" dir="2700000" algn="tl">
                <a:srgbClr val="000000">
                  <a:alpha val="43137"/>
                </a:srgbClr>
              </a:outerShdw>
            </a:effectLst>
          </a:endParaRPr>
        </a:p>
      </dgm:t>
    </dgm:pt>
    <dgm:pt modelId="{91FCD533-0DC6-4B00-A60B-988E88B27E00}" type="parTrans" cxnId="{C087B985-561A-4361-A959-6C952CE68687}">
      <dgm:prSet/>
      <dgm:spPr/>
      <dgm:t>
        <a:bodyPr/>
        <a:lstStyle/>
        <a:p>
          <a:pPr rtl="1"/>
          <a:endParaRPr lang="ar-SA"/>
        </a:p>
      </dgm:t>
    </dgm:pt>
    <dgm:pt modelId="{2E875426-1E55-45B0-8A3F-73897FF7F105}" type="sibTrans" cxnId="{C087B985-561A-4361-A959-6C952CE68687}">
      <dgm:prSet/>
      <dgm:spPr/>
      <dgm:t>
        <a:bodyPr/>
        <a:lstStyle/>
        <a:p>
          <a:pPr rtl="1"/>
          <a:endParaRPr lang="ar-SA"/>
        </a:p>
      </dgm:t>
    </dgm:pt>
    <dgm:pt modelId="{533EAD37-537E-4770-B7B3-C90B0460314F}">
      <dgm:prSet phldrT="[نص]" custT="1"/>
      <dgm:spPr/>
      <dgm:t>
        <a:bodyPr/>
        <a:lstStyle/>
        <a:p>
          <a:pPr rtl="1"/>
          <a:r>
            <a:rPr lang="ar-SA" sz="2800" b="1" dirty="0" smtClean="0">
              <a:solidFill>
                <a:schemeClr val="bg1"/>
              </a:solidFill>
              <a:effectLst>
                <a:outerShdw blurRad="38100" dist="38100" dir="2700000" algn="tl">
                  <a:srgbClr val="000000">
                    <a:alpha val="43137"/>
                  </a:srgbClr>
                </a:outerShdw>
              </a:effectLst>
            </a:rPr>
            <a:t>جماعات تعاونية </a:t>
          </a:r>
          <a:endParaRPr lang="ar-SA" sz="2800" dirty="0">
            <a:solidFill>
              <a:schemeClr val="bg1"/>
            </a:solidFill>
            <a:effectLst>
              <a:outerShdw blurRad="38100" dist="38100" dir="2700000" algn="tl">
                <a:srgbClr val="000000">
                  <a:alpha val="43137"/>
                </a:srgbClr>
              </a:outerShdw>
            </a:effectLst>
          </a:endParaRPr>
        </a:p>
      </dgm:t>
    </dgm:pt>
    <dgm:pt modelId="{D0E3CEEA-9636-4B1F-8A8A-E20052C3D8BD}" type="parTrans" cxnId="{96FA65C5-F8B8-4D01-899F-B4481B16B633}">
      <dgm:prSet/>
      <dgm:spPr/>
      <dgm:t>
        <a:bodyPr/>
        <a:lstStyle/>
        <a:p>
          <a:pPr rtl="1"/>
          <a:endParaRPr lang="ar-SA"/>
        </a:p>
      </dgm:t>
    </dgm:pt>
    <dgm:pt modelId="{5425DA6C-0C1F-4E99-8F76-64EFF82CC1CB}" type="sibTrans" cxnId="{96FA65C5-F8B8-4D01-899F-B4481B16B633}">
      <dgm:prSet/>
      <dgm:spPr/>
      <dgm:t>
        <a:bodyPr/>
        <a:lstStyle/>
        <a:p>
          <a:pPr rtl="1"/>
          <a:endParaRPr lang="ar-SA"/>
        </a:p>
      </dgm:t>
    </dgm:pt>
    <dgm:pt modelId="{8414AE26-4FC0-46E2-8F1D-FFCD693763AA}">
      <dgm:prSet phldrT="[نص]"/>
      <dgm:spPr/>
      <dgm:t>
        <a:bodyPr/>
        <a:lstStyle/>
        <a:p>
          <a:pPr rtl="1"/>
          <a:r>
            <a:rPr lang="ar-SA" b="1" dirty="0" smtClean="0">
              <a:effectLst>
                <a:outerShdw blurRad="38100" dist="38100" dir="2700000" algn="tl">
                  <a:srgbClr val="000000">
                    <a:alpha val="43137"/>
                  </a:srgbClr>
                </a:outerShdw>
              </a:effectLst>
            </a:rPr>
            <a:t>يعمل العضو بنوع من الاستقلالية ويكمل  الآخرين     ( المتاجر ، البنوك ) </a:t>
          </a:r>
          <a:endParaRPr lang="ar-SA" dirty="0">
            <a:effectLst>
              <a:outerShdw blurRad="38100" dist="38100" dir="2700000" algn="tl">
                <a:srgbClr val="000000">
                  <a:alpha val="43137"/>
                </a:srgbClr>
              </a:outerShdw>
            </a:effectLst>
          </a:endParaRPr>
        </a:p>
      </dgm:t>
    </dgm:pt>
    <dgm:pt modelId="{61544A6B-FEC7-423F-A8ED-5D16349725EE}" type="parTrans" cxnId="{2B8D78EE-E3CA-422C-9F60-8952F2AD74DF}">
      <dgm:prSet/>
      <dgm:spPr/>
      <dgm:t>
        <a:bodyPr/>
        <a:lstStyle/>
        <a:p>
          <a:pPr rtl="1"/>
          <a:endParaRPr lang="ar-SA"/>
        </a:p>
      </dgm:t>
    </dgm:pt>
    <dgm:pt modelId="{5BE5FC0B-6E53-4DC6-8196-ED853EA35772}" type="sibTrans" cxnId="{2B8D78EE-E3CA-422C-9F60-8952F2AD74DF}">
      <dgm:prSet/>
      <dgm:spPr/>
      <dgm:t>
        <a:bodyPr/>
        <a:lstStyle/>
        <a:p>
          <a:pPr rtl="1"/>
          <a:endParaRPr lang="ar-SA"/>
        </a:p>
      </dgm:t>
    </dgm:pt>
    <dgm:pt modelId="{46F7F4B2-F7EF-4A4A-BB49-8662F23EF052}">
      <dgm:prSet phldrT="[نص]" custT="1"/>
      <dgm:spPr/>
      <dgm:t>
        <a:bodyPr/>
        <a:lstStyle/>
        <a:p>
          <a:pPr rtl="1"/>
          <a:r>
            <a:rPr lang="ar-SA" sz="2800" b="1" dirty="0" smtClean="0">
              <a:solidFill>
                <a:schemeClr val="bg1"/>
              </a:solidFill>
              <a:effectLst>
                <a:outerShdw blurRad="38100" dist="38100" dir="2700000" algn="tl">
                  <a:srgbClr val="000000">
                    <a:alpha val="43137"/>
                  </a:srgbClr>
                </a:outerShdw>
              </a:effectLst>
            </a:rPr>
            <a:t>جماعات مضادة </a:t>
          </a:r>
          <a:endParaRPr lang="ar-SA" sz="2800" dirty="0">
            <a:solidFill>
              <a:schemeClr val="bg1"/>
            </a:solidFill>
            <a:effectLst>
              <a:outerShdw blurRad="38100" dist="38100" dir="2700000" algn="tl">
                <a:srgbClr val="000000">
                  <a:alpha val="43137"/>
                </a:srgbClr>
              </a:outerShdw>
            </a:effectLst>
          </a:endParaRPr>
        </a:p>
      </dgm:t>
    </dgm:pt>
    <dgm:pt modelId="{E0C730F4-E512-417E-A7FE-540DEE40E7B3}" type="parTrans" cxnId="{DEBDDEBA-D306-4904-B275-43F5CA895CF7}">
      <dgm:prSet/>
      <dgm:spPr/>
      <dgm:t>
        <a:bodyPr/>
        <a:lstStyle/>
        <a:p>
          <a:pPr rtl="1"/>
          <a:endParaRPr lang="ar-SA"/>
        </a:p>
      </dgm:t>
    </dgm:pt>
    <dgm:pt modelId="{C749BF4D-D71B-463D-8E81-30B98E48D28E}" type="sibTrans" cxnId="{DEBDDEBA-D306-4904-B275-43F5CA895CF7}">
      <dgm:prSet/>
      <dgm:spPr/>
      <dgm:t>
        <a:bodyPr/>
        <a:lstStyle/>
        <a:p>
          <a:pPr rtl="1"/>
          <a:endParaRPr lang="ar-SA"/>
        </a:p>
      </dgm:t>
    </dgm:pt>
    <dgm:pt modelId="{E42FABCB-B7DF-4C1D-9193-97FD8F245D93}">
      <dgm:prSet phldrT="[نص]"/>
      <dgm:spPr/>
      <dgm:t>
        <a:bodyPr/>
        <a:lstStyle/>
        <a:p>
          <a:pPr algn="ctr" rtl="1"/>
          <a:r>
            <a:rPr lang="ar-SA" b="1" dirty="0" smtClean="0">
              <a:effectLst>
                <a:outerShdw blurRad="38100" dist="38100" dir="2700000" algn="tl">
                  <a:srgbClr val="000000">
                    <a:alpha val="43137"/>
                  </a:srgbClr>
                </a:outerShdw>
              </a:effectLst>
            </a:rPr>
            <a:t>لها مهمة رسمية محددة .( التفاوض ) </a:t>
          </a:r>
          <a:endParaRPr lang="ar-SA" dirty="0">
            <a:effectLst>
              <a:outerShdw blurRad="38100" dist="38100" dir="2700000" algn="tl">
                <a:srgbClr val="000000">
                  <a:alpha val="43137"/>
                </a:srgbClr>
              </a:outerShdw>
            </a:effectLst>
          </a:endParaRPr>
        </a:p>
      </dgm:t>
    </dgm:pt>
    <dgm:pt modelId="{3D6A336A-B6A5-4473-BD67-C22D37724E59}" type="parTrans" cxnId="{B52C918E-5AF6-473C-9DD8-B07023016128}">
      <dgm:prSet/>
      <dgm:spPr/>
      <dgm:t>
        <a:bodyPr/>
        <a:lstStyle/>
        <a:p>
          <a:pPr rtl="1"/>
          <a:endParaRPr lang="ar-SA"/>
        </a:p>
      </dgm:t>
    </dgm:pt>
    <dgm:pt modelId="{003B0EED-600A-4477-87D2-9A7C9A9BF4BE}" type="sibTrans" cxnId="{B52C918E-5AF6-473C-9DD8-B07023016128}">
      <dgm:prSet/>
      <dgm:spPr/>
      <dgm:t>
        <a:bodyPr/>
        <a:lstStyle/>
        <a:p>
          <a:pPr rtl="1"/>
          <a:endParaRPr lang="ar-SA"/>
        </a:p>
      </dgm:t>
    </dgm:pt>
    <dgm:pt modelId="{8C751217-D0B8-4848-8979-9364911E7B39}" type="pres">
      <dgm:prSet presAssocID="{FB06B2BB-E94D-46A5-9892-FDBA96042621}" presName="linearFlow" presStyleCnt="0">
        <dgm:presLayoutVars>
          <dgm:dir/>
          <dgm:animLvl val="lvl"/>
          <dgm:resizeHandles val="exact"/>
        </dgm:presLayoutVars>
      </dgm:prSet>
      <dgm:spPr/>
      <dgm:t>
        <a:bodyPr/>
        <a:lstStyle/>
        <a:p>
          <a:pPr rtl="1"/>
          <a:endParaRPr lang="ar-SA"/>
        </a:p>
      </dgm:t>
    </dgm:pt>
    <dgm:pt modelId="{3E19DB4B-1C1B-4F13-A3D7-477C3099B55C}" type="pres">
      <dgm:prSet presAssocID="{15A307EF-5A71-4666-B845-79884E2A0980}" presName="composite" presStyleCnt="0"/>
      <dgm:spPr/>
    </dgm:pt>
    <dgm:pt modelId="{609E0861-21F3-4F75-A8A9-615E5B1F388E}" type="pres">
      <dgm:prSet presAssocID="{15A307EF-5A71-4666-B845-79884E2A0980}" presName="parentText" presStyleLbl="alignNode1" presStyleIdx="0" presStyleCnt="3">
        <dgm:presLayoutVars>
          <dgm:chMax val="1"/>
          <dgm:bulletEnabled val="1"/>
        </dgm:presLayoutVars>
      </dgm:prSet>
      <dgm:spPr/>
      <dgm:t>
        <a:bodyPr/>
        <a:lstStyle/>
        <a:p>
          <a:pPr rtl="1"/>
          <a:endParaRPr lang="ar-SA"/>
        </a:p>
      </dgm:t>
    </dgm:pt>
    <dgm:pt modelId="{5290AD1B-D84E-40CD-9CEC-739748524C93}" type="pres">
      <dgm:prSet presAssocID="{15A307EF-5A71-4666-B845-79884E2A0980}" presName="descendantText" presStyleLbl="alignAcc1" presStyleIdx="0" presStyleCnt="3">
        <dgm:presLayoutVars>
          <dgm:bulletEnabled val="1"/>
        </dgm:presLayoutVars>
      </dgm:prSet>
      <dgm:spPr/>
      <dgm:t>
        <a:bodyPr/>
        <a:lstStyle/>
        <a:p>
          <a:pPr rtl="1"/>
          <a:endParaRPr lang="ar-SA"/>
        </a:p>
      </dgm:t>
    </dgm:pt>
    <dgm:pt modelId="{DFB5DC43-4B35-45AA-88DA-B7A50C0C0264}" type="pres">
      <dgm:prSet presAssocID="{07E35D7C-A85B-41E4-B658-26AB16E82FD8}" presName="sp" presStyleCnt="0"/>
      <dgm:spPr/>
    </dgm:pt>
    <dgm:pt modelId="{1AA09200-0620-4BD1-977E-55634F00B572}" type="pres">
      <dgm:prSet presAssocID="{533EAD37-537E-4770-B7B3-C90B0460314F}" presName="composite" presStyleCnt="0"/>
      <dgm:spPr/>
    </dgm:pt>
    <dgm:pt modelId="{F7B8CF01-DCC9-4AA6-B7E4-27E7169B854D}" type="pres">
      <dgm:prSet presAssocID="{533EAD37-537E-4770-B7B3-C90B0460314F}" presName="parentText" presStyleLbl="alignNode1" presStyleIdx="1" presStyleCnt="3">
        <dgm:presLayoutVars>
          <dgm:chMax val="1"/>
          <dgm:bulletEnabled val="1"/>
        </dgm:presLayoutVars>
      </dgm:prSet>
      <dgm:spPr/>
      <dgm:t>
        <a:bodyPr/>
        <a:lstStyle/>
        <a:p>
          <a:pPr rtl="1"/>
          <a:endParaRPr lang="ar-SA"/>
        </a:p>
      </dgm:t>
    </dgm:pt>
    <dgm:pt modelId="{65D24009-4156-4E81-B161-19C22204F1EF}" type="pres">
      <dgm:prSet presAssocID="{533EAD37-537E-4770-B7B3-C90B0460314F}" presName="descendantText" presStyleLbl="alignAcc1" presStyleIdx="1" presStyleCnt="3">
        <dgm:presLayoutVars>
          <dgm:bulletEnabled val="1"/>
        </dgm:presLayoutVars>
      </dgm:prSet>
      <dgm:spPr/>
      <dgm:t>
        <a:bodyPr/>
        <a:lstStyle/>
        <a:p>
          <a:pPr rtl="1"/>
          <a:endParaRPr lang="ar-SA"/>
        </a:p>
      </dgm:t>
    </dgm:pt>
    <dgm:pt modelId="{6A955396-7545-41D5-9765-0C2ACED97CCC}" type="pres">
      <dgm:prSet presAssocID="{5425DA6C-0C1F-4E99-8F76-64EFF82CC1CB}" presName="sp" presStyleCnt="0"/>
      <dgm:spPr/>
    </dgm:pt>
    <dgm:pt modelId="{AD0F256C-BBA9-4AC1-B37F-51FE8E70CFDB}" type="pres">
      <dgm:prSet presAssocID="{46F7F4B2-F7EF-4A4A-BB49-8662F23EF052}" presName="composite" presStyleCnt="0"/>
      <dgm:spPr/>
    </dgm:pt>
    <dgm:pt modelId="{3029BCBE-86CE-47AA-B1C3-F26F0D070F18}" type="pres">
      <dgm:prSet presAssocID="{46F7F4B2-F7EF-4A4A-BB49-8662F23EF052}" presName="parentText" presStyleLbl="alignNode1" presStyleIdx="2" presStyleCnt="3">
        <dgm:presLayoutVars>
          <dgm:chMax val="1"/>
          <dgm:bulletEnabled val="1"/>
        </dgm:presLayoutVars>
      </dgm:prSet>
      <dgm:spPr/>
      <dgm:t>
        <a:bodyPr/>
        <a:lstStyle/>
        <a:p>
          <a:pPr rtl="1"/>
          <a:endParaRPr lang="ar-SA"/>
        </a:p>
      </dgm:t>
    </dgm:pt>
    <dgm:pt modelId="{9AB650C6-DF1B-4163-A6ED-C263307424A0}" type="pres">
      <dgm:prSet presAssocID="{46F7F4B2-F7EF-4A4A-BB49-8662F23EF052}" presName="descendantText" presStyleLbl="alignAcc1" presStyleIdx="2" presStyleCnt="3">
        <dgm:presLayoutVars>
          <dgm:bulletEnabled val="1"/>
        </dgm:presLayoutVars>
      </dgm:prSet>
      <dgm:spPr/>
      <dgm:t>
        <a:bodyPr/>
        <a:lstStyle/>
        <a:p>
          <a:pPr rtl="1"/>
          <a:endParaRPr lang="ar-SA"/>
        </a:p>
      </dgm:t>
    </dgm:pt>
  </dgm:ptLst>
  <dgm:cxnLst>
    <dgm:cxn modelId="{D85707C3-78E0-48E9-AA66-0230528D1348}" type="presOf" srcId="{FB06B2BB-E94D-46A5-9892-FDBA96042621}" destId="{8C751217-D0B8-4848-8979-9364911E7B39}" srcOrd="0" destOrd="0" presId="urn:microsoft.com/office/officeart/2005/8/layout/chevron2"/>
    <dgm:cxn modelId="{C1BBEB55-8995-4BE5-8F91-85315646E6D7}" type="presOf" srcId="{E42FABCB-B7DF-4C1D-9193-97FD8F245D93}" destId="{9AB650C6-DF1B-4163-A6ED-C263307424A0}" srcOrd="0" destOrd="0" presId="urn:microsoft.com/office/officeart/2005/8/layout/chevron2"/>
    <dgm:cxn modelId="{C087B985-561A-4361-A959-6C952CE68687}" srcId="{15A307EF-5A71-4666-B845-79884E2A0980}" destId="{B683064B-28C7-4AE7-BC22-C793F93C9596}" srcOrd="0" destOrd="0" parTransId="{91FCD533-0DC6-4B00-A60B-988E88B27E00}" sibTransId="{2E875426-1E55-45B0-8A3F-73897FF7F105}"/>
    <dgm:cxn modelId="{E8BD5094-996E-4800-8427-23286073F20C}" type="presOf" srcId="{B683064B-28C7-4AE7-BC22-C793F93C9596}" destId="{5290AD1B-D84E-40CD-9CEC-739748524C93}" srcOrd="0" destOrd="0" presId="urn:microsoft.com/office/officeart/2005/8/layout/chevron2"/>
    <dgm:cxn modelId="{9C19A2BC-3E50-43EB-A476-AFBA6F7F506B}" type="presOf" srcId="{8414AE26-4FC0-46E2-8F1D-FFCD693763AA}" destId="{65D24009-4156-4E81-B161-19C22204F1EF}" srcOrd="0" destOrd="0" presId="urn:microsoft.com/office/officeart/2005/8/layout/chevron2"/>
    <dgm:cxn modelId="{4D648E94-1542-4451-AA94-0CF0B89EB7B9}" type="presOf" srcId="{46F7F4B2-F7EF-4A4A-BB49-8662F23EF052}" destId="{3029BCBE-86CE-47AA-B1C3-F26F0D070F18}" srcOrd="0" destOrd="0" presId="urn:microsoft.com/office/officeart/2005/8/layout/chevron2"/>
    <dgm:cxn modelId="{990A4826-B903-4CAF-8D5B-E15674D78AAC}" type="presOf" srcId="{15A307EF-5A71-4666-B845-79884E2A0980}" destId="{609E0861-21F3-4F75-A8A9-615E5B1F388E}" srcOrd="0" destOrd="0" presId="urn:microsoft.com/office/officeart/2005/8/layout/chevron2"/>
    <dgm:cxn modelId="{9EADC63B-B08C-486A-8E3C-D70E1E3A65B1}" type="presOf" srcId="{533EAD37-537E-4770-B7B3-C90B0460314F}" destId="{F7B8CF01-DCC9-4AA6-B7E4-27E7169B854D}" srcOrd="0" destOrd="0" presId="urn:microsoft.com/office/officeart/2005/8/layout/chevron2"/>
    <dgm:cxn modelId="{DEBDDEBA-D306-4904-B275-43F5CA895CF7}" srcId="{FB06B2BB-E94D-46A5-9892-FDBA96042621}" destId="{46F7F4B2-F7EF-4A4A-BB49-8662F23EF052}" srcOrd="2" destOrd="0" parTransId="{E0C730F4-E512-417E-A7FE-540DEE40E7B3}" sibTransId="{C749BF4D-D71B-463D-8E81-30B98E48D28E}"/>
    <dgm:cxn modelId="{96FA65C5-F8B8-4D01-899F-B4481B16B633}" srcId="{FB06B2BB-E94D-46A5-9892-FDBA96042621}" destId="{533EAD37-537E-4770-B7B3-C90B0460314F}" srcOrd="1" destOrd="0" parTransId="{D0E3CEEA-9636-4B1F-8A8A-E20052C3D8BD}" sibTransId="{5425DA6C-0C1F-4E99-8F76-64EFF82CC1CB}"/>
    <dgm:cxn modelId="{2B8D78EE-E3CA-422C-9F60-8952F2AD74DF}" srcId="{533EAD37-537E-4770-B7B3-C90B0460314F}" destId="{8414AE26-4FC0-46E2-8F1D-FFCD693763AA}" srcOrd="0" destOrd="0" parTransId="{61544A6B-FEC7-423F-A8ED-5D16349725EE}" sibTransId="{5BE5FC0B-6E53-4DC6-8196-ED853EA35772}"/>
    <dgm:cxn modelId="{B52C918E-5AF6-473C-9DD8-B07023016128}" srcId="{46F7F4B2-F7EF-4A4A-BB49-8662F23EF052}" destId="{E42FABCB-B7DF-4C1D-9193-97FD8F245D93}" srcOrd="0" destOrd="0" parTransId="{3D6A336A-B6A5-4473-BD67-C22D37724E59}" sibTransId="{003B0EED-600A-4477-87D2-9A7C9A9BF4BE}"/>
    <dgm:cxn modelId="{B47C36A0-CFBE-4657-B684-46BB89ED7C3F}" srcId="{FB06B2BB-E94D-46A5-9892-FDBA96042621}" destId="{15A307EF-5A71-4666-B845-79884E2A0980}" srcOrd="0" destOrd="0" parTransId="{83E2AA21-C300-4CD8-A01B-62F859C4016C}" sibTransId="{07E35D7C-A85B-41E4-B658-26AB16E82FD8}"/>
    <dgm:cxn modelId="{BD7FF671-873B-41B9-8B41-75296C272147}" type="presParOf" srcId="{8C751217-D0B8-4848-8979-9364911E7B39}" destId="{3E19DB4B-1C1B-4F13-A3D7-477C3099B55C}" srcOrd="0" destOrd="0" presId="urn:microsoft.com/office/officeart/2005/8/layout/chevron2"/>
    <dgm:cxn modelId="{5FBA8809-6BEF-4E8E-B786-2AC1C235004D}" type="presParOf" srcId="{3E19DB4B-1C1B-4F13-A3D7-477C3099B55C}" destId="{609E0861-21F3-4F75-A8A9-615E5B1F388E}" srcOrd="0" destOrd="0" presId="urn:microsoft.com/office/officeart/2005/8/layout/chevron2"/>
    <dgm:cxn modelId="{D7DBFF52-9ED1-4712-86BA-A2DD1EEA73D6}" type="presParOf" srcId="{3E19DB4B-1C1B-4F13-A3D7-477C3099B55C}" destId="{5290AD1B-D84E-40CD-9CEC-739748524C93}" srcOrd="1" destOrd="0" presId="urn:microsoft.com/office/officeart/2005/8/layout/chevron2"/>
    <dgm:cxn modelId="{63C1D549-ED6C-41E1-AE0E-37B0FB815B02}" type="presParOf" srcId="{8C751217-D0B8-4848-8979-9364911E7B39}" destId="{DFB5DC43-4B35-45AA-88DA-B7A50C0C0264}" srcOrd="1" destOrd="0" presId="urn:microsoft.com/office/officeart/2005/8/layout/chevron2"/>
    <dgm:cxn modelId="{5FB7CF92-83F8-461C-991E-81DD663C426A}" type="presParOf" srcId="{8C751217-D0B8-4848-8979-9364911E7B39}" destId="{1AA09200-0620-4BD1-977E-55634F00B572}" srcOrd="2" destOrd="0" presId="urn:microsoft.com/office/officeart/2005/8/layout/chevron2"/>
    <dgm:cxn modelId="{824D60CF-2E7C-4842-9A13-667110CDBE5F}" type="presParOf" srcId="{1AA09200-0620-4BD1-977E-55634F00B572}" destId="{F7B8CF01-DCC9-4AA6-B7E4-27E7169B854D}" srcOrd="0" destOrd="0" presId="urn:microsoft.com/office/officeart/2005/8/layout/chevron2"/>
    <dgm:cxn modelId="{3E133AD9-5EB4-4D1F-AA0C-171184E967EB}" type="presParOf" srcId="{1AA09200-0620-4BD1-977E-55634F00B572}" destId="{65D24009-4156-4E81-B161-19C22204F1EF}" srcOrd="1" destOrd="0" presId="urn:microsoft.com/office/officeart/2005/8/layout/chevron2"/>
    <dgm:cxn modelId="{FF1815A7-B1CD-438E-8128-EB47BC077357}" type="presParOf" srcId="{8C751217-D0B8-4848-8979-9364911E7B39}" destId="{6A955396-7545-41D5-9765-0C2ACED97CCC}" srcOrd="3" destOrd="0" presId="urn:microsoft.com/office/officeart/2005/8/layout/chevron2"/>
    <dgm:cxn modelId="{DE85EB07-33B8-4A0C-8078-7BFE24F3331C}" type="presParOf" srcId="{8C751217-D0B8-4848-8979-9364911E7B39}" destId="{AD0F256C-BBA9-4AC1-B37F-51FE8E70CFDB}" srcOrd="4" destOrd="0" presId="urn:microsoft.com/office/officeart/2005/8/layout/chevron2"/>
    <dgm:cxn modelId="{B94352A9-D08C-4DE5-83E4-A0F231C8EE38}" type="presParOf" srcId="{AD0F256C-BBA9-4AC1-B37F-51FE8E70CFDB}" destId="{3029BCBE-86CE-47AA-B1C3-F26F0D070F18}" srcOrd="0" destOrd="0" presId="urn:microsoft.com/office/officeart/2005/8/layout/chevron2"/>
    <dgm:cxn modelId="{F6D9A010-C656-446C-878B-F74AC2620EC6}" type="presParOf" srcId="{AD0F256C-BBA9-4AC1-B37F-51FE8E70CFDB}" destId="{9AB650C6-DF1B-4163-A6ED-C263307424A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1- التأثير سلباً على كمية ونوعية العمل .</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dirty="0" smtClean="0">
              <a:effectLst>
                <a:outerShdw blurRad="38100" dist="38100" dir="2700000" algn="tl">
                  <a:srgbClr val="000000">
                    <a:alpha val="43137"/>
                  </a:srgbClr>
                </a:outerShdw>
              </a:effectLst>
            </a:rPr>
            <a:t>2- تولد شعور ”نحن ” لدى الأعضاء ضد الإدارة.</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dirty="0" smtClean="0">
              <a:effectLst>
                <a:outerShdw blurRad="38100" dist="38100" dir="2700000" algn="tl">
                  <a:srgbClr val="000000">
                    <a:alpha val="43137"/>
                  </a:srgbClr>
                </a:outerShdw>
              </a:effectLst>
            </a:rPr>
            <a:t>3- قد تعيق الاتصالات بتصفية المعلومات التي تخدم مصلحة الجماعة .</a:t>
          </a:r>
          <a:endParaRPr lang="ar-SA" sz="3200" b="1" dirty="0">
            <a:effectLst>
              <a:outerShdw blurRad="38100" dist="38100" dir="2700000" algn="tl">
                <a:srgbClr val="000000">
                  <a:alpha val="43137"/>
                </a:srgbClr>
              </a:outerShdw>
            </a:effectLst>
          </a:endParaRPr>
        </a:p>
      </dgm:t>
    </dgm:pt>
    <dgm:pt modelId="{9665C832-E9A0-47B1-96F6-CFF9427D8B03}" type="parTrans" cxnId="{3FE0F70E-71EF-4564-9FC4-8610648130FA}">
      <dgm:prSet/>
      <dgm:spPr/>
      <dgm:t>
        <a:bodyPr/>
        <a:lstStyle/>
        <a:p>
          <a:pPr rtl="1"/>
          <a:endParaRPr lang="ar-SA"/>
        </a:p>
      </dgm:t>
    </dgm:pt>
    <dgm:pt modelId="{F85DDB9A-DB9A-4717-A0CA-FAF3F2CEB3E5}" type="sibTrans" cxnId="{3FE0F70E-71EF-4564-9FC4-8610648130FA}">
      <dgm:prSet/>
      <dgm:spPr/>
      <dgm:t>
        <a:bodyPr/>
        <a:lstStyle/>
        <a:p>
          <a:pPr rtl="1"/>
          <a:endParaRPr lang="ar-SA"/>
        </a:p>
      </dgm:t>
    </dgm:pt>
    <dgm:pt modelId="{46CE1F0C-D49F-4C0C-84DB-09E64627782C}">
      <dgm:prSet custT="1"/>
      <dgm:spPr/>
      <dgm:t>
        <a:bodyPr/>
        <a:lstStyle/>
        <a:p>
          <a:pPr algn="ctr" rtl="1"/>
          <a:r>
            <a:rPr lang="ar-SA" sz="3600" b="1" dirty="0" smtClean="0">
              <a:effectLst>
                <a:outerShdw blurRad="38100" dist="38100" dir="2700000" algn="tl">
                  <a:srgbClr val="000000">
                    <a:alpha val="43137"/>
                  </a:srgbClr>
                </a:outerShdw>
              </a:effectLst>
            </a:rPr>
            <a:t>4- قد تدفع أعضاء الجماعة إلى مقاومة التغيير.</a:t>
          </a:r>
          <a:endParaRPr lang="ar-SA" sz="3600" dirty="0">
            <a:effectLst>
              <a:outerShdw blurRad="38100" dist="38100" dir="2700000" algn="tl">
                <a:srgbClr val="000000">
                  <a:alpha val="43137"/>
                </a:srgbClr>
              </a:outerShdw>
            </a:effectLst>
          </a:endParaRPr>
        </a:p>
      </dgm:t>
    </dgm:pt>
    <dgm:pt modelId="{C985BECF-1E40-4AC4-A87E-C2579DCC650D}" type="parTrans" cxnId="{38B516B2-F9AD-4370-A5F8-3922E37CCAA8}">
      <dgm:prSet/>
      <dgm:spPr/>
      <dgm:t>
        <a:bodyPr/>
        <a:lstStyle/>
        <a:p>
          <a:pPr rtl="1"/>
          <a:endParaRPr lang="ar-SA"/>
        </a:p>
      </dgm:t>
    </dgm:pt>
    <dgm:pt modelId="{06DB4441-C8ED-4934-AA0A-3D456FA43950}" type="sibTrans" cxnId="{38B516B2-F9AD-4370-A5F8-3922E37CCAA8}">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4"/>
      <dgm:spPr/>
      <dgm:t>
        <a:bodyPr/>
        <a:lstStyle/>
        <a:p>
          <a:pPr rtl="1"/>
          <a:endParaRPr lang="ar-SA"/>
        </a:p>
      </dgm:t>
    </dgm:pt>
    <dgm:pt modelId="{1D21DB6A-DCDA-441F-95ED-19D63D4354EB}" type="pres">
      <dgm:prSet presAssocID="{41D12B02-370C-418D-9CD1-8A5EA8D55704}" presName="parentText" presStyleLbl="node1" presStyleIdx="0" presStyleCnt="4"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4">
        <dgm:presLayoutVars>
          <dgm:bulletEnabled val="1"/>
        </dgm:presLayoutVars>
      </dgm:prSet>
      <dgm:spPr/>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4"/>
      <dgm:spPr/>
      <dgm:t>
        <a:bodyPr/>
        <a:lstStyle/>
        <a:p>
          <a:pPr rtl="1"/>
          <a:endParaRPr lang="ar-SA"/>
        </a:p>
      </dgm:t>
    </dgm:pt>
    <dgm:pt modelId="{F74456AF-4EE8-42F9-AE4D-80DFEA56B350}" type="pres">
      <dgm:prSet presAssocID="{BB5B57C8-7AA4-48E8-9371-0954BA8C6A25}" presName="parentText" presStyleLbl="node1" presStyleIdx="1" presStyleCnt="4"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4"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4"/>
      <dgm:spPr/>
      <dgm:t>
        <a:bodyPr/>
        <a:lstStyle/>
        <a:p>
          <a:pPr rtl="1"/>
          <a:endParaRPr lang="ar-SA"/>
        </a:p>
      </dgm:t>
    </dgm:pt>
    <dgm:pt modelId="{9ABBB7EA-1EC5-4FD5-BBE0-2AF23C6256DF}" type="pres">
      <dgm:prSet presAssocID="{1C615903-8A31-4B8E-AB3D-5634104210B5}" presName="parentText" presStyleLbl="node1" presStyleIdx="2" presStyleCnt="4"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4">
        <dgm:presLayoutVars>
          <dgm:bulletEnabled val="1"/>
        </dgm:presLayoutVars>
      </dgm:prSet>
      <dgm:spPr/>
    </dgm:pt>
    <dgm:pt modelId="{A3952C8D-1C02-47FF-AD9D-74DA24A0BE9F}" type="pres">
      <dgm:prSet presAssocID="{F85DDB9A-DB9A-4717-A0CA-FAF3F2CEB3E5}" presName="spaceBetweenRectangles" presStyleCnt="0"/>
      <dgm:spPr/>
    </dgm:pt>
    <dgm:pt modelId="{74AF3B01-A5CE-4F89-B067-77559A7A16FB}" type="pres">
      <dgm:prSet presAssocID="{46CE1F0C-D49F-4C0C-84DB-09E64627782C}" presName="parentLin" presStyleCnt="0"/>
      <dgm:spPr/>
    </dgm:pt>
    <dgm:pt modelId="{D4D4613B-3323-495A-95BB-96C48246F16C}" type="pres">
      <dgm:prSet presAssocID="{46CE1F0C-D49F-4C0C-84DB-09E64627782C}" presName="parentLeftMargin" presStyleLbl="node1" presStyleIdx="2" presStyleCnt="4"/>
      <dgm:spPr/>
      <dgm:t>
        <a:bodyPr/>
        <a:lstStyle/>
        <a:p>
          <a:pPr rtl="1"/>
          <a:endParaRPr lang="ar-SA"/>
        </a:p>
      </dgm:t>
    </dgm:pt>
    <dgm:pt modelId="{41764128-2607-484D-AD6E-498B56263B78}" type="pres">
      <dgm:prSet presAssocID="{46CE1F0C-D49F-4C0C-84DB-09E64627782C}" presName="parentText" presStyleLbl="node1" presStyleIdx="3" presStyleCnt="4" custScaleX="127148" custScaleY="131737">
        <dgm:presLayoutVars>
          <dgm:chMax val="0"/>
          <dgm:bulletEnabled val="1"/>
        </dgm:presLayoutVars>
      </dgm:prSet>
      <dgm:spPr/>
      <dgm:t>
        <a:bodyPr/>
        <a:lstStyle/>
        <a:p>
          <a:pPr rtl="1"/>
          <a:endParaRPr lang="ar-SA"/>
        </a:p>
      </dgm:t>
    </dgm:pt>
    <dgm:pt modelId="{E75C4995-1ECF-429D-ABF0-6849ACDD5A28}" type="pres">
      <dgm:prSet presAssocID="{46CE1F0C-D49F-4C0C-84DB-09E64627782C}" presName="negativeSpace" presStyleCnt="0"/>
      <dgm:spPr/>
    </dgm:pt>
    <dgm:pt modelId="{DF7BC1B1-9FD0-446D-83D5-63F6BFD2B468}" type="pres">
      <dgm:prSet presAssocID="{46CE1F0C-D49F-4C0C-84DB-09E64627782C}" presName="childText" presStyleLbl="conFgAcc1" presStyleIdx="3" presStyleCnt="4">
        <dgm:presLayoutVars>
          <dgm:bulletEnabled val="1"/>
        </dgm:presLayoutVars>
      </dgm:prSet>
      <dgm:spPr/>
    </dgm:pt>
  </dgm:ptLst>
  <dgm:cxnLst>
    <dgm:cxn modelId="{38B516B2-F9AD-4370-A5F8-3922E37CCAA8}" srcId="{973F272D-9820-4590-B607-7FD92FF27310}" destId="{46CE1F0C-D49F-4C0C-84DB-09E64627782C}" srcOrd="3" destOrd="0" parTransId="{C985BECF-1E40-4AC4-A87E-C2579DCC650D}" sibTransId="{06DB4441-C8ED-4934-AA0A-3D456FA43950}"/>
    <dgm:cxn modelId="{02C12991-CAC6-4725-9836-45258DC00FBA}" type="presOf" srcId="{41D12B02-370C-418D-9CD1-8A5EA8D55704}" destId="{A3DEDF7C-6332-4F59-A69C-AC96DEDFCE57}" srcOrd="0" destOrd="0" presId="urn:microsoft.com/office/officeart/2005/8/layout/list1"/>
    <dgm:cxn modelId="{9D131BF0-6BB3-4CD2-8172-856CA63BF9F9}" type="presOf" srcId="{973F272D-9820-4590-B607-7FD92FF27310}" destId="{7A929940-0E4B-446C-9EC0-02AA30207662}" srcOrd="0" destOrd="0" presId="urn:microsoft.com/office/officeart/2005/8/layout/list1"/>
    <dgm:cxn modelId="{73B9094A-39B5-4782-83B4-CB4D6083A482}" type="presOf" srcId="{46CE1F0C-D49F-4C0C-84DB-09E64627782C}" destId="{41764128-2607-484D-AD6E-498B56263B78}" srcOrd="1" destOrd="0" presId="urn:microsoft.com/office/officeart/2005/8/layout/list1"/>
    <dgm:cxn modelId="{10DE9C19-F21C-481F-9ABB-D25BDC7BD144}" type="presOf" srcId="{1C615903-8A31-4B8E-AB3D-5634104210B5}" destId="{FC230492-C12B-4FDC-B041-0A423756B564}" srcOrd="0"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3FE0F70E-71EF-4564-9FC4-8610648130FA}" srcId="{973F272D-9820-4590-B607-7FD92FF27310}" destId="{1C615903-8A31-4B8E-AB3D-5634104210B5}" srcOrd="2" destOrd="0" parTransId="{9665C832-E9A0-47B1-96F6-CFF9427D8B03}" sibTransId="{F85DDB9A-DB9A-4717-A0CA-FAF3F2CEB3E5}"/>
    <dgm:cxn modelId="{ACA1211D-9B15-47FA-BC99-030C812579FC}" type="presOf" srcId="{46CE1F0C-D49F-4C0C-84DB-09E64627782C}" destId="{D4D4613B-3323-495A-95BB-96C48246F16C}" srcOrd="0" destOrd="0" presId="urn:microsoft.com/office/officeart/2005/8/layout/list1"/>
    <dgm:cxn modelId="{2CCDB114-513D-4FD7-AD03-69A44A44B50F}" type="presOf" srcId="{BB5B57C8-7AA4-48E8-9371-0954BA8C6A25}" destId="{7D9774B5-FBF0-4070-8053-30D20142C55B}" srcOrd="0" destOrd="0" presId="urn:microsoft.com/office/officeart/2005/8/layout/list1"/>
    <dgm:cxn modelId="{DCABD082-59A1-4C6D-A0F2-445B9A44A02A}" type="presOf" srcId="{1C615903-8A31-4B8E-AB3D-5634104210B5}" destId="{9ABBB7EA-1EC5-4FD5-BBE0-2AF23C6256DF}" srcOrd="1" destOrd="0" presId="urn:microsoft.com/office/officeart/2005/8/layout/list1"/>
    <dgm:cxn modelId="{189251E6-FE44-4B73-97FC-C9B5A76E1A4E}" type="presOf" srcId="{BB5B57C8-7AA4-48E8-9371-0954BA8C6A25}" destId="{F74456AF-4EE8-42F9-AE4D-80DFEA56B350}" srcOrd="1" destOrd="0" presId="urn:microsoft.com/office/officeart/2005/8/layout/list1"/>
    <dgm:cxn modelId="{C33A143A-2FED-41A4-BFAF-35B35AF94152}" type="presOf" srcId="{41D12B02-370C-418D-9CD1-8A5EA8D55704}" destId="{1D21DB6A-DCDA-441F-95ED-19D63D4354EB}" srcOrd="1"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D371AD9E-8924-41CA-8389-E6040E320DFE}" type="presParOf" srcId="{7A929940-0E4B-446C-9EC0-02AA30207662}" destId="{FD0DFA1D-74EE-4266-B5FA-3358719EBC65}" srcOrd="0" destOrd="0" presId="urn:microsoft.com/office/officeart/2005/8/layout/list1"/>
    <dgm:cxn modelId="{C80DBE1D-F22C-477D-8EFF-94E6B73E6EA0}" type="presParOf" srcId="{FD0DFA1D-74EE-4266-B5FA-3358719EBC65}" destId="{A3DEDF7C-6332-4F59-A69C-AC96DEDFCE57}" srcOrd="0" destOrd="0" presId="urn:microsoft.com/office/officeart/2005/8/layout/list1"/>
    <dgm:cxn modelId="{DAD29E2E-1F24-49BF-94C2-EF899794E6D4}" type="presParOf" srcId="{FD0DFA1D-74EE-4266-B5FA-3358719EBC65}" destId="{1D21DB6A-DCDA-441F-95ED-19D63D4354EB}" srcOrd="1" destOrd="0" presId="urn:microsoft.com/office/officeart/2005/8/layout/list1"/>
    <dgm:cxn modelId="{56B4A9B4-1EFF-4B6A-B13D-A3A563101A06}" type="presParOf" srcId="{7A929940-0E4B-446C-9EC0-02AA30207662}" destId="{BB52F055-1B47-4F71-AE8D-1974D6B0D632}" srcOrd="1" destOrd="0" presId="urn:microsoft.com/office/officeart/2005/8/layout/list1"/>
    <dgm:cxn modelId="{E8A3A8B5-F57E-4B07-AD7E-DD85ED031C73}" type="presParOf" srcId="{7A929940-0E4B-446C-9EC0-02AA30207662}" destId="{3CC29EF9-17BF-45FC-9C9C-BAB26C3BDFE8}" srcOrd="2" destOrd="0" presId="urn:microsoft.com/office/officeart/2005/8/layout/list1"/>
    <dgm:cxn modelId="{25668DE3-DC7C-4621-BE59-9D2E6B98979D}" type="presParOf" srcId="{7A929940-0E4B-446C-9EC0-02AA30207662}" destId="{342954D0-302A-4BE1-8E38-3BBFC5EBAFE6}" srcOrd="3" destOrd="0" presId="urn:microsoft.com/office/officeart/2005/8/layout/list1"/>
    <dgm:cxn modelId="{BC0F5614-A1B9-4BE0-8494-DBE54A3EAF64}" type="presParOf" srcId="{7A929940-0E4B-446C-9EC0-02AA30207662}" destId="{1ABD7C74-91BF-46E6-B14B-2F5277F2C888}" srcOrd="4" destOrd="0" presId="urn:microsoft.com/office/officeart/2005/8/layout/list1"/>
    <dgm:cxn modelId="{70686D82-930C-4BCB-B5C2-E5B71801A681}" type="presParOf" srcId="{1ABD7C74-91BF-46E6-B14B-2F5277F2C888}" destId="{7D9774B5-FBF0-4070-8053-30D20142C55B}" srcOrd="0" destOrd="0" presId="urn:microsoft.com/office/officeart/2005/8/layout/list1"/>
    <dgm:cxn modelId="{6BC8877C-4A9C-488B-AAEC-41F01F9589A8}" type="presParOf" srcId="{1ABD7C74-91BF-46E6-B14B-2F5277F2C888}" destId="{F74456AF-4EE8-42F9-AE4D-80DFEA56B350}" srcOrd="1" destOrd="0" presId="urn:microsoft.com/office/officeart/2005/8/layout/list1"/>
    <dgm:cxn modelId="{8B3A20D6-E043-420B-9F8F-A5B053B5C748}" type="presParOf" srcId="{7A929940-0E4B-446C-9EC0-02AA30207662}" destId="{CAF82676-83C6-4840-8753-E83631E643C7}" srcOrd="5" destOrd="0" presId="urn:microsoft.com/office/officeart/2005/8/layout/list1"/>
    <dgm:cxn modelId="{BD3A966C-4610-4B34-8365-FEE5D482BD8C}" type="presParOf" srcId="{7A929940-0E4B-446C-9EC0-02AA30207662}" destId="{09C78FA7-B71F-48BD-A7DD-70F75277EFAC}" srcOrd="6" destOrd="0" presId="urn:microsoft.com/office/officeart/2005/8/layout/list1"/>
    <dgm:cxn modelId="{CC340CBD-9444-4DB3-BF21-36817929D049}" type="presParOf" srcId="{7A929940-0E4B-446C-9EC0-02AA30207662}" destId="{199132E6-3604-46D0-9A65-2189E9CEB9AF}" srcOrd="7" destOrd="0" presId="urn:microsoft.com/office/officeart/2005/8/layout/list1"/>
    <dgm:cxn modelId="{9BD2CECB-CCF2-499E-B6DF-C27EB855EC7E}" type="presParOf" srcId="{7A929940-0E4B-446C-9EC0-02AA30207662}" destId="{A950A3A9-D0D5-441C-A8B9-C8458B4BD99F}" srcOrd="8" destOrd="0" presId="urn:microsoft.com/office/officeart/2005/8/layout/list1"/>
    <dgm:cxn modelId="{A80B561E-F751-4958-BDEF-54F3DBECEBD7}" type="presParOf" srcId="{A950A3A9-D0D5-441C-A8B9-C8458B4BD99F}" destId="{FC230492-C12B-4FDC-B041-0A423756B564}" srcOrd="0" destOrd="0" presId="urn:microsoft.com/office/officeart/2005/8/layout/list1"/>
    <dgm:cxn modelId="{B52151EB-2BF1-4C6B-9318-B6B16175ED9A}" type="presParOf" srcId="{A950A3A9-D0D5-441C-A8B9-C8458B4BD99F}" destId="{9ABBB7EA-1EC5-4FD5-BBE0-2AF23C6256DF}" srcOrd="1" destOrd="0" presId="urn:microsoft.com/office/officeart/2005/8/layout/list1"/>
    <dgm:cxn modelId="{27FABF8B-1F86-418A-B2B9-F40F0D7D7173}" type="presParOf" srcId="{7A929940-0E4B-446C-9EC0-02AA30207662}" destId="{78C9DE11-E9E8-44C6-A1C8-3A723E6F7B30}" srcOrd="9" destOrd="0" presId="urn:microsoft.com/office/officeart/2005/8/layout/list1"/>
    <dgm:cxn modelId="{F66220BF-A10E-422F-A66B-FACFD2E8D56B}" type="presParOf" srcId="{7A929940-0E4B-446C-9EC0-02AA30207662}" destId="{64D7CAB3-3A15-4831-A055-D0194D226766}" srcOrd="10" destOrd="0" presId="urn:microsoft.com/office/officeart/2005/8/layout/list1"/>
    <dgm:cxn modelId="{4D9D931E-79D5-4104-9525-A57D168989FE}" type="presParOf" srcId="{7A929940-0E4B-446C-9EC0-02AA30207662}" destId="{A3952C8D-1C02-47FF-AD9D-74DA24A0BE9F}" srcOrd="11" destOrd="0" presId="urn:microsoft.com/office/officeart/2005/8/layout/list1"/>
    <dgm:cxn modelId="{7D2C5F50-67DA-4630-82E5-AB7ABF89B05D}" type="presParOf" srcId="{7A929940-0E4B-446C-9EC0-02AA30207662}" destId="{74AF3B01-A5CE-4F89-B067-77559A7A16FB}" srcOrd="12" destOrd="0" presId="urn:microsoft.com/office/officeart/2005/8/layout/list1"/>
    <dgm:cxn modelId="{17A15114-39C3-4FCE-961D-0FFB76786494}" type="presParOf" srcId="{74AF3B01-A5CE-4F89-B067-77559A7A16FB}" destId="{D4D4613B-3323-495A-95BB-96C48246F16C}" srcOrd="0" destOrd="0" presId="urn:microsoft.com/office/officeart/2005/8/layout/list1"/>
    <dgm:cxn modelId="{B5EC78FD-522A-4039-B0D8-97EDDBAF8482}" type="presParOf" srcId="{74AF3B01-A5CE-4F89-B067-77559A7A16FB}" destId="{41764128-2607-484D-AD6E-498B56263B78}" srcOrd="1" destOrd="0" presId="urn:microsoft.com/office/officeart/2005/8/layout/list1"/>
    <dgm:cxn modelId="{FA1E5C2D-EECC-41B2-AAAC-F1B4BD16341F}" type="presParOf" srcId="{7A929940-0E4B-446C-9EC0-02AA30207662}" destId="{E75C4995-1ECF-429D-ABF0-6849ACDD5A28}" srcOrd="13" destOrd="0" presId="urn:microsoft.com/office/officeart/2005/8/layout/list1"/>
    <dgm:cxn modelId="{490689AB-C8C0-4334-95FE-986750E92DC7}" type="presParOf" srcId="{7A929940-0E4B-446C-9EC0-02AA30207662}" destId="{DF7BC1B1-9FD0-446D-83D5-63F6BFD2B46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smtClean="0">
              <a:effectLst>
                <a:outerShdw blurRad="38100" dist="38100" dir="2700000" algn="tl">
                  <a:srgbClr val="000000">
                    <a:alpha val="43137"/>
                  </a:srgbClr>
                </a:outerShdw>
              </a:effectLst>
            </a:rPr>
            <a:t>1- </a:t>
          </a:r>
          <a:r>
            <a:rPr lang="ar-SA" sz="3600" b="1" dirty="0" smtClean="0"/>
            <a:t>التأثر الإيجابي بالجماعة قد يرفع مستوى الإنتاج .</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smtClean="0">
              <a:effectLst>
                <a:outerShdw blurRad="38100" dist="38100" dir="2700000" algn="tl">
                  <a:srgbClr val="000000">
                    <a:alpha val="43137"/>
                  </a:srgbClr>
                </a:outerShdw>
              </a:effectLst>
            </a:rPr>
            <a:t>2- </a:t>
          </a:r>
          <a:r>
            <a:rPr lang="ar-SA" sz="3600" b="1" dirty="0" smtClean="0"/>
            <a:t>فرض رقابة ذاتية على الأعضاء .</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smtClean="0">
              <a:effectLst>
                <a:outerShdw blurRad="38100" dist="38100" dir="2700000" algn="tl">
                  <a:srgbClr val="000000">
                    <a:alpha val="43137"/>
                  </a:srgbClr>
                </a:outerShdw>
              </a:effectLst>
            </a:rPr>
            <a:t>3- </a:t>
          </a:r>
          <a:r>
            <a:rPr lang="ar-SA" sz="3200" b="1" dirty="0" smtClean="0"/>
            <a:t>المساهمة في إشباع الحاجات الاجتماعية .</a:t>
          </a:r>
          <a:endParaRPr lang="ar-SA" sz="3200" b="1" dirty="0">
            <a:effectLst>
              <a:outerShdw blurRad="38100" dist="38100" dir="2700000" algn="tl">
                <a:srgbClr val="000000">
                  <a:alpha val="43137"/>
                </a:srgbClr>
              </a:outerShdw>
            </a:effectLst>
          </a:endParaRPr>
        </a:p>
      </dgm:t>
    </dgm:pt>
    <dgm:pt modelId="{F85DDB9A-DB9A-4717-A0CA-FAF3F2CEB3E5}" type="sibTrans" cxnId="{3FE0F70E-71EF-4564-9FC4-8610648130FA}">
      <dgm:prSet/>
      <dgm:spPr/>
      <dgm:t>
        <a:bodyPr/>
        <a:lstStyle/>
        <a:p>
          <a:pPr rtl="1"/>
          <a:endParaRPr lang="ar-SA"/>
        </a:p>
      </dgm:t>
    </dgm:pt>
    <dgm:pt modelId="{9665C832-E9A0-47B1-96F6-CFF9427D8B03}" type="parTrans" cxnId="{3FE0F70E-71EF-4564-9FC4-8610648130FA}">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3"/>
      <dgm:spPr/>
      <dgm:t>
        <a:bodyPr/>
        <a:lstStyle/>
        <a:p>
          <a:pPr rtl="1"/>
          <a:endParaRPr lang="ar-SA"/>
        </a:p>
      </dgm:t>
    </dgm:pt>
    <dgm:pt modelId="{1D21DB6A-DCDA-441F-95ED-19D63D4354EB}" type="pres">
      <dgm:prSet presAssocID="{41D12B02-370C-418D-9CD1-8A5EA8D55704}" presName="parentText" presStyleLbl="node1" presStyleIdx="0" presStyleCnt="3"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3" custLinFactNeighborY="4437">
        <dgm:presLayoutVars>
          <dgm:bulletEnabled val="1"/>
        </dgm:presLayoutVars>
      </dgm:prSet>
      <dgm:spPr/>
      <dgm:t>
        <a:bodyPr/>
        <a:lstStyle/>
        <a:p>
          <a:pPr rtl="1"/>
          <a:endParaRPr lang="ar-SA"/>
        </a:p>
      </dgm:t>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3"/>
      <dgm:spPr/>
      <dgm:t>
        <a:bodyPr/>
        <a:lstStyle/>
        <a:p>
          <a:pPr rtl="1"/>
          <a:endParaRPr lang="ar-SA"/>
        </a:p>
      </dgm:t>
    </dgm:pt>
    <dgm:pt modelId="{F74456AF-4EE8-42F9-AE4D-80DFEA56B350}" type="pres">
      <dgm:prSet presAssocID="{BB5B57C8-7AA4-48E8-9371-0954BA8C6A25}" presName="parentText" presStyleLbl="node1" presStyleIdx="1" presStyleCnt="3"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3"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3"/>
      <dgm:spPr/>
      <dgm:t>
        <a:bodyPr/>
        <a:lstStyle/>
        <a:p>
          <a:pPr rtl="1"/>
          <a:endParaRPr lang="ar-SA"/>
        </a:p>
      </dgm:t>
    </dgm:pt>
    <dgm:pt modelId="{9ABBB7EA-1EC5-4FD5-BBE0-2AF23C6256DF}" type="pres">
      <dgm:prSet presAssocID="{1C615903-8A31-4B8E-AB3D-5634104210B5}" presName="parentText" presStyleLbl="node1" presStyleIdx="2" presStyleCnt="3"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3">
        <dgm:presLayoutVars>
          <dgm:bulletEnabled val="1"/>
        </dgm:presLayoutVars>
      </dgm:prSet>
      <dgm:spPr/>
    </dgm:pt>
  </dgm:ptLst>
  <dgm:cxnLst>
    <dgm:cxn modelId="{9327232E-5DA5-4FE9-8C3A-CCA62088E155}" type="presOf" srcId="{41D12B02-370C-418D-9CD1-8A5EA8D55704}" destId="{1D21DB6A-DCDA-441F-95ED-19D63D4354EB}" srcOrd="1" destOrd="0" presId="urn:microsoft.com/office/officeart/2005/8/layout/list1"/>
    <dgm:cxn modelId="{BBBE156F-43AD-4612-9999-EC30E7B0495A}" type="presOf" srcId="{1C615903-8A31-4B8E-AB3D-5634104210B5}" destId="{FC230492-C12B-4FDC-B041-0A423756B564}" srcOrd="0" destOrd="0" presId="urn:microsoft.com/office/officeart/2005/8/layout/list1"/>
    <dgm:cxn modelId="{E679AE00-A4D1-4AA2-B299-4173522DF2BD}" type="presOf" srcId="{973F272D-9820-4590-B607-7FD92FF27310}" destId="{7A929940-0E4B-446C-9EC0-02AA30207662}" srcOrd="0"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2015617E-B10C-468F-82B2-FD7AB361B9B4}" type="presOf" srcId="{BB5B57C8-7AA4-48E8-9371-0954BA8C6A25}" destId="{7D9774B5-FBF0-4070-8053-30D20142C55B}" srcOrd="0" destOrd="0" presId="urn:microsoft.com/office/officeart/2005/8/layout/list1"/>
    <dgm:cxn modelId="{3FE0F70E-71EF-4564-9FC4-8610648130FA}" srcId="{973F272D-9820-4590-B607-7FD92FF27310}" destId="{1C615903-8A31-4B8E-AB3D-5634104210B5}" srcOrd="2" destOrd="0" parTransId="{9665C832-E9A0-47B1-96F6-CFF9427D8B03}" sibTransId="{F85DDB9A-DB9A-4717-A0CA-FAF3F2CEB3E5}"/>
    <dgm:cxn modelId="{B423397C-6853-4E55-8FED-01A78FAB23FA}" type="presOf" srcId="{BB5B57C8-7AA4-48E8-9371-0954BA8C6A25}" destId="{F74456AF-4EE8-42F9-AE4D-80DFEA56B350}" srcOrd="1" destOrd="0" presId="urn:microsoft.com/office/officeart/2005/8/layout/list1"/>
    <dgm:cxn modelId="{7FC188D6-C2E5-4E3A-BC83-A69D35BF1584}" type="presOf" srcId="{1C615903-8A31-4B8E-AB3D-5634104210B5}" destId="{9ABBB7EA-1EC5-4FD5-BBE0-2AF23C6256DF}" srcOrd="1"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7C6232D8-20B1-4E75-9B41-23AFF08D4D28}" type="presOf" srcId="{41D12B02-370C-418D-9CD1-8A5EA8D55704}" destId="{A3DEDF7C-6332-4F59-A69C-AC96DEDFCE57}" srcOrd="0" destOrd="0" presId="urn:microsoft.com/office/officeart/2005/8/layout/list1"/>
    <dgm:cxn modelId="{FE5D0415-C14D-4214-AE8B-8834B388F9DF}" type="presParOf" srcId="{7A929940-0E4B-446C-9EC0-02AA30207662}" destId="{FD0DFA1D-74EE-4266-B5FA-3358719EBC65}" srcOrd="0" destOrd="0" presId="urn:microsoft.com/office/officeart/2005/8/layout/list1"/>
    <dgm:cxn modelId="{67FE0546-7C0E-4D4D-A79A-E9C1E89DBA0B}" type="presParOf" srcId="{FD0DFA1D-74EE-4266-B5FA-3358719EBC65}" destId="{A3DEDF7C-6332-4F59-A69C-AC96DEDFCE57}" srcOrd="0" destOrd="0" presId="urn:microsoft.com/office/officeart/2005/8/layout/list1"/>
    <dgm:cxn modelId="{EAB0909E-4B42-41F4-895F-6E6F9B615838}" type="presParOf" srcId="{FD0DFA1D-74EE-4266-B5FA-3358719EBC65}" destId="{1D21DB6A-DCDA-441F-95ED-19D63D4354EB}" srcOrd="1" destOrd="0" presId="urn:microsoft.com/office/officeart/2005/8/layout/list1"/>
    <dgm:cxn modelId="{7A55A6CE-8D8A-46ED-896F-41312CD31475}" type="presParOf" srcId="{7A929940-0E4B-446C-9EC0-02AA30207662}" destId="{BB52F055-1B47-4F71-AE8D-1974D6B0D632}" srcOrd="1" destOrd="0" presId="urn:microsoft.com/office/officeart/2005/8/layout/list1"/>
    <dgm:cxn modelId="{981B8590-6A58-4F0C-A864-6B0B9C492087}" type="presParOf" srcId="{7A929940-0E4B-446C-9EC0-02AA30207662}" destId="{3CC29EF9-17BF-45FC-9C9C-BAB26C3BDFE8}" srcOrd="2" destOrd="0" presId="urn:microsoft.com/office/officeart/2005/8/layout/list1"/>
    <dgm:cxn modelId="{F8CBEA2E-5D2F-421A-82C0-6424014FCA03}" type="presParOf" srcId="{7A929940-0E4B-446C-9EC0-02AA30207662}" destId="{342954D0-302A-4BE1-8E38-3BBFC5EBAFE6}" srcOrd="3" destOrd="0" presId="urn:microsoft.com/office/officeart/2005/8/layout/list1"/>
    <dgm:cxn modelId="{A489F85B-9DC1-4657-98E8-FAAC3C75BEBD}" type="presParOf" srcId="{7A929940-0E4B-446C-9EC0-02AA30207662}" destId="{1ABD7C74-91BF-46E6-B14B-2F5277F2C888}" srcOrd="4" destOrd="0" presId="urn:microsoft.com/office/officeart/2005/8/layout/list1"/>
    <dgm:cxn modelId="{CB922D49-3E86-48E1-9BC5-35B41A812A6E}" type="presParOf" srcId="{1ABD7C74-91BF-46E6-B14B-2F5277F2C888}" destId="{7D9774B5-FBF0-4070-8053-30D20142C55B}" srcOrd="0" destOrd="0" presId="urn:microsoft.com/office/officeart/2005/8/layout/list1"/>
    <dgm:cxn modelId="{39351C24-6872-4064-98DA-30E9F03E7576}" type="presParOf" srcId="{1ABD7C74-91BF-46E6-B14B-2F5277F2C888}" destId="{F74456AF-4EE8-42F9-AE4D-80DFEA56B350}" srcOrd="1" destOrd="0" presId="urn:microsoft.com/office/officeart/2005/8/layout/list1"/>
    <dgm:cxn modelId="{C8700B8F-07C8-4C0F-87D1-3129BA8DC5EE}" type="presParOf" srcId="{7A929940-0E4B-446C-9EC0-02AA30207662}" destId="{CAF82676-83C6-4840-8753-E83631E643C7}" srcOrd="5" destOrd="0" presId="urn:microsoft.com/office/officeart/2005/8/layout/list1"/>
    <dgm:cxn modelId="{E7D25468-5CA4-48E4-88DA-1E981391EB31}" type="presParOf" srcId="{7A929940-0E4B-446C-9EC0-02AA30207662}" destId="{09C78FA7-B71F-48BD-A7DD-70F75277EFAC}" srcOrd="6" destOrd="0" presId="urn:microsoft.com/office/officeart/2005/8/layout/list1"/>
    <dgm:cxn modelId="{E663A7FB-6868-4F00-B200-0E8A7072AE20}" type="presParOf" srcId="{7A929940-0E4B-446C-9EC0-02AA30207662}" destId="{199132E6-3604-46D0-9A65-2189E9CEB9AF}" srcOrd="7" destOrd="0" presId="urn:microsoft.com/office/officeart/2005/8/layout/list1"/>
    <dgm:cxn modelId="{6CDEF3C6-C58A-49DA-8DD7-C49059A284E6}" type="presParOf" srcId="{7A929940-0E4B-446C-9EC0-02AA30207662}" destId="{A950A3A9-D0D5-441C-A8B9-C8458B4BD99F}" srcOrd="8" destOrd="0" presId="urn:microsoft.com/office/officeart/2005/8/layout/list1"/>
    <dgm:cxn modelId="{9DBF2EA2-5C4C-4489-AF1D-2D9E6DB7B10A}" type="presParOf" srcId="{A950A3A9-D0D5-441C-A8B9-C8458B4BD99F}" destId="{FC230492-C12B-4FDC-B041-0A423756B564}" srcOrd="0" destOrd="0" presId="urn:microsoft.com/office/officeart/2005/8/layout/list1"/>
    <dgm:cxn modelId="{E1F13FFF-3C6B-4B65-B7DF-EE9A5E3002E9}" type="presParOf" srcId="{A950A3A9-D0D5-441C-A8B9-C8458B4BD99F}" destId="{9ABBB7EA-1EC5-4FD5-BBE0-2AF23C6256DF}" srcOrd="1" destOrd="0" presId="urn:microsoft.com/office/officeart/2005/8/layout/list1"/>
    <dgm:cxn modelId="{FE162FEC-89A7-43DB-B82D-330D60293C1D}" type="presParOf" srcId="{7A929940-0E4B-446C-9EC0-02AA30207662}" destId="{78C9DE11-E9E8-44C6-A1C8-3A723E6F7B30}" srcOrd="9" destOrd="0" presId="urn:microsoft.com/office/officeart/2005/8/layout/list1"/>
    <dgm:cxn modelId="{BAA7636E-A802-4DD7-9508-D56E3E7A60A9}" type="presParOf" srcId="{7A929940-0E4B-446C-9EC0-02AA30207662}" destId="{64D7CAB3-3A15-4831-A055-D0194D2267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4- </a:t>
          </a:r>
          <a:r>
            <a:rPr lang="ar-SA" sz="3600" b="1" dirty="0" smtClean="0"/>
            <a:t>احتلال الفرد مكانة بين الأعضاء يحقق الرغبة في الاعتراف.</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dirty="0" smtClean="0">
              <a:effectLst>
                <a:outerShdw blurRad="38100" dist="38100" dir="2700000" algn="tl">
                  <a:srgbClr val="000000">
                    <a:alpha val="43137"/>
                  </a:srgbClr>
                </a:outerShdw>
              </a:effectLst>
            </a:rPr>
            <a:t>5- </a:t>
          </a:r>
          <a:r>
            <a:rPr lang="ar-SA" sz="3600" b="1" dirty="0" smtClean="0"/>
            <a:t>قد تستثمر طاقات الجماعة بالسماح لهم بالمشاركة في عملية التغيير.</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dirty="0" smtClean="0">
              <a:effectLst>
                <a:outerShdw blurRad="38100" dist="38100" dir="2700000" algn="tl">
                  <a:srgbClr val="000000">
                    <a:alpha val="43137"/>
                  </a:srgbClr>
                </a:outerShdw>
              </a:effectLst>
            </a:rPr>
            <a:t>6- </a:t>
          </a:r>
          <a:r>
            <a:rPr lang="ar-SA" sz="3200" b="1" dirty="0" smtClean="0"/>
            <a:t>استثمار الجماعة في تدريب الملتحقين الجدد بالعمل. </a:t>
          </a:r>
          <a:endParaRPr lang="ar-SA" sz="3200" b="1" dirty="0">
            <a:effectLst>
              <a:outerShdw blurRad="38100" dist="38100" dir="2700000" algn="tl">
                <a:srgbClr val="000000">
                  <a:alpha val="43137"/>
                </a:srgbClr>
              </a:outerShdw>
            </a:effectLst>
          </a:endParaRPr>
        </a:p>
      </dgm:t>
    </dgm:pt>
    <dgm:pt modelId="{F85DDB9A-DB9A-4717-A0CA-FAF3F2CEB3E5}" type="sibTrans" cxnId="{3FE0F70E-71EF-4564-9FC4-8610648130FA}">
      <dgm:prSet/>
      <dgm:spPr/>
      <dgm:t>
        <a:bodyPr/>
        <a:lstStyle/>
        <a:p>
          <a:pPr rtl="1"/>
          <a:endParaRPr lang="ar-SA"/>
        </a:p>
      </dgm:t>
    </dgm:pt>
    <dgm:pt modelId="{9665C832-E9A0-47B1-96F6-CFF9427D8B03}" type="parTrans" cxnId="{3FE0F70E-71EF-4564-9FC4-8610648130FA}">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3"/>
      <dgm:spPr/>
      <dgm:t>
        <a:bodyPr/>
        <a:lstStyle/>
        <a:p>
          <a:pPr rtl="1"/>
          <a:endParaRPr lang="ar-SA"/>
        </a:p>
      </dgm:t>
    </dgm:pt>
    <dgm:pt modelId="{1D21DB6A-DCDA-441F-95ED-19D63D4354EB}" type="pres">
      <dgm:prSet presAssocID="{41D12B02-370C-418D-9CD1-8A5EA8D55704}" presName="parentText" presStyleLbl="node1" presStyleIdx="0" presStyleCnt="3"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3" custLinFactNeighborY="4437">
        <dgm:presLayoutVars>
          <dgm:bulletEnabled val="1"/>
        </dgm:presLayoutVars>
      </dgm:prSet>
      <dgm:spPr/>
      <dgm:t>
        <a:bodyPr/>
        <a:lstStyle/>
        <a:p>
          <a:pPr rtl="1"/>
          <a:endParaRPr lang="ar-SA"/>
        </a:p>
      </dgm:t>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3"/>
      <dgm:spPr/>
      <dgm:t>
        <a:bodyPr/>
        <a:lstStyle/>
        <a:p>
          <a:pPr rtl="1"/>
          <a:endParaRPr lang="ar-SA"/>
        </a:p>
      </dgm:t>
    </dgm:pt>
    <dgm:pt modelId="{F74456AF-4EE8-42F9-AE4D-80DFEA56B350}" type="pres">
      <dgm:prSet presAssocID="{BB5B57C8-7AA4-48E8-9371-0954BA8C6A25}" presName="parentText" presStyleLbl="node1" presStyleIdx="1" presStyleCnt="3"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3"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3"/>
      <dgm:spPr/>
      <dgm:t>
        <a:bodyPr/>
        <a:lstStyle/>
        <a:p>
          <a:pPr rtl="1"/>
          <a:endParaRPr lang="ar-SA"/>
        </a:p>
      </dgm:t>
    </dgm:pt>
    <dgm:pt modelId="{9ABBB7EA-1EC5-4FD5-BBE0-2AF23C6256DF}" type="pres">
      <dgm:prSet presAssocID="{1C615903-8A31-4B8E-AB3D-5634104210B5}" presName="parentText" presStyleLbl="node1" presStyleIdx="2" presStyleCnt="3"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3">
        <dgm:presLayoutVars>
          <dgm:bulletEnabled val="1"/>
        </dgm:presLayoutVars>
      </dgm:prSet>
      <dgm:spPr/>
    </dgm:pt>
  </dgm:ptLst>
  <dgm:cxnLst>
    <dgm:cxn modelId="{F07F1B00-9A45-472A-8142-05F6D5124097}" type="presOf" srcId="{1C615903-8A31-4B8E-AB3D-5634104210B5}" destId="{FC230492-C12B-4FDC-B041-0A423756B564}" srcOrd="0" destOrd="0" presId="urn:microsoft.com/office/officeart/2005/8/layout/list1"/>
    <dgm:cxn modelId="{960ECB2B-9B80-4410-9BA7-647001210AA9}" type="presOf" srcId="{41D12B02-370C-418D-9CD1-8A5EA8D55704}" destId="{1D21DB6A-DCDA-441F-95ED-19D63D4354EB}" srcOrd="1"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C5C8A518-D390-479A-B4F2-5CBFCA1B015C}" type="presOf" srcId="{1C615903-8A31-4B8E-AB3D-5634104210B5}" destId="{9ABBB7EA-1EC5-4FD5-BBE0-2AF23C6256DF}" srcOrd="1" destOrd="0" presId="urn:microsoft.com/office/officeart/2005/8/layout/list1"/>
    <dgm:cxn modelId="{3FE0F70E-71EF-4564-9FC4-8610648130FA}" srcId="{973F272D-9820-4590-B607-7FD92FF27310}" destId="{1C615903-8A31-4B8E-AB3D-5634104210B5}" srcOrd="2" destOrd="0" parTransId="{9665C832-E9A0-47B1-96F6-CFF9427D8B03}" sibTransId="{F85DDB9A-DB9A-4717-A0CA-FAF3F2CEB3E5}"/>
    <dgm:cxn modelId="{EBC6F398-9564-4E5B-BFD9-F44FA7E13C5E}" type="presOf" srcId="{973F272D-9820-4590-B607-7FD92FF27310}" destId="{7A929940-0E4B-446C-9EC0-02AA30207662}" srcOrd="0" destOrd="0" presId="urn:microsoft.com/office/officeart/2005/8/layout/list1"/>
    <dgm:cxn modelId="{0ECA07ED-9D24-4150-9349-8E154D2081B9}" type="presOf" srcId="{BB5B57C8-7AA4-48E8-9371-0954BA8C6A25}" destId="{F74456AF-4EE8-42F9-AE4D-80DFEA56B350}" srcOrd="1" destOrd="0" presId="urn:microsoft.com/office/officeart/2005/8/layout/list1"/>
    <dgm:cxn modelId="{CE251AC0-1CE3-41C7-92B0-29B371154065}" type="presOf" srcId="{BB5B57C8-7AA4-48E8-9371-0954BA8C6A25}" destId="{7D9774B5-FBF0-4070-8053-30D20142C55B}" srcOrd="0" destOrd="0" presId="urn:microsoft.com/office/officeart/2005/8/layout/list1"/>
    <dgm:cxn modelId="{B3E7C50F-178A-493D-9F85-E3BF7DF8A40F}" type="presOf" srcId="{41D12B02-370C-418D-9CD1-8A5EA8D55704}" destId="{A3DEDF7C-6332-4F59-A69C-AC96DEDFCE57}"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938A69B0-06D4-4D08-9C85-134768D01055}" type="presParOf" srcId="{7A929940-0E4B-446C-9EC0-02AA30207662}" destId="{FD0DFA1D-74EE-4266-B5FA-3358719EBC65}" srcOrd="0" destOrd="0" presId="urn:microsoft.com/office/officeart/2005/8/layout/list1"/>
    <dgm:cxn modelId="{85C68201-DA6B-4A3F-BC2A-C022B8B66E4B}" type="presParOf" srcId="{FD0DFA1D-74EE-4266-B5FA-3358719EBC65}" destId="{A3DEDF7C-6332-4F59-A69C-AC96DEDFCE57}" srcOrd="0" destOrd="0" presId="urn:microsoft.com/office/officeart/2005/8/layout/list1"/>
    <dgm:cxn modelId="{DB9DE0D3-747F-4CF6-BFC9-FA0E192EA614}" type="presParOf" srcId="{FD0DFA1D-74EE-4266-B5FA-3358719EBC65}" destId="{1D21DB6A-DCDA-441F-95ED-19D63D4354EB}" srcOrd="1" destOrd="0" presId="urn:microsoft.com/office/officeart/2005/8/layout/list1"/>
    <dgm:cxn modelId="{2BC1DB2E-D66E-40FF-A2EE-D19E49A61087}" type="presParOf" srcId="{7A929940-0E4B-446C-9EC0-02AA30207662}" destId="{BB52F055-1B47-4F71-AE8D-1974D6B0D632}" srcOrd="1" destOrd="0" presId="urn:microsoft.com/office/officeart/2005/8/layout/list1"/>
    <dgm:cxn modelId="{D33EF62F-2853-4E4D-8556-53D3AB379439}" type="presParOf" srcId="{7A929940-0E4B-446C-9EC0-02AA30207662}" destId="{3CC29EF9-17BF-45FC-9C9C-BAB26C3BDFE8}" srcOrd="2" destOrd="0" presId="urn:microsoft.com/office/officeart/2005/8/layout/list1"/>
    <dgm:cxn modelId="{2FE0C95A-4DFD-4207-BCD7-970387B8BB03}" type="presParOf" srcId="{7A929940-0E4B-446C-9EC0-02AA30207662}" destId="{342954D0-302A-4BE1-8E38-3BBFC5EBAFE6}" srcOrd="3" destOrd="0" presId="urn:microsoft.com/office/officeart/2005/8/layout/list1"/>
    <dgm:cxn modelId="{E3BC4110-204B-4C1E-9EAD-832831A7B806}" type="presParOf" srcId="{7A929940-0E4B-446C-9EC0-02AA30207662}" destId="{1ABD7C74-91BF-46E6-B14B-2F5277F2C888}" srcOrd="4" destOrd="0" presId="urn:microsoft.com/office/officeart/2005/8/layout/list1"/>
    <dgm:cxn modelId="{1C38AF52-56C3-43AA-ADB2-39A8E5C1BEFB}" type="presParOf" srcId="{1ABD7C74-91BF-46E6-B14B-2F5277F2C888}" destId="{7D9774B5-FBF0-4070-8053-30D20142C55B}" srcOrd="0" destOrd="0" presId="urn:microsoft.com/office/officeart/2005/8/layout/list1"/>
    <dgm:cxn modelId="{8A522038-B0ED-4045-8431-2C740B176412}" type="presParOf" srcId="{1ABD7C74-91BF-46E6-B14B-2F5277F2C888}" destId="{F74456AF-4EE8-42F9-AE4D-80DFEA56B350}" srcOrd="1" destOrd="0" presId="urn:microsoft.com/office/officeart/2005/8/layout/list1"/>
    <dgm:cxn modelId="{6EF06D8F-E8F3-410A-B5D1-9DC3DF6336DC}" type="presParOf" srcId="{7A929940-0E4B-446C-9EC0-02AA30207662}" destId="{CAF82676-83C6-4840-8753-E83631E643C7}" srcOrd="5" destOrd="0" presId="urn:microsoft.com/office/officeart/2005/8/layout/list1"/>
    <dgm:cxn modelId="{48873657-B2C7-4B2E-BF15-3F5566105609}" type="presParOf" srcId="{7A929940-0E4B-446C-9EC0-02AA30207662}" destId="{09C78FA7-B71F-48BD-A7DD-70F75277EFAC}" srcOrd="6" destOrd="0" presId="urn:microsoft.com/office/officeart/2005/8/layout/list1"/>
    <dgm:cxn modelId="{A77A4A21-E32E-4003-84C4-38377529315E}" type="presParOf" srcId="{7A929940-0E4B-446C-9EC0-02AA30207662}" destId="{199132E6-3604-46D0-9A65-2189E9CEB9AF}" srcOrd="7" destOrd="0" presId="urn:microsoft.com/office/officeart/2005/8/layout/list1"/>
    <dgm:cxn modelId="{8D062D1C-3AE7-475C-ACD9-640269C27F5B}" type="presParOf" srcId="{7A929940-0E4B-446C-9EC0-02AA30207662}" destId="{A950A3A9-D0D5-441C-A8B9-C8458B4BD99F}" srcOrd="8" destOrd="0" presId="urn:microsoft.com/office/officeart/2005/8/layout/list1"/>
    <dgm:cxn modelId="{9E97219D-4C08-4486-A945-7950886B51CC}" type="presParOf" srcId="{A950A3A9-D0D5-441C-A8B9-C8458B4BD99F}" destId="{FC230492-C12B-4FDC-B041-0A423756B564}" srcOrd="0" destOrd="0" presId="urn:microsoft.com/office/officeart/2005/8/layout/list1"/>
    <dgm:cxn modelId="{D9B24A83-BB13-42EB-A0D1-C6949BB67C74}" type="presParOf" srcId="{A950A3A9-D0D5-441C-A8B9-C8458B4BD99F}" destId="{9ABBB7EA-1EC5-4FD5-BBE0-2AF23C6256DF}" srcOrd="1" destOrd="0" presId="urn:microsoft.com/office/officeart/2005/8/layout/list1"/>
    <dgm:cxn modelId="{DFB8AA88-8971-476F-B7D0-62AFCDF32C7D}" type="presParOf" srcId="{7A929940-0E4B-446C-9EC0-02AA30207662}" destId="{78C9DE11-E9E8-44C6-A1C8-3A723E6F7B30}" srcOrd="9" destOrd="0" presId="urn:microsoft.com/office/officeart/2005/8/layout/list1"/>
    <dgm:cxn modelId="{6B630DA1-F542-4A75-B261-F272A1293227}" type="presParOf" srcId="{7A929940-0E4B-446C-9EC0-02AA30207662}" destId="{64D7CAB3-3A15-4831-A055-D0194D2267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DDA9449-BD00-4419-A2AD-E57E50B4CF20}"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FE6A4FAE-36A9-45D4-9B38-6F71DC026480}">
      <dgm:prSet phldrT="[نص]"/>
      <dgm:spPr/>
      <dgm:t>
        <a:bodyPr/>
        <a:lstStyle/>
        <a:p>
          <a:r>
            <a:rPr lang="ar-SA" dirty="0" smtClean="0"/>
            <a:t> </a:t>
          </a:r>
          <a:r>
            <a:rPr lang="ar-SA" b="1" dirty="0" smtClean="0">
              <a:solidFill>
                <a:schemeClr val="bg1"/>
              </a:solidFill>
              <a:effectLst>
                <a:outerShdw blurRad="38100" dist="38100" dir="2700000" algn="tl">
                  <a:srgbClr val="000000">
                    <a:alpha val="43137"/>
                  </a:srgbClr>
                </a:outerShdw>
              </a:effectLst>
            </a:rPr>
            <a:t>العوامل المؤثرة في درجه تماسك الجماعة</a:t>
          </a:r>
          <a:endParaRPr lang="en-US" dirty="0"/>
        </a:p>
      </dgm:t>
    </dgm:pt>
    <dgm:pt modelId="{B8E9B192-B3FE-4F27-8265-E95C1FC6FABA}" type="parTrans" cxnId="{A72E8CED-E8A9-4F84-B440-39A4BBCA224D}">
      <dgm:prSet/>
      <dgm:spPr/>
      <dgm:t>
        <a:bodyPr/>
        <a:lstStyle/>
        <a:p>
          <a:endParaRPr lang="en-US"/>
        </a:p>
      </dgm:t>
    </dgm:pt>
    <dgm:pt modelId="{05A60A04-E0E6-45AC-888E-F9D61548A011}" type="sibTrans" cxnId="{A72E8CED-E8A9-4F84-B440-39A4BBCA224D}">
      <dgm:prSet/>
      <dgm:spPr/>
      <dgm:t>
        <a:bodyPr/>
        <a:lstStyle/>
        <a:p>
          <a:endParaRPr lang="en-US"/>
        </a:p>
      </dgm:t>
    </dgm:pt>
    <dgm:pt modelId="{C2C0F41F-DFAF-49A3-B4A6-6E95865E57EA}">
      <dgm:prSet phldrT="[نص]" custT="1"/>
      <dgm:spPr/>
      <dgm:t>
        <a:bodyPr/>
        <a:lstStyle/>
        <a:p>
          <a:pPr algn="ctr"/>
          <a:r>
            <a:rPr lang="ar-SA" sz="2800" b="1" dirty="0" smtClean="0">
              <a:solidFill>
                <a:schemeClr val="accent6">
                  <a:lumMod val="75000"/>
                </a:schemeClr>
              </a:solidFill>
              <a:effectLst>
                <a:outerShdw blurRad="38100" dist="38100" dir="2700000" algn="tl">
                  <a:srgbClr val="000000">
                    <a:alpha val="43137"/>
                  </a:srgbClr>
                </a:outerShdw>
              </a:effectLst>
            </a:rPr>
            <a:t>1- شعور الأعضاء بأهمية الأهداف المراد تحقيقها</a:t>
          </a:r>
          <a:endParaRPr lang="en-US" sz="2400" dirty="0">
            <a:effectLst>
              <a:outerShdw blurRad="38100" dist="38100" dir="2700000" algn="tl">
                <a:srgbClr val="000000">
                  <a:alpha val="43137"/>
                </a:srgbClr>
              </a:outerShdw>
            </a:effectLst>
          </a:endParaRPr>
        </a:p>
      </dgm:t>
    </dgm:pt>
    <dgm:pt modelId="{85E0391E-90EE-4385-B62F-745D20659F87}" type="parTrans" cxnId="{CB1DA532-F8A5-49C6-BCD9-FB36E87C949C}">
      <dgm:prSet/>
      <dgm:spPr/>
      <dgm:t>
        <a:bodyPr/>
        <a:lstStyle/>
        <a:p>
          <a:endParaRPr lang="en-US"/>
        </a:p>
      </dgm:t>
    </dgm:pt>
    <dgm:pt modelId="{DA7D55FD-9965-4050-95E4-404637907C0A}" type="sibTrans" cxnId="{CB1DA532-F8A5-49C6-BCD9-FB36E87C949C}">
      <dgm:prSet/>
      <dgm:spPr/>
      <dgm:t>
        <a:bodyPr/>
        <a:lstStyle/>
        <a:p>
          <a:endParaRPr lang="en-US"/>
        </a:p>
      </dgm:t>
    </dgm:pt>
    <dgm:pt modelId="{1EC988AB-5F91-48D1-973E-CDAF05A2E2C8}">
      <dgm:prSet phldrT="[نص]" custT="1"/>
      <dgm:spPr/>
      <dgm:t>
        <a:bodyPr/>
        <a:lstStyle/>
        <a:p>
          <a:pPr>
            <a:lnSpc>
              <a:spcPct val="100000"/>
            </a:lnSpc>
          </a:pPr>
          <a:r>
            <a:rPr lang="ar-SA" sz="3200" b="1" dirty="0" smtClean="0">
              <a:solidFill>
                <a:schemeClr val="bg1"/>
              </a:solidFill>
              <a:effectLst>
                <a:outerShdw blurRad="38100" dist="38100" dir="2700000" algn="tl">
                  <a:srgbClr val="000000">
                    <a:alpha val="43137"/>
                  </a:srgbClr>
                </a:outerShdw>
              </a:effectLst>
            </a:rPr>
            <a:t>2- صغر حجم الجماعة ”يزيد فرصة التفاعل بين أعضائها“ </a:t>
          </a:r>
          <a:r>
            <a:rPr lang="ar-SA" sz="3200" b="1"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dgm:t>
    </dgm:pt>
    <dgm:pt modelId="{49EC6855-40A2-471E-A456-D5747630DD19}" type="parTrans" cxnId="{FCEAD3DF-F0C4-439F-ADC6-E5553B3D3D37}">
      <dgm:prSet/>
      <dgm:spPr/>
      <dgm:t>
        <a:bodyPr/>
        <a:lstStyle/>
        <a:p>
          <a:endParaRPr lang="en-US"/>
        </a:p>
      </dgm:t>
    </dgm:pt>
    <dgm:pt modelId="{31C4EA9B-0D32-4C2B-810B-C321ADFA81A9}" type="sibTrans" cxnId="{FCEAD3DF-F0C4-439F-ADC6-E5553B3D3D37}">
      <dgm:prSet/>
      <dgm:spPr/>
      <dgm:t>
        <a:bodyPr/>
        <a:lstStyle/>
        <a:p>
          <a:endParaRPr lang="en-US"/>
        </a:p>
      </dgm:t>
    </dgm:pt>
    <dgm:pt modelId="{A3D57EF4-916A-438C-B6BE-2C98A658780D}">
      <dgm:prSet custT="1"/>
      <dgm:spPr/>
      <dgm:t>
        <a:bodyPr/>
        <a:lstStyle/>
        <a:p>
          <a:endParaRPr lang="ar-SA" sz="3200" b="1" dirty="0" smtClean="0">
            <a:effectLst>
              <a:outerShdw blurRad="38100" dist="38100" dir="2700000" algn="tl">
                <a:srgbClr val="000000">
                  <a:alpha val="43137"/>
                </a:srgbClr>
              </a:outerShdw>
            </a:effectLst>
          </a:endParaRPr>
        </a:p>
        <a:p>
          <a:r>
            <a:rPr lang="ar-SA" sz="3200" b="1" dirty="0" smtClean="0">
              <a:solidFill>
                <a:schemeClr val="bg1"/>
              </a:solidFill>
              <a:effectLst>
                <a:outerShdw blurRad="38100" dist="38100" dir="2700000" algn="tl">
                  <a:srgbClr val="000000">
                    <a:alpha val="43137"/>
                  </a:srgbClr>
                </a:outerShdw>
              </a:effectLst>
            </a:rPr>
            <a:t>3-</a:t>
          </a:r>
          <a:r>
            <a:rPr lang="ar-SA" sz="3600" b="1" dirty="0" smtClean="0">
              <a:solidFill>
                <a:schemeClr val="bg1"/>
              </a:solidFill>
              <a:effectLst>
                <a:outerShdw blurRad="38100" dist="38100" dir="2700000" algn="tl">
                  <a:srgbClr val="000000">
                    <a:alpha val="43137"/>
                  </a:srgbClr>
                </a:outerShdw>
              </a:effectLst>
            </a:rPr>
            <a:t> الاتصال الدائم يزيد من نسبة التفاعل .</a:t>
          </a:r>
          <a:r>
            <a:rPr lang="ar-SA"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dgm:t>
    </dgm:pt>
    <dgm:pt modelId="{2B438362-8E2B-4248-B123-C9EDF0EAA547}" type="parTrans" cxnId="{B4477413-595F-4185-A5BD-79635076247D}">
      <dgm:prSet/>
      <dgm:spPr/>
      <dgm:t>
        <a:bodyPr/>
        <a:lstStyle/>
        <a:p>
          <a:endParaRPr lang="en-US"/>
        </a:p>
      </dgm:t>
    </dgm:pt>
    <dgm:pt modelId="{23AAD2E9-604B-4E85-8AF5-1368E5FAF582}" type="sibTrans" cxnId="{B4477413-595F-4185-A5BD-79635076247D}">
      <dgm:prSet/>
      <dgm:spPr/>
      <dgm:t>
        <a:bodyPr/>
        <a:lstStyle/>
        <a:p>
          <a:endParaRPr lang="en-US"/>
        </a:p>
      </dgm:t>
    </dgm:pt>
    <dgm:pt modelId="{4E80E7AD-E669-471B-9548-B7C147726DC2}">
      <dgm:prSet/>
      <dgm:spPr/>
      <dgm:t>
        <a:bodyPr/>
        <a:lstStyle/>
        <a:p>
          <a:endParaRPr lang="en-US" dirty="0"/>
        </a:p>
      </dgm:t>
    </dgm:pt>
    <dgm:pt modelId="{42D9FE2E-CEE7-427C-82E1-49D0C7B02C56}" type="parTrans" cxnId="{70CDDFB4-AE8F-45DB-9617-7551D4D95A9E}">
      <dgm:prSet/>
      <dgm:spPr/>
      <dgm:t>
        <a:bodyPr/>
        <a:lstStyle/>
        <a:p>
          <a:endParaRPr lang="en-US"/>
        </a:p>
      </dgm:t>
    </dgm:pt>
    <dgm:pt modelId="{012C1CE6-2D47-46FB-87D2-1AD9892B8801}" type="sibTrans" cxnId="{70CDDFB4-AE8F-45DB-9617-7551D4D95A9E}">
      <dgm:prSet/>
      <dgm:spPr/>
      <dgm:t>
        <a:bodyPr/>
        <a:lstStyle/>
        <a:p>
          <a:endParaRPr lang="en-US"/>
        </a:p>
      </dgm:t>
    </dgm:pt>
    <dgm:pt modelId="{EC44FE82-5ABC-4247-9BFB-BC1709B10563}" type="pres">
      <dgm:prSet presAssocID="{EDDA9449-BD00-4419-A2AD-E57E50B4CF20}" presName="cycle" presStyleCnt="0">
        <dgm:presLayoutVars>
          <dgm:chMax val="1"/>
          <dgm:dir/>
          <dgm:animLvl val="ctr"/>
          <dgm:resizeHandles val="exact"/>
        </dgm:presLayoutVars>
      </dgm:prSet>
      <dgm:spPr/>
      <dgm:t>
        <a:bodyPr/>
        <a:lstStyle/>
        <a:p>
          <a:endParaRPr lang="en-US"/>
        </a:p>
      </dgm:t>
    </dgm:pt>
    <dgm:pt modelId="{63EB82B9-7B5D-410F-A0DA-28DFB19F5A17}" type="pres">
      <dgm:prSet presAssocID="{FE6A4FAE-36A9-45D4-9B38-6F71DC026480}" presName="centerShape" presStyleLbl="node0" presStyleIdx="0" presStyleCnt="1" custScaleX="93830" custScaleY="78462" custLinFactNeighborX="-1949" custLinFactNeighborY="-56315"/>
      <dgm:spPr/>
      <dgm:t>
        <a:bodyPr/>
        <a:lstStyle/>
        <a:p>
          <a:endParaRPr lang="en-US"/>
        </a:p>
      </dgm:t>
    </dgm:pt>
    <dgm:pt modelId="{F46B2945-9BD6-4B76-8FAA-7A9B33272744}" type="pres">
      <dgm:prSet presAssocID="{85E0391E-90EE-4385-B62F-745D20659F87}" presName="parTrans" presStyleLbl="bgSibTrans2D1" presStyleIdx="0" presStyleCnt="3" custLinFactNeighborX="15626" custLinFactNeighborY="-965"/>
      <dgm:spPr/>
      <dgm:t>
        <a:bodyPr/>
        <a:lstStyle/>
        <a:p>
          <a:endParaRPr lang="en-US"/>
        </a:p>
      </dgm:t>
    </dgm:pt>
    <dgm:pt modelId="{DB7E296B-C4AC-4C55-9EE8-309C75AA3FF9}" type="pres">
      <dgm:prSet presAssocID="{C2C0F41F-DFAF-49A3-B4A6-6E95865E57EA}" presName="node" presStyleLbl="node1" presStyleIdx="0" presStyleCnt="3" custScaleX="109701" custScaleY="110575" custRadScaleRad="103764" custRadScaleInc="4683">
        <dgm:presLayoutVars>
          <dgm:bulletEnabled val="1"/>
        </dgm:presLayoutVars>
      </dgm:prSet>
      <dgm:spPr/>
      <dgm:t>
        <a:bodyPr/>
        <a:lstStyle/>
        <a:p>
          <a:endParaRPr lang="en-US"/>
        </a:p>
      </dgm:t>
    </dgm:pt>
    <dgm:pt modelId="{7789A7A3-95ED-49C8-B703-B9B6C6A41463}" type="pres">
      <dgm:prSet presAssocID="{49EC6855-40A2-471E-A456-D5747630DD19}" presName="parTrans" presStyleLbl="bgSibTrans2D1" presStyleIdx="1" presStyleCnt="3" custLinFactNeighborX="6333" custLinFactNeighborY="-58047"/>
      <dgm:spPr/>
      <dgm:t>
        <a:bodyPr/>
        <a:lstStyle/>
        <a:p>
          <a:endParaRPr lang="en-US"/>
        </a:p>
      </dgm:t>
    </dgm:pt>
    <dgm:pt modelId="{3D01B3EA-A8D2-493F-AD05-4C72797E78D1}" type="pres">
      <dgm:prSet presAssocID="{1EC988AB-5F91-48D1-973E-CDAF05A2E2C8}" presName="node" presStyleLbl="node1" presStyleIdx="1" presStyleCnt="3" custScaleX="117559" custScaleY="104360" custRadScaleRad="25585" custRadScaleInc="-14839">
        <dgm:presLayoutVars>
          <dgm:bulletEnabled val="1"/>
        </dgm:presLayoutVars>
      </dgm:prSet>
      <dgm:spPr/>
      <dgm:t>
        <a:bodyPr/>
        <a:lstStyle/>
        <a:p>
          <a:endParaRPr lang="en-US"/>
        </a:p>
      </dgm:t>
    </dgm:pt>
    <dgm:pt modelId="{36143E49-1114-4B10-BC9D-701D1BD0AD33}" type="pres">
      <dgm:prSet presAssocID="{2B438362-8E2B-4248-B123-C9EDF0EAA547}" presName="parTrans" presStyleLbl="bgSibTrans2D1" presStyleIdx="2" presStyleCnt="3" custLinFactNeighborX="-15173" custLinFactNeighborY="-1931"/>
      <dgm:spPr/>
      <dgm:t>
        <a:bodyPr/>
        <a:lstStyle/>
        <a:p>
          <a:endParaRPr lang="en-US"/>
        </a:p>
      </dgm:t>
    </dgm:pt>
    <dgm:pt modelId="{C721F225-3753-46B4-B9C8-132E9638A236}" type="pres">
      <dgm:prSet presAssocID="{A3D57EF4-916A-438C-B6BE-2C98A658780D}" presName="node" presStyleLbl="node1" presStyleIdx="2" presStyleCnt="3" custScaleX="122281" custScaleY="122445" custRadScaleRad="118118" custRadScaleInc="-18697">
        <dgm:presLayoutVars>
          <dgm:bulletEnabled val="1"/>
        </dgm:presLayoutVars>
      </dgm:prSet>
      <dgm:spPr/>
      <dgm:t>
        <a:bodyPr/>
        <a:lstStyle/>
        <a:p>
          <a:endParaRPr lang="en-US"/>
        </a:p>
      </dgm:t>
    </dgm:pt>
  </dgm:ptLst>
  <dgm:cxnLst>
    <dgm:cxn modelId="{4BA47340-3B50-4A47-A09D-3742D552B789}" type="presOf" srcId="{85E0391E-90EE-4385-B62F-745D20659F87}" destId="{F46B2945-9BD6-4B76-8FAA-7A9B33272744}" srcOrd="0" destOrd="0" presId="urn:microsoft.com/office/officeart/2005/8/layout/radial4"/>
    <dgm:cxn modelId="{B4477413-595F-4185-A5BD-79635076247D}" srcId="{FE6A4FAE-36A9-45D4-9B38-6F71DC026480}" destId="{A3D57EF4-916A-438C-B6BE-2C98A658780D}" srcOrd="2" destOrd="0" parTransId="{2B438362-8E2B-4248-B123-C9EDF0EAA547}" sibTransId="{23AAD2E9-604B-4E85-8AF5-1368E5FAF582}"/>
    <dgm:cxn modelId="{118E3C59-BFFF-4BDE-A982-03D59520EB77}" type="presOf" srcId="{EDDA9449-BD00-4419-A2AD-E57E50B4CF20}" destId="{EC44FE82-5ABC-4247-9BFB-BC1709B10563}" srcOrd="0" destOrd="0" presId="urn:microsoft.com/office/officeart/2005/8/layout/radial4"/>
    <dgm:cxn modelId="{59ABE4D2-DFFE-4810-AE82-A9996C58C98C}" type="presOf" srcId="{49EC6855-40A2-471E-A456-D5747630DD19}" destId="{7789A7A3-95ED-49C8-B703-B9B6C6A41463}" srcOrd="0" destOrd="0" presId="urn:microsoft.com/office/officeart/2005/8/layout/radial4"/>
    <dgm:cxn modelId="{CB1DA532-F8A5-49C6-BCD9-FB36E87C949C}" srcId="{FE6A4FAE-36A9-45D4-9B38-6F71DC026480}" destId="{C2C0F41F-DFAF-49A3-B4A6-6E95865E57EA}" srcOrd="0" destOrd="0" parTransId="{85E0391E-90EE-4385-B62F-745D20659F87}" sibTransId="{DA7D55FD-9965-4050-95E4-404637907C0A}"/>
    <dgm:cxn modelId="{47DE4CA8-56C0-46AC-B647-0138FBC51011}" type="presOf" srcId="{A3D57EF4-916A-438C-B6BE-2C98A658780D}" destId="{C721F225-3753-46B4-B9C8-132E9638A236}" srcOrd="0" destOrd="0" presId="urn:microsoft.com/office/officeart/2005/8/layout/radial4"/>
    <dgm:cxn modelId="{A9B0305A-4549-43E5-A152-BD4C03356979}" type="presOf" srcId="{C2C0F41F-DFAF-49A3-B4A6-6E95865E57EA}" destId="{DB7E296B-C4AC-4C55-9EE8-309C75AA3FF9}" srcOrd="0" destOrd="0" presId="urn:microsoft.com/office/officeart/2005/8/layout/radial4"/>
    <dgm:cxn modelId="{1E8C9F28-54DA-4A0D-9D38-D4AD4A912594}" type="presOf" srcId="{1EC988AB-5F91-48D1-973E-CDAF05A2E2C8}" destId="{3D01B3EA-A8D2-493F-AD05-4C72797E78D1}" srcOrd="0" destOrd="0" presId="urn:microsoft.com/office/officeart/2005/8/layout/radial4"/>
    <dgm:cxn modelId="{FCEAD3DF-F0C4-439F-ADC6-E5553B3D3D37}" srcId="{FE6A4FAE-36A9-45D4-9B38-6F71DC026480}" destId="{1EC988AB-5F91-48D1-973E-CDAF05A2E2C8}" srcOrd="1" destOrd="0" parTransId="{49EC6855-40A2-471E-A456-D5747630DD19}" sibTransId="{31C4EA9B-0D32-4C2B-810B-C321ADFA81A9}"/>
    <dgm:cxn modelId="{70CDDFB4-AE8F-45DB-9617-7551D4D95A9E}" srcId="{EDDA9449-BD00-4419-A2AD-E57E50B4CF20}" destId="{4E80E7AD-E669-471B-9548-B7C147726DC2}" srcOrd="1" destOrd="0" parTransId="{42D9FE2E-CEE7-427C-82E1-49D0C7B02C56}" sibTransId="{012C1CE6-2D47-46FB-87D2-1AD9892B8801}"/>
    <dgm:cxn modelId="{A72E8CED-E8A9-4F84-B440-39A4BBCA224D}" srcId="{EDDA9449-BD00-4419-A2AD-E57E50B4CF20}" destId="{FE6A4FAE-36A9-45D4-9B38-6F71DC026480}" srcOrd="0" destOrd="0" parTransId="{B8E9B192-B3FE-4F27-8265-E95C1FC6FABA}" sibTransId="{05A60A04-E0E6-45AC-888E-F9D61548A011}"/>
    <dgm:cxn modelId="{C7535BB4-6877-454D-B563-5D8FB06CA33B}" type="presOf" srcId="{2B438362-8E2B-4248-B123-C9EDF0EAA547}" destId="{36143E49-1114-4B10-BC9D-701D1BD0AD33}" srcOrd="0" destOrd="0" presId="urn:microsoft.com/office/officeart/2005/8/layout/radial4"/>
    <dgm:cxn modelId="{33F3F477-8891-4574-9C49-8B5ABBF4AB4E}" type="presOf" srcId="{FE6A4FAE-36A9-45D4-9B38-6F71DC026480}" destId="{63EB82B9-7B5D-410F-A0DA-28DFB19F5A17}" srcOrd="0" destOrd="0" presId="urn:microsoft.com/office/officeart/2005/8/layout/radial4"/>
    <dgm:cxn modelId="{FB132D4C-0F22-430C-B486-2D0E040A1B67}" type="presParOf" srcId="{EC44FE82-5ABC-4247-9BFB-BC1709B10563}" destId="{63EB82B9-7B5D-410F-A0DA-28DFB19F5A17}" srcOrd="0" destOrd="0" presId="urn:microsoft.com/office/officeart/2005/8/layout/radial4"/>
    <dgm:cxn modelId="{5E68D70F-5BFA-46DF-AE4A-1129462BC673}" type="presParOf" srcId="{EC44FE82-5ABC-4247-9BFB-BC1709B10563}" destId="{F46B2945-9BD6-4B76-8FAA-7A9B33272744}" srcOrd="1" destOrd="0" presId="urn:microsoft.com/office/officeart/2005/8/layout/radial4"/>
    <dgm:cxn modelId="{6B939976-440D-45FB-AB88-8EC28A16BAE6}" type="presParOf" srcId="{EC44FE82-5ABC-4247-9BFB-BC1709B10563}" destId="{DB7E296B-C4AC-4C55-9EE8-309C75AA3FF9}" srcOrd="2" destOrd="0" presId="urn:microsoft.com/office/officeart/2005/8/layout/radial4"/>
    <dgm:cxn modelId="{0D13E1E5-AA29-45D7-BCA2-6958A707D85D}" type="presParOf" srcId="{EC44FE82-5ABC-4247-9BFB-BC1709B10563}" destId="{7789A7A3-95ED-49C8-B703-B9B6C6A41463}" srcOrd="3" destOrd="0" presId="urn:microsoft.com/office/officeart/2005/8/layout/radial4"/>
    <dgm:cxn modelId="{A4992F2E-23B2-4847-857F-1FD67CDE9E7C}" type="presParOf" srcId="{EC44FE82-5ABC-4247-9BFB-BC1709B10563}" destId="{3D01B3EA-A8D2-493F-AD05-4C72797E78D1}" srcOrd="4" destOrd="0" presId="urn:microsoft.com/office/officeart/2005/8/layout/radial4"/>
    <dgm:cxn modelId="{CF607312-4832-44FB-8116-33A6CCB06FD9}" type="presParOf" srcId="{EC44FE82-5ABC-4247-9BFB-BC1709B10563}" destId="{36143E49-1114-4B10-BC9D-701D1BD0AD33}" srcOrd="5" destOrd="0" presId="urn:microsoft.com/office/officeart/2005/8/layout/radial4"/>
    <dgm:cxn modelId="{0299B324-1406-4EA5-AA83-004165EAC0F5}" type="presParOf" srcId="{EC44FE82-5ABC-4247-9BFB-BC1709B10563}" destId="{C721F225-3753-46B4-B9C8-132E9638A236}"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DDA9449-BD00-4419-A2AD-E57E50B4CF20}"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FE6A4FAE-36A9-45D4-9B38-6F71DC026480}">
      <dgm:prSet phldrT="[نص]"/>
      <dgm:spPr/>
      <dgm:t>
        <a:bodyPr/>
        <a:lstStyle/>
        <a:p>
          <a:r>
            <a:rPr lang="ar-SA" dirty="0" smtClean="0"/>
            <a:t> </a:t>
          </a:r>
          <a:r>
            <a:rPr lang="ar-SA" b="1" dirty="0" smtClean="0">
              <a:solidFill>
                <a:schemeClr val="bg1"/>
              </a:solidFill>
              <a:effectLst>
                <a:outerShdw blurRad="38100" dist="38100" dir="2700000" algn="tl">
                  <a:srgbClr val="000000">
                    <a:alpha val="43137"/>
                  </a:srgbClr>
                </a:outerShdw>
              </a:effectLst>
            </a:rPr>
            <a:t>العوامل المؤثرة في درجه تماسك الجماعة</a:t>
          </a:r>
          <a:endParaRPr lang="en-US" dirty="0"/>
        </a:p>
      </dgm:t>
    </dgm:pt>
    <dgm:pt modelId="{B8E9B192-B3FE-4F27-8265-E95C1FC6FABA}" type="parTrans" cxnId="{A72E8CED-E8A9-4F84-B440-39A4BBCA224D}">
      <dgm:prSet/>
      <dgm:spPr/>
      <dgm:t>
        <a:bodyPr/>
        <a:lstStyle/>
        <a:p>
          <a:endParaRPr lang="en-US"/>
        </a:p>
      </dgm:t>
    </dgm:pt>
    <dgm:pt modelId="{05A60A04-E0E6-45AC-888E-F9D61548A011}" type="sibTrans" cxnId="{A72E8CED-E8A9-4F84-B440-39A4BBCA224D}">
      <dgm:prSet/>
      <dgm:spPr/>
      <dgm:t>
        <a:bodyPr/>
        <a:lstStyle/>
        <a:p>
          <a:endParaRPr lang="en-US"/>
        </a:p>
      </dgm:t>
    </dgm:pt>
    <dgm:pt modelId="{C2C0F41F-DFAF-49A3-B4A6-6E95865E57EA}">
      <dgm:prSet phldrT="[نص]" custT="1"/>
      <dgm:spPr/>
      <dgm:t>
        <a:bodyPr/>
        <a:lstStyle/>
        <a:p>
          <a:pPr algn="ctr"/>
          <a:r>
            <a:rPr lang="ar-SA" sz="2800" b="1" dirty="0" smtClean="0">
              <a:solidFill>
                <a:schemeClr val="bg1"/>
              </a:solidFill>
              <a:effectLst>
                <a:outerShdw blurRad="38100" dist="38100" dir="2700000" algn="tl">
                  <a:srgbClr val="000000">
                    <a:alpha val="43137"/>
                  </a:srgbClr>
                </a:outerShdw>
              </a:effectLst>
            </a:rPr>
            <a:t>4- تقارب مستوى أفراد الجماعة        ” مستوى اجتماعي وثقافي واحد ”يزيد من التماسك ويخفف من التوتر .</a:t>
          </a:r>
          <a:endParaRPr lang="en-US" sz="2400" dirty="0">
            <a:effectLst>
              <a:outerShdw blurRad="38100" dist="38100" dir="2700000" algn="tl">
                <a:srgbClr val="000000">
                  <a:alpha val="43137"/>
                </a:srgbClr>
              </a:outerShdw>
            </a:effectLst>
          </a:endParaRPr>
        </a:p>
      </dgm:t>
    </dgm:pt>
    <dgm:pt modelId="{85E0391E-90EE-4385-B62F-745D20659F87}" type="parTrans" cxnId="{CB1DA532-F8A5-49C6-BCD9-FB36E87C949C}">
      <dgm:prSet/>
      <dgm:spPr/>
      <dgm:t>
        <a:bodyPr/>
        <a:lstStyle/>
        <a:p>
          <a:endParaRPr lang="en-US"/>
        </a:p>
      </dgm:t>
    </dgm:pt>
    <dgm:pt modelId="{DA7D55FD-9965-4050-95E4-404637907C0A}" type="sibTrans" cxnId="{CB1DA532-F8A5-49C6-BCD9-FB36E87C949C}">
      <dgm:prSet/>
      <dgm:spPr/>
      <dgm:t>
        <a:bodyPr/>
        <a:lstStyle/>
        <a:p>
          <a:endParaRPr lang="en-US"/>
        </a:p>
      </dgm:t>
    </dgm:pt>
    <dgm:pt modelId="{1EC988AB-5F91-48D1-973E-CDAF05A2E2C8}">
      <dgm:prSet phldrT="[نص]" custT="1"/>
      <dgm:spPr/>
      <dgm:t>
        <a:bodyPr/>
        <a:lstStyle/>
        <a:p>
          <a:pPr>
            <a:lnSpc>
              <a:spcPct val="100000"/>
            </a:lnSpc>
          </a:pPr>
          <a:r>
            <a:rPr lang="ar-SA" sz="3200" b="1" dirty="0" smtClean="0">
              <a:solidFill>
                <a:schemeClr val="accent6">
                  <a:lumMod val="75000"/>
                </a:schemeClr>
              </a:solidFill>
              <a:effectLst>
                <a:outerShdw blurRad="38100" dist="38100" dir="2700000" algn="tl">
                  <a:srgbClr val="000000">
                    <a:alpha val="43137"/>
                  </a:srgbClr>
                </a:outerShdw>
              </a:effectLst>
            </a:rPr>
            <a:t>5- احتفاظ الجماعة بأعضائها فترة طويلة يزيد من تماسكها .</a:t>
          </a:r>
          <a:endParaRPr lang="en-US" sz="3200" dirty="0">
            <a:effectLst>
              <a:outerShdw blurRad="38100" dist="38100" dir="2700000" algn="tl">
                <a:srgbClr val="000000">
                  <a:alpha val="43137"/>
                </a:srgbClr>
              </a:outerShdw>
            </a:effectLst>
          </a:endParaRPr>
        </a:p>
      </dgm:t>
    </dgm:pt>
    <dgm:pt modelId="{49EC6855-40A2-471E-A456-D5747630DD19}" type="parTrans" cxnId="{FCEAD3DF-F0C4-439F-ADC6-E5553B3D3D37}">
      <dgm:prSet/>
      <dgm:spPr/>
      <dgm:t>
        <a:bodyPr/>
        <a:lstStyle/>
        <a:p>
          <a:endParaRPr lang="en-US"/>
        </a:p>
      </dgm:t>
    </dgm:pt>
    <dgm:pt modelId="{31C4EA9B-0D32-4C2B-810B-C321ADFA81A9}" type="sibTrans" cxnId="{FCEAD3DF-F0C4-439F-ADC6-E5553B3D3D37}">
      <dgm:prSet/>
      <dgm:spPr/>
      <dgm:t>
        <a:bodyPr/>
        <a:lstStyle/>
        <a:p>
          <a:endParaRPr lang="en-US"/>
        </a:p>
      </dgm:t>
    </dgm:pt>
    <dgm:pt modelId="{A3D57EF4-916A-438C-B6BE-2C98A658780D}">
      <dgm:prSet custT="1"/>
      <dgm:spPr/>
      <dgm:t>
        <a:bodyPr/>
        <a:lstStyle/>
        <a:p>
          <a:r>
            <a:rPr lang="ar-SA" sz="3200" b="1" dirty="0" smtClean="0">
              <a:solidFill>
                <a:schemeClr val="bg1"/>
              </a:solidFill>
              <a:effectLst>
                <a:outerShdw blurRad="38100" dist="38100" dir="2700000" algn="tl">
                  <a:srgbClr val="000000">
                    <a:alpha val="43137"/>
                  </a:srgbClr>
                </a:outerShdw>
              </a:effectLst>
            </a:rPr>
            <a:t>6- اعتماد الأعضاء عليها </a:t>
          </a:r>
          <a:r>
            <a:rPr lang="ar-SA" sz="3200" b="1" dirty="0" err="1" smtClean="0">
              <a:solidFill>
                <a:schemeClr val="bg1"/>
              </a:solidFill>
              <a:effectLst>
                <a:outerShdw blurRad="38100" dist="38100" dir="2700000" algn="tl">
                  <a:srgbClr val="000000">
                    <a:alpha val="43137"/>
                  </a:srgbClr>
                </a:outerShdw>
              </a:effectLst>
            </a:rPr>
            <a:t>لاشباع</a:t>
          </a:r>
          <a:r>
            <a:rPr lang="ar-SA" sz="3200" b="1" dirty="0" smtClean="0">
              <a:solidFill>
                <a:schemeClr val="bg1"/>
              </a:solidFill>
              <a:effectLst>
                <a:outerShdw blurRad="38100" dist="38100" dir="2700000" algn="tl">
                  <a:srgbClr val="000000">
                    <a:alpha val="43137"/>
                  </a:srgbClr>
                </a:outerShdw>
              </a:effectLst>
            </a:rPr>
            <a:t> حاجاتهم يزيد من تماسكها .</a:t>
          </a:r>
          <a:endParaRPr lang="en-US" sz="3200" b="1" dirty="0">
            <a:effectLst>
              <a:outerShdw blurRad="38100" dist="38100" dir="2700000" algn="tl">
                <a:srgbClr val="000000">
                  <a:alpha val="43137"/>
                </a:srgbClr>
              </a:outerShdw>
            </a:effectLst>
          </a:endParaRPr>
        </a:p>
      </dgm:t>
    </dgm:pt>
    <dgm:pt modelId="{2B438362-8E2B-4248-B123-C9EDF0EAA547}" type="parTrans" cxnId="{B4477413-595F-4185-A5BD-79635076247D}">
      <dgm:prSet/>
      <dgm:spPr/>
      <dgm:t>
        <a:bodyPr/>
        <a:lstStyle/>
        <a:p>
          <a:endParaRPr lang="en-US"/>
        </a:p>
      </dgm:t>
    </dgm:pt>
    <dgm:pt modelId="{23AAD2E9-604B-4E85-8AF5-1368E5FAF582}" type="sibTrans" cxnId="{B4477413-595F-4185-A5BD-79635076247D}">
      <dgm:prSet/>
      <dgm:spPr/>
      <dgm:t>
        <a:bodyPr/>
        <a:lstStyle/>
        <a:p>
          <a:endParaRPr lang="en-US"/>
        </a:p>
      </dgm:t>
    </dgm:pt>
    <dgm:pt modelId="{4E80E7AD-E669-471B-9548-B7C147726DC2}">
      <dgm:prSet/>
      <dgm:spPr/>
      <dgm:t>
        <a:bodyPr/>
        <a:lstStyle/>
        <a:p>
          <a:endParaRPr lang="en-US" dirty="0"/>
        </a:p>
      </dgm:t>
    </dgm:pt>
    <dgm:pt modelId="{42D9FE2E-CEE7-427C-82E1-49D0C7B02C56}" type="parTrans" cxnId="{70CDDFB4-AE8F-45DB-9617-7551D4D95A9E}">
      <dgm:prSet/>
      <dgm:spPr/>
      <dgm:t>
        <a:bodyPr/>
        <a:lstStyle/>
        <a:p>
          <a:endParaRPr lang="en-US"/>
        </a:p>
      </dgm:t>
    </dgm:pt>
    <dgm:pt modelId="{012C1CE6-2D47-46FB-87D2-1AD9892B8801}" type="sibTrans" cxnId="{70CDDFB4-AE8F-45DB-9617-7551D4D95A9E}">
      <dgm:prSet/>
      <dgm:spPr/>
      <dgm:t>
        <a:bodyPr/>
        <a:lstStyle/>
        <a:p>
          <a:endParaRPr lang="en-US"/>
        </a:p>
      </dgm:t>
    </dgm:pt>
    <dgm:pt modelId="{EC44FE82-5ABC-4247-9BFB-BC1709B10563}" type="pres">
      <dgm:prSet presAssocID="{EDDA9449-BD00-4419-A2AD-E57E50B4CF20}" presName="cycle" presStyleCnt="0">
        <dgm:presLayoutVars>
          <dgm:chMax val="1"/>
          <dgm:dir/>
          <dgm:animLvl val="ctr"/>
          <dgm:resizeHandles val="exact"/>
        </dgm:presLayoutVars>
      </dgm:prSet>
      <dgm:spPr/>
      <dgm:t>
        <a:bodyPr/>
        <a:lstStyle/>
        <a:p>
          <a:endParaRPr lang="en-US"/>
        </a:p>
      </dgm:t>
    </dgm:pt>
    <dgm:pt modelId="{63EB82B9-7B5D-410F-A0DA-28DFB19F5A17}" type="pres">
      <dgm:prSet presAssocID="{FE6A4FAE-36A9-45D4-9B38-6F71DC026480}" presName="centerShape" presStyleLbl="node0" presStyleIdx="0" presStyleCnt="1" custScaleX="93830" custScaleY="78462" custLinFactNeighborX="-1949" custLinFactNeighborY="-56315"/>
      <dgm:spPr/>
      <dgm:t>
        <a:bodyPr/>
        <a:lstStyle/>
        <a:p>
          <a:endParaRPr lang="en-US"/>
        </a:p>
      </dgm:t>
    </dgm:pt>
    <dgm:pt modelId="{F46B2945-9BD6-4B76-8FAA-7A9B33272744}" type="pres">
      <dgm:prSet presAssocID="{85E0391E-90EE-4385-B62F-745D20659F87}" presName="parTrans" presStyleLbl="bgSibTrans2D1" presStyleIdx="0" presStyleCnt="3" custLinFactNeighborX="15626" custLinFactNeighborY="-965"/>
      <dgm:spPr/>
      <dgm:t>
        <a:bodyPr/>
        <a:lstStyle/>
        <a:p>
          <a:endParaRPr lang="en-US"/>
        </a:p>
      </dgm:t>
    </dgm:pt>
    <dgm:pt modelId="{DB7E296B-C4AC-4C55-9EE8-309C75AA3FF9}" type="pres">
      <dgm:prSet presAssocID="{C2C0F41F-DFAF-49A3-B4A6-6E95865E57EA}" presName="node" presStyleLbl="node1" presStyleIdx="0" presStyleCnt="3" custScaleX="109701" custScaleY="149521" custRadScaleRad="103764" custRadScaleInc="4683">
        <dgm:presLayoutVars>
          <dgm:bulletEnabled val="1"/>
        </dgm:presLayoutVars>
      </dgm:prSet>
      <dgm:spPr/>
      <dgm:t>
        <a:bodyPr/>
        <a:lstStyle/>
        <a:p>
          <a:endParaRPr lang="en-US"/>
        </a:p>
      </dgm:t>
    </dgm:pt>
    <dgm:pt modelId="{7789A7A3-95ED-49C8-B703-B9B6C6A41463}" type="pres">
      <dgm:prSet presAssocID="{49EC6855-40A2-471E-A456-D5747630DD19}" presName="parTrans" presStyleLbl="bgSibTrans2D1" presStyleIdx="1" presStyleCnt="3" custLinFactNeighborX="6333" custLinFactNeighborY="-58047"/>
      <dgm:spPr/>
      <dgm:t>
        <a:bodyPr/>
        <a:lstStyle/>
        <a:p>
          <a:endParaRPr lang="en-US"/>
        </a:p>
      </dgm:t>
    </dgm:pt>
    <dgm:pt modelId="{3D01B3EA-A8D2-493F-AD05-4C72797E78D1}" type="pres">
      <dgm:prSet presAssocID="{1EC988AB-5F91-48D1-973E-CDAF05A2E2C8}" presName="node" presStyleLbl="node1" presStyleIdx="1" presStyleCnt="3" custScaleX="117559" custScaleY="117387" custRadScaleRad="25585" custRadScaleInc="-14839">
        <dgm:presLayoutVars>
          <dgm:bulletEnabled val="1"/>
        </dgm:presLayoutVars>
      </dgm:prSet>
      <dgm:spPr/>
      <dgm:t>
        <a:bodyPr/>
        <a:lstStyle/>
        <a:p>
          <a:endParaRPr lang="en-US"/>
        </a:p>
      </dgm:t>
    </dgm:pt>
    <dgm:pt modelId="{36143E49-1114-4B10-BC9D-701D1BD0AD33}" type="pres">
      <dgm:prSet presAssocID="{2B438362-8E2B-4248-B123-C9EDF0EAA547}" presName="parTrans" presStyleLbl="bgSibTrans2D1" presStyleIdx="2" presStyleCnt="3" custLinFactNeighborX="-15173" custLinFactNeighborY="-1931"/>
      <dgm:spPr/>
      <dgm:t>
        <a:bodyPr/>
        <a:lstStyle/>
        <a:p>
          <a:endParaRPr lang="en-US"/>
        </a:p>
      </dgm:t>
    </dgm:pt>
    <dgm:pt modelId="{C721F225-3753-46B4-B9C8-132E9638A236}" type="pres">
      <dgm:prSet presAssocID="{A3D57EF4-916A-438C-B6BE-2C98A658780D}" presName="node" presStyleLbl="node1" presStyleIdx="2" presStyleCnt="3" custScaleX="122281" custScaleY="125216" custRadScaleRad="119418" custRadScaleInc="-19688">
        <dgm:presLayoutVars>
          <dgm:bulletEnabled val="1"/>
        </dgm:presLayoutVars>
      </dgm:prSet>
      <dgm:spPr/>
      <dgm:t>
        <a:bodyPr/>
        <a:lstStyle/>
        <a:p>
          <a:endParaRPr lang="en-US"/>
        </a:p>
      </dgm:t>
    </dgm:pt>
  </dgm:ptLst>
  <dgm:cxnLst>
    <dgm:cxn modelId="{8BC2D600-9F17-4C63-A75E-41973FD81D78}" type="presOf" srcId="{A3D57EF4-916A-438C-B6BE-2C98A658780D}" destId="{C721F225-3753-46B4-B9C8-132E9638A236}" srcOrd="0" destOrd="0" presId="urn:microsoft.com/office/officeart/2005/8/layout/radial4"/>
    <dgm:cxn modelId="{B4477413-595F-4185-A5BD-79635076247D}" srcId="{FE6A4FAE-36A9-45D4-9B38-6F71DC026480}" destId="{A3D57EF4-916A-438C-B6BE-2C98A658780D}" srcOrd="2" destOrd="0" parTransId="{2B438362-8E2B-4248-B123-C9EDF0EAA547}" sibTransId="{23AAD2E9-604B-4E85-8AF5-1368E5FAF582}"/>
    <dgm:cxn modelId="{F4A1ED9F-4E4D-4420-8233-EA3A45F92B5C}" type="presOf" srcId="{49EC6855-40A2-471E-A456-D5747630DD19}" destId="{7789A7A3-95ED-49C8-B703-B9B6C6A41463}" srcOrd="0" destOrd="0" presId="urn:microsoft.com/office/officeart/2005/8/layout/radial4"/>
    <dgm:cxn modelId="{39FF10DB-487D-471E-B372-F66B3BDE5B9E}" type="presOf" srcId="{C2C0F41F-DFAF-49A3-B4A6-6E95865E57EA}" destId="{DB7E296B-C4AC-4C55-9EE8-309C75AA3FF9}" srcOrd="0" destOrd="0" presId="urn:microsoft.com/office/officeart/2005/8/layout/radial4"/>
    <dgm:cxn modelId="{CB1DA532-F8A5-49C6-BCD9-FB36E87C949C}" srcId="{FE6A4FAE-36A9-45D4-9B38-6F71DC026480}" destId="{C2C0F41F-DFAF-49A3-B4A6-6E95865E57EA}" srcOrd="0" destOrd="0" parTransId="{85E0391E-90EE-4385-B62F-745D20659F87}" sibTransId="{DA7D55FD-9965-4050-95E4-404637907C0A}"/>
    <dgm:cxn modelId="{46C4C34A-4EC4-4091-980F-F5E4948AB476}" type="presOf" srcId="{2B438362-8E2B-4248-B123-C9EDF0EAA547}" destId="{36143E49-1114-4B10-BC9D-701D1BD0AD33}" srcOrd="0" destOrd="0" presId="urn:microsoft.com/office/officeart/2005/8/layout/radial4"/>
    <dgm:cxn modelId="{FCEAD3DF-F0C4-439F-ADC6-E5553B3D3D37}" srcId="{FE6A4FAE-36A9-45D4-9B38-6F71DC026480}" destId="{1EC988AB-5F91-48D1-973E-CDAF05A2E2C8}" srcOrd="1" destOrd="0" parTransId="{49EC6855-40A2-471E-A456-D5747630DD19}" sibTransId="{31C4EA9B-0D32-4C2B-810B-C321ADFA81A9}"/>
    <dgm:cxn modelId="{A72E8CED-E8A9-4F84-B440-39A4BBCA224D}" srcId="{EDDA9449-BD00-4419-A2AD-E57E50B4CF20}" destId="{FE6A4FAE-36A9-45D4-9B38-6F71DC026480}" srcOrd="0" destOrd="0" parTransId="{B8E9B192-B3FE-4F27-8265-E95C1FC6FABA}" sibTransId="{05A60A04-E0E6-45AC-888E-F9D61548A011}"/>
    <dgm:cxn modelId="{70CDDFB4-AE8F-45DB-9617-7551D4D95A9E}" srcId="{EDDA9449-BD00-4419-A2AD-E57E50B4CF20}" destId="{4E80E7AD-E669-471B-9548-B7C147726DC2}" srcOrd="1" destOrd="0" parTransId="{42D9FE2E-CEE7-427C-82E1-49D0C7B02C56}" sibTransId="{012C1CE6-2D47-46FB-87D2-1AD9892B8801}"/>
    <dgm:cxn modelId="{1D51F852-2BDC-4CAE-8A05-456C158D62FF}" type="presOf" srcId="{85E0391E-90EE-4385-B62F-745D20659F87}" destId="{F46B2945-9BD6-4B76-8FAA-7A9B33272744}" srcOrd="0" destOrd="0" presId="urn:microsoft.com/office/officeart/2005/8/layout/radial4"/>
    <dgm:cxn modelId="{1A3EF6CB-0711-4E2B-A385-0A4A9B9C38C3}" type="presOf" srcId="{1EC988AB-5F91-48D1-973E-CDAF05A2E2C8}" destId="{3D01B3EA-A8D2-493F-AD05-4C72797E78D1}" srcOrd="0" destOrd="0" presId="urn:microsoft.com/office/officeart/2005/8/layout/radial4"/>
    <dgm:cxn modelId="{3C64D30F-BCD9-436C-B5C8-DE0D62724865}" type="presOf" srcId="{EDDA9449-BD00-4419-A2AD-E57E50B4CF20}" destId="{EC44FE82-5ABC-4247-9BFB-BC1709B10563}" srcOrd="0" destOrd="0" presId="urn:microsoft.com/office/officeart/2005/8/layout/radial4"/>
    <dgm:cxn modelId="{5145A436-C291-4C36-9604-2EFB87CF43CE}" type="presOf" srcId="{FE6A4FAE-36A9-45D4-9B38-6F71DC026480}" destId="{63EB82B9-7B5D-410F-A0DA-28DFB19F5A17}" srcOrd="0" destOrd="0" presId="urn:microsoft.com/office/officeart/2005/8/layout/radial4"/>
    <dgm:cxn modelId="{3C8A3E9A-3D31-4942-ABE8-08E092C19A2E}" type="presParOf" srcId="{EC44FE82-5ABC-4247-9BFB-BC1709B10563}" destId="{63EB82B9-7B5D-410F-A0DA-28DFB19F5A17}" srcOrd="0" destOrd="0" presId="urn:microsoft.com/office/officeart/2005/8/layout/radial4"/>
    <dgm:cxn modelId="{86183F29-DDBD-48E6-A1AA-0EDEDD317535}" type="presParOf" srcId="{EC44FE82-5ABC-4247-9BFB-BC1709B10563}" destId="{F46B2945-9BD6-4B76-8FAA-7A9B33272744}" srcOrd="1" destOrd="0" presId="urn:microsoft.com/office/officeart/2005/8/layout/radial4"/>
    <dgm:cxn modelId="{CF298D30-EE9B-48D6-991E-F327A28BE3B9}" type="presParOf" srcId="{EC44FE82-5ABC-4247-9BFB-BC1709B10563}" destId="{DB7E296B-C4AC-4C55-9EE8-309C75AA3FF9}" srcOrd="2" destOrd="0" presId="urn:microsoft.com/office/officeart/2005/8/layout/radial4"/>
    <dgm:cxn modelId="{24EF96F6-1494-4875-93D5-53F0B03F6189}" type="presParOf" srcId="{EC44FE82-5ABC-4247-9BFB-BC1709B10563}" destId="{7789A7A3-95ED-49C8-B703-B9B6C6A41463}" srcOrd="3" destOrd="0" presId="urn:microsoft.com/office/officeart/2005/8/layout/radial4"/>
    <dgm:cxn modelId="{9628A7BD-2F17-4724-9A65-5F8DD0E53ECB}" type="presParOf" srcId="{EC44FE82-5ABC-4247-9BFB-BC1709B10563}" destId="{3D01B3EA-A8D2-493F-AD05-4C72797E78D1}" srcOrd="4" destOrd="0" presId="urn:microsoft.com/office/officeart/2005/8/layout/radial4"/>
    <dgm:cxn modelId="{F07D5D92-0D4D-421B-B2B5-5CC4C00A45A9}" type="presParOf" srcId="{EC44FE82-5ABC-4247-9BFB-BC1709B10563}" destId="{36143E49-1114-4B10-BC9D-701D1BD0AD33}" srcOrd="5" destOrd="0" presId="urn:microsoft.com/office/officeart/2005/8/layout/radial4"/>
    <dgm:cxn modelId="{B1491284-4095-4025-A3FE-78E7CC00EC28}" type="presParOf" srcId="{EC44FE82-5ABC-4247-9BFB-BC1709B10563}" destId="{C721F225-3753-46B4-B9C8-132E9638A236}"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161D90-2284-4A20-B7F2-65170572CDD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pPr rtl="1"/>
          <a:endParaRPr lang="ar-SA"/>
        </a:p>
      </dgm:t>
    </dgm:pt>
    <dgm:pt modelId="{4686A513-CB84-4167-A422-386D610E6845}">
      <dgm:prSet phldrT="[Text]" custT="1">
        <dgm:style>
          <a:lnRef idx="1">
            <a:schemeClr val="accent3"/>
          </a:lnRef>
          <a:fillRef idx="2">
            <a:schemeClr val="accent3"/>
          </a:fillRef>
          <a:effectRef idx="1">
            <a:schemeClr val="accent3"/>
          </a:effectRef>
          <a:fontRef idx="minor">
            <a:schemeClr val="dk1"/>
          </a:fontRef>
        </dgm:style>
      </dgm:prSet>
      <dgm:spPr/>
      <dgm:t>
        <a:bodyPr/>
        <a:lstStyle/>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r>
            <a:rPr lang="ar-SA" sz="2400" dirty="0" smtClean="0"/>
            <a:t>البيئة الخارجية </a:t>
          </a:r>
          <a:endParaRPr lang="ar-SA" sz="2400" dirty="0"/>
        </a:p>
      </dgm:t>
    </dgm:pt>
    <dgm:pt modelId="{18BB761F-962D-4655-A90E-255818A54DB5}" type="parTrans" cxnId="{77A43440-A218-43DB-9168-817EEAD94BF2}">
      <dgm:prSet/>
      <dgm:spPr/>
      <dgm:t>
        <a:bodyPr/>
        <a:lstStyle/>
        <a:p>
          <a:pPr rtl="1"/>
          <a:endParaRPr lang="ar-SA"/>
        </a:p>
      </dgm:t>
    </dgm:pt>
    <dgm:pt modelId="{844D5D94-5DD1-4ECA-96F2-BF1FC74A2DF4}" type="sibTrans" cxnId="{77A43440-A218-43DB-9168-817EEAD94BF2}">
      <dgm:prSet/>
      <dgm:spPr/>
      <dgm:t>
        <a:bodyPr/>
        <a:lstStyle/>
        <a:p>
          <a:pPr rtl="1"/>
          <a:endParaRPr lang="ar-SA"/>
        </a:p>
      </dgm:t>
    </dgm:pt>
    <dgm:pt modelId="{D65D1143-6C3A-496E-877B-424EB4F9612F}">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r>
            <a:rPr lang="ar-SA" sz="3200" dirty="0" smtClean="0"/>
            <a:t>المنظمة</a:t>
          </a:r>
          <a:endParaRPr lang="ar-SA" sz="3200" dirty="0"/>
        </a:p>
      </dgm:t>
    </dgm:pt>
    <dgm:pt modelId="{DAC04D54-BD01-463D-B0BC-8D5076515434}" type="parTrans" cxnId="{B33CF37D-8CEC-4D6C-B73D-87A896A44F88}">
      <dgm:prSet/>
      <dgm:spPr/>
      <dgm:t>
        <a:bodyPr/>
        <a:lstStyle/>
        <a:p>
          <a:pPr rtl="1"/>
          <a:endParaRPr lang="ar-SA"/>
        </a:p>
      </dgm:t>
    </dgm:pt>
    <dgm:pt modelId="{D10FFB5B-896B-4756-B044-316D61AB80E9}" type="sibTrans" cxnId="{B33CF37D-8CEC-4D6C-B73D-87A896A44F88}">
      <dgm:prSet/>
      <dgm:spPr/>
      <dgm:t>
        <a:bodyPr/>
        <a:lstStyle/>
        <a:p>
          <a:pPr rtl="1"/>
          <a:endParaRPr lang="ar-SA"/>
        </a:p>
      </dgm:t>
    </dgm:pt>
    <dgm:pt modelId="{09348FC0-C3AF-4266-AF84-190AB41AFD10}">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endParaRPr lang="ar-SA" sz="500" dirty="0" smtClean="0"/>
        </a:p>
        <a:p>
          <a:pPr rtl="1"/>
          <a:r>
            <a:rPr lang="ar-SA" sz="3200" dirty="0" smtClean="0"/>
            <a:t>الجماعة </a:t>
          </a:r>
          <a:endParaRPr lang="ar-SA" sz="3200" dirty="0"/>
        </a:p>
      </dgm:t>
    </dgm:pt>
    <dgm:pt modelId="{F0726D94-2958-46EC-8B57-88D6E95CAB4B}" type="parTrans" cxnId="{E854976A-638A-448B-9201-C683C55F7C2B}">
      <dgm:prSet/>
      <dgm:spPr/>
      <dgm:t>
        <a:bodyPr/>
        <a:lstStyle/>
        <a:p>
          <a:pPr rtl="1"/>
          <a:endParaRPr lang="ar-SA"/>
        </a:p>
      </dgm:t>
    </dgm:pt>
    <dgm:pt modelId="{35DC0801-9F66-4392-958D-00A21BBD1323}" type="sibTrans" cxnId="{E854976A-638A-448B-9201-C683C55F7C2B}">
      <dgm:prSet/>
      <dgm:spPr/>
      <dgm:t>
        <a:bodyPr/>
        <a:lstStyle/>
        <a:p>
          <a:pPr rtl="1"/>
          <a:endParaRPr lang="ar-SA"/>
        </a:p>
      </dgm:t>
    </dgm:pt>
    <dgm:pt modelId="{887BDE2B-2053-490F-8931-C530AFB26745}">
      <dgm:prSet phldrT="[Text]" custT="1">
        <dgm:style>
          <a:lnRef idx="1">
            <a:schemeClr val="accent1"/>
          </a:lnRef>
          <a:fillRef idx="2">
            <a:schemeClr val="accent1"/>
          </a:fillRef>
          <a:effectRef idx="1">
            <a:schemeClr val="accent1"/>
          </a:effectRef>
          <a:fontRef idx="minor">
            <a:schemeClr val="dk1"/>
          </a:fontRef>
        </dgm:style>
      </dgm:prSet>
      <dgm:spPr>
        <a:solidFill>
          <a:schemeClr val="accent3"/>
        </a:solidFill>
      </dgm:spPr>
      <dgm:t>
        <a:bodyPr/>
        <a:lstStyle/>
        <a:p>
          <a:pPr rtl="1"/>
          <a:r>
            <a:rPr lang="ar-SA" sz="3200" dirty="0" smtClean="0"/>
            <a:t>الفرد</a:t>
          </a:r>
          <a:endParaRPr lang="ar-SA" sz="3200" dirty="0"/>
        </a:p>
      </dgm:t>
    </dgm:pt>
    <dgm:pt modelId="{3E117A5B-D3EB-40B0-BCCD-BC85F4D82F5E}" type="parTrans" cxnId="{D517DD5A-1D81-4951-AFC4-D92E36892C03}">
      <dgm:prSet/>
      <dgm:spPr/>
      <dgm:t>
        <a:bodyPr/>
        <a:lstStyle/>
        <a:p>
          <a:pPr rtl="1"/>
          <a:endParaRPr lang="ar-SA"/>
        </a:p>
      </dgm:t>
    </dgm:pt>
    <dgm:pt modelId="{F01C7D8C-3D9F-45E0-A333-943B0E7744FB}" type="sibTrans" cxnId="{D517DD5A-1D81-4951-AFC4-D92E36892C03}">
      <dgm:prSet/>
      <dgm:spPr/>
      <dgm:t>
        <a:bodyPr/>
        <a:lstStyle/>
        <a:p>
          <a:pPr rtl="1"/>
          <a:endParaRPr lang="ar-SA"/>
        </a:p>
      </dgm:t>
    </dgm:pt>
    <dgm:pt modelId="{69FAD600-0070-40F3-AE64-4D520A1163F2}" type="pres">
      <dgm:prSet presAssocID="{C1161D90-2284-4A20-B7F2-65170572CDD0}" presName="Name0" presStyleCnt="0">
        <dgm:presLayoutVars>
          <dgm:chMax val="7"/>
          <dgm:resizeHandles val="exact"/>
        </dgm:presLayoutVars>
      </dgm:prSet>
      <dgm:spPr/>
      <dgm:t>
        <a:bodyPr/>
        <a:lstStyle/>
        <a:p>
          <a:pPr rtl="1"/>
          <a:endParaRPr lang="ar-SA"/>
        </a:p>
      </dgm:t>
    </dgm:pt>
    <dgm:pt modelId="{0E89A08B-3F43-436A-A598-F14EB2EE9396}" type="pres">
      <dgm:prSet presAssocID="{C1161D90-2284-4A20-B7F2-65170572CDD0}" presName="comp1" presStyleCnt="0"/>
      <dgm:spPr/>
    </dgm:pt>
    <dgm:pt modelId="{DE8189CC-19CC-4C86-9C6C-EA5D2397ADBA}" type="pres">
      <dgm:prSet presAssocID="{C1161D90-2284-4A20-B7F2-65170572CDD0}" presName="circle1" presStyleLbl="node1" presStyleIdx="0" presStyleCnt="4" custLinFactNeighborX="602" custLinFactNeighborY="6024"/>
      <dgm:spPr/>
      <dgm:t>
        <a:bodyPr/>
        <a:lstStyle/>
        <a:p>
          <a:pPr rtl="1"/>
          <a:endParaRPr lang="ar-SA"/>
        </a:p>
      </dgm:t>
    </dgm:pt>
    <dgm:pt modelId="{6E1A5619-07B0-4B70-9F52-21E53CEAD8F2}" type="pres">
      <dgm:prSet presAssocID="{C1161D90-2284-4A20-B7F2-65170572CDD0}" presName="c1text" presStyleLbl="node1" presStyleIdx="0" presStyleCnt="4">
        <dgm:presLayoutVars>
          <dgm:bulletEnabled val="1"/>
        </dgm:presLayoutVars>
      </dgm:prSet>
      <dgm:spPr/>
      <dgm:t>
        <a:bodyPr/>
        <a:lstStyle/>
        <a:p>
          <a:pPr rtl="1"/>
          <a:endParaRPr lang="ar-SA"/>
        </a:p>
      </dgm:t>
    </dgm:pt>
    <dgm:pt modelId="{5052D206-B30E-4BA6-AA34-B7092463ED37}" type="pres">
      <dgm:prSet presAssocID="{C1161D90-2284-4A20-B7F2-65170572CDD0}" presName="comp2" presStyleCnt="0"/>
      <dgm:spPr/>
    </dgm:pt>
    <dgm:pt modelId="{18CA74F7-C4DB-4C36-AF26-97D6DD59F378}" type="pres">
      <dgm:prSet presAssocID="{C1161D90-2284-4A20-B7F2-65170572CDD0}" presName="circle2" presStyleLbl="node1" presStyleIdx="1" presStyleCnt="4" custLinFactNeighborX="301" custLinFactNeighborY="-11446"/>
      <dgm:spPr/>
      <dgm:t>
        <a:bodyPr/>
        <a:lstStyle/>
        <a:p>
          <a:pPr rtl="1"/>
          <a:endParaRPr lang="ar-SA"/>
        </a:p>
      </dgm:t>
    </dgm:pt>
    <dgm:pt modelId="{B25519C1-D665-4F83-A249-C5D9C47D7BD6}" type="pres">
      <dgm:prSet presAssocID="{C1161D90-2284-4A20-B7F2-65170572CDD0}" presName="c2text" presStyleLbl="node1" presStyleIdx="1" presStyleCnt="4">
        <dgm:presLayoutVars>
          <dgm:bulletEnabled val="1"/>
        </dgm:presLayoutVars>
      </dgm:prSet>
      <dgm:spPr/>
      <dgm:t>
        <a:bodyPr/>
        <a:lstStyle/>
        <a:p>
          <a:pPr rtl="1"/>
          <a:endParaRPr lang="ar-SA"/>
        </a:p>
      </dgm:t>
    </dgm:pt>
    <dgm:pt modelId="{6FDE3765-A838-4AAD-9EFB-CF98EB8952B8}" type="pres">
      <dgm:prSet presAssocID="{C1161D90-2284-4A20-B7F2-65170572CDD0}" presName="comp3" presStyleCnt="0"/>
      <dgm:spPr/>
    </dgm:pt>
    <dgm:pt modelId="{2DA2F082-87C8-40C6-BD64-06A0A6686B51}" type="pres">
      <dgm:prSet presAssocID="{C1161D90-2284-4A20-B7F2-65170572CDD0}" presName="circle3" presStyleLbl="node1" presStyleIdx="2" presStyleCnt="4" custScaleY="92771" custLinFactNeighborX="-201" custLinFactNeighborY="-28514"/>
      <dgm:spPr/>
      <dgm:t>
        <a:bodyPr/>
        <a:lstStyle/>
        <a:p>
          <a:pPr rtl="1"/>
          <a:endParaRPr lang="ar-SA"/>
        </a:p>
      </dgm:t>
    </dgm:pt>
    <dgm:pt modelId="{8091B376-62BD-4B0E-86A3-6CC9045C9583}" type="pres">
      <dgm:prSet presAssocID="{C1161D90-2284-4A20-B7F2-65170572CDD0}" presName="c3text" presStyleLbl="node1" presStyleIdx="2" presStyleCnt="4">
        <dgm:presLayoutVars>
          <dgm:bulletEnabled val="1"/>
        </dgm:presLayoutVars>
      </dgm:prSet>
      <dgm:spPr/>
      <dgm:t>
        <a:bodyPr/>
        <a:lstStyle/>
        <a:p>
          <a:pPr rtl="1"/>
          <a:endParaRPr lang="ar-SA"/>
        </a:p>
      </dgm:t>
    </dgm:pt>
    <dgm:pt modelId="{79BC8391-2095-4C95-8A8C-52A275704528}" type="pres">
      <dgm:prSet presAssocID="{C1161D90-2284-4A20-B7F2-65170572CDD0}" presName="comp4" presStyleCnt="0"/>
      <dgm:spPr/>
    </dgm:pt>
    <dgm:pt modelId="{D6FD5ECC-2F11-4E0D-B3C6-DBFFE5E6DEB9}" type="pres">
      <dgm:prSet presAssocID="{C1161D90-2284-4A20-B7F2-65170572CDD0}" presName="circle4" presStyleLbl="node1" presStyleIdx="3" presStyleCnt="4" custScaleY="86748" custLinFactNeighborX="-1205" custLinFactNeighborY="-71687"/>
      <dgm:spPr/>
      <dgm:t>
        <a:bodyPr/>
        <a:lstStyle/>
        <a:p>
          <a:pPr rtl="1"/>
          <a:endParaRPr lang="ar-SA"/>
        </a:p>
      </dgm:t>
    </dgm:pt>
    <dgm:pt modelId="{F706D112-AE96-462F-963C-A10DBC3907DB}" type="pres">
      <dgm:prSet presAssocID="{C1161D90-2284-4A20-B7F2-65170572CDD0}" presName="c4text" presStyleLbl="node1" presStyleIdx="3" presStyleCnt="4">
        <dgm:presLayoutVars>
          <dgm:bulletEnabled val="1"/>
        </dgm:presLayoutVars>
      </dgm:prSet>
      <dgm:spPr/>
      <dgm:t>
        <a:bodyPr/>
        <a:lstStyle/>
        <a:p>
          <a:pPr rtl="1"/>
          <a:endParaRPr lang="ar-SA"/>
        </a:p>
      </dgm:t>
    </dgm:pt>
  </dgm:ptLst>
  <dgm:cxnLst>
    <dgm:cxn modelId="{FB7B4DB0-D72D-4EEE-A16E-14CA11F4D0F3}" type="presOf" srcId="{C1161D90-2284-4A20-B7F2-65170572CDD0}" destId="{69FAD600-0070-40F3-AE64-4D520A1163F2}" srcOrd="0" destOrd="0" presId="urn:microsoft.com/office/officeart/2005/8/layout/venn2"/>
    <dgm:cxn modelId="{8FA3D384-E4B1-494C-A3D1-197C230C4627}" type="presOf" srcId="{887BDE2B-2053-490F-8931-C530AFB26745}" destId="{F706D112-AE96-462F-963C-A10DBC3907DB}" srcOrd="1" destOrd="0" presId="urn:microsoft.com/office/officeart/2005/8/layout/venn2"/>
    <dgm:cxn modelId="{8181B33D-C172-4153-9B18-BB3E96C9FE3C}" type="presOf" srcId="{887BDE2B-2053-490F-8931-C530AFB26745}" destId="{D6FD5ECC-2F11-4E0D-B3C6-DBFFE5E6DEB9}" srcOrd="0" destOrd="0" presId="urn:microsoft.com/office/officeart/2005/8/layout/venn2"/>
    <dgm:cxn modelId="{ADE2CEAD-6AC6-41E4-BE78-2ABF034FA7C4}" type="presOf" srcId="{09348FC0-C3AF-4266-AF84-190AB41AFD10}" destId="{8091B376-62BD-4B0E-86A3-6CC9045C9583}" srcOrd="1" destOrd="0" presId="urn:microsoft.com/office/officeart/2005/8/layout/venn2"/>
    <dgm:cxn modelId="{D517DD5A-1D81-4951-AFC4-D92E36892C03}" srcId="{C1161D90-2284-4A20-B7F2-65170572CDD0}" destId="{887BDE2B-2053-490F-8931-C530AFB26745}" srcOrd="3" destOrd="0" parTransId="{3E117A5B-D3EB-40B0-BCCD-BC85F4D82F5E}" sibTransId="{F01C7D8C-3D9F-45E0-A333-943B0E7744FB}"/>
    <dgm:cxn modelId="{ADC5F1BB-6EFD-4384-92CD-AD920022479C}" type="presOf" srcId="{D65D1143-6C3A-496E-877B-424EB4F9612F}" destId="{B25519C1-D665-4F83-A249-C5D9C47D7BD6}" srcOrd="1" destOrd="0" presId="urn:microsoft.com/office/officeart/2005/8/layout/venn2"/>
    <dgm:cxn modelId="{751BDC0D-0FF3-459F-854F-C66FA8032CEF}" type="presOf" srcId="{D65D1143-6C3A-496E-877B-424EB4F9612F}" destId="{18CA74F7-C4DB-4C36-AF26-97D6DD59F378}" srcOrd="0" destOrd="0" presId="urn:microsoft.com/office/officeart/2005/8/layout/venn2"/>
    <dgm:cxn modelId="{B33CF37D-8CEC-4D6C-B73D-87A896A44F88}" srcId="{C1161D90-2284-4A20-B7F2-65170572CDD0}" destId="{D65D1143-6C3A-496E-877B-424EB4F9612F}" srcOrd="1" destOrd="0" parTransId="{DAC04D54-BD01-463D-B0BC-8D5076515434}" sibTransId="{D10FFB5B-896B-4756-B044-316D61AB80E9}"/>
    <dgm:cxn modelId="{C0D7EFA4-2C61-46A1-8123-EBCDF1B0302A}" type="presOf" srcId="{09348FC0-C3AF-4266-AF84-190AB41AFD10}" destId="{2DA2F082-87C8-40C6-BD64-06A0A6686B51}" srcOrd="0" destOrd="0" presId="urn:microsoft.com/office/officeart/2005/8/layout/venn2"/>
    <dgm:cxn modelId="{77A43440-A218-43DB-9168-817EEAD94BF2}" srcId="{C1161D90-2284-4A20-B7F2-65170572CDD0}" destId="{4686A513-CB84-4167-A422-386D610E6845}" srcOrd="0" destOrd="0" parTransId="{18BB761F-962D-4655-A90E-255818A54DB5}" sibTransId="{844D5D94-5DD1-4ECA-96F2-BF1FC74A2DF4}"/>
    <dgm:cxn modelId="{E854976A-638A-448B-9201-C683C55F7C2B}" srcId="{C1161D90-2284-4A20-B7F2-65170572CDD0}" destId="{09348FC0-C3AF-4266-AF84-190AB41AFD10}" srcOrd="2" destOrd="0" parTransId="{F0726D94-2958-46EC-8B57-88D6E95CAB4B}" sibTransId="{35DC0801-9F66-4392-958D-00A21BBD1323}"/>
    <dgm:cxn modelId="{E61D9087-513D-4E3A-85ED-B32409FB0205}" type="presOf" srcId="{4686A513-CB84-4167-A422-386D610E6845}" destId="{6E1A5619-07B0-4B70-9F52-21E53CEAD8F2}" srcOrd="1" destOrd="0" presId="urn:microsoft.com/office/officeart/2005/8/layout/venn2"/>
    <dgm:cxn modelId="{3404D9F3-EC73-4D03-8EA6-1E2830FD255D}" type="presOf" srcId="{4686A513-CB84-4167-A422-386D610E6845}" destId="{DE8189CC-19CC-4C86-9C6C-EA5D2397ADBA}" srcOrd="0" destOrd="0" presId="urn:microsoft.com/office/officeart/2005/8/layout/venn2"/>
    <dgm:cxn modelId="{8D2B071C-8169-4136-AD69-4BCB5C261616}" type="presParOf" srcId="{69FAD600-0070-40F3-AE64-4D520A1163F2}" destId="{0E89A08B-3F43-436A-A598-F14EB2EE9396}" srcOrd="0" destOrd="0" presId="urn:microsoft.com/office/officeart/2005/8/layout/venn2"/>
    <dgm:cxn modelId="{E61549C8-B08E-4D8D-9E2D-FFE421904BF3}" type="presParOf" srcId="{0E89A08B-3F43-436A-A598-F14EB2EE9396}" destId="{DE8189CC-19CC-4C86-9C6C-EA5D2397ADBA}" srcOrd="0" destOrd="0" presId="urn:microsoft.com/office/officeart/2005/8/layout/venn2"/>
    <dgm:cxn modelId="{BA65B644-E2BA-49F5-89E7-17962DEA859F}" type="presParOf" srcId="{0E89A08B-3F43-436A-A598-F14EB2EE9396}" destId="{6E1A5619-07B0-4B70-9F52-21E53CEAD8F2}" srcOrd="1" destOrd="0" presId="urn:microsoft.com/office/officeart/2005/8/layout/venn2"/>
    <dgm:cxn modelId="{D4E071F2-FBB2-4E0B-AFDA-FBEA88708259}" type="presParOf" srcId="{69FAD600-0070-40F3-AE64-4D520A1163F2}" destId="{5052D206-B30E-4BA6-AA34-B7092463ED37}" srcOrd="1" destOrd="0" presId="urn:microsoft.com/office/officeart/2005/8/layout/venn2"/>
    <dgm:cxn modelId="{C984258B-0045-418F-97AB-DB49B897CF5D}" type="presParOf" srcId="{5052D206-B30E-4BA6-AA34-B7092463ED37}" destId="{18CA74F7-C4DB-4C36-AF26-97D6DD59F378}" srcOrd="0" destOrd="0" presId="urn:microsoft.com/office/officeart/2005/8/layout/venn2"/>
    <dgm:cxn modelId="{0CE1BA48-D742-4782-8272-C7A59B9AEBDE}" type="presParOf" srcId="{5052D206-B30E-4BA6-AA34-B7092463ED37}" destId="{B25519C1-D665-4F83-A249-C5D9C47D7BD6}" srcOrd="1" destOrd="0" presId="urn:microsoft.com/office/officeart/2005/8/layout/venn2"/>
    <dgm:cxn modelId="{5518DBF7-5BFD-40D6-9D2B-0EF07D2F4059}" type="presParOf" srcId="{69FAD600-0070-40F3-AE64-4D520A1163F2}" destId="{6FDE3765-A838-4AAD-9EFB-CF98EB8952B8}" srcOrd="2" destOrd="0" presId="urn:microsoft.com/office/officeart/2005/8/layout/venn2"/>
    <dgm:cxn modelId="{CECF4865-2E6E-4AB4-82E4-A371652B3AAF}" type="presParOf" srcId="{6FDE3765-A838-4AAD-9EFB-CF98EB8952B8}" destId="{2DA2F082-87C8-40C6-BD64-06A0A6686B51}" srcOrd="0" destOrd="0" presId="urn:microsoft.com/office/officeart/2005/8/layout/venn2"/>
    <dgm:cxn modelId="{3A89B5B9-D992-4093-8EA5-B2BD1A0EB8F1}" type="presParOf" srcId="{6FDE3765-A838-4AAD-9EFB-CF98EB8952B8}" destId="{8091B376-62BD-4B0E-86A3-6CC9045C9583}" srcOrd="1" destOrd="0" presId="urn:microsoft.com/office/officeart/2005/8/layout/venn2"/>
    <dgm:cxn modelId="{52E23479-1DBC-4B6E-B75B-664E375E6FFE}" type="presParOf" srcId="{69FAD600-0070-40F3-AE64-4D520A1163F2}" destId="{79BC8391-2095-4C95-8A8C-52A275704528}" srcOrd="3" destOrd="0" presId="urn:microsoft.com/office/officeart/2005/8/layout/venn2"/>
    <dgm:cxn modelId="{5C752B0D-CEA8-4312-847D-F0979C12FF01}" type="presParOf" srcId="{79BC8391-2095-4C95-8A8C-52A275704528}" destId="{D6FD5ECC-2F11-4E0D-B3C6-DBFFE5E6DEB9}" srcOrd="0" destOrd="0" presId="urn:microsoft.com/office/officeart/2005/8/layout/venn2"/>
    <dgm:cxn modelId="{75337B8C-A24F-4C2B-95A7-6CAD6C69F893}" type="presParOf" srcId="{79BC8391-2095-4C95-8A8C-52A275704528}" destId="{F706D112-AE96-462F-963C-A10DBC3907DB}"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DDA9449-BD00-4419-A2AD-E57E50B4CF20}"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FE6A4FAE-36A9-45D4-9B38-6F71DC026480}">
      <dgm:prSet phldrT="[نص]"/>
      <dgm:spPr/>
      <dgm:t>
        <a:bodyPr/>
        <a:lstStyle/>
        <a:p>
          <a:r>
            <a:rPr lang="ar-SA" dirty="0" smtClean="0"/>
            <a:t> </a:t>
          </a:r>
          <a:r>
            <a:rPr lang="ar-SA" b="1" dirty="0" smtClean="0">
              <a:solidFill>
                <a:schemeClr val="bg1"/>
              </a:solidFill>
              <a:effectLst>
                <a:outerShdw blurRad="38100" dist="38100" dir="2700000" algn="tl">
                  <a:srgbClr val="000000">
                    <a:alpha val="43137"/>
                  </a:srgbClr>
                </a:outerShdw>
              </a:effectLst>
            </a:rPr>
            <a:t>العوامل المؤثرة في درجه تماسك الجماعة</a:t>
          </a:r>
          <a:endParaRPr lang="en-US" dirty="0"/>
        </a:p>
      </dgm:t>
    </dgm:pt>
    <dgm:pt modelId="{B8E9B192-B3FE-4F27-8265-E95C1FC6FABA}" type="parTrans" cxnId="{A72E8CED-E8A9-4F84-B440-39A4BBCA224D}">
      <dgm:prSet/>
      <dgm:spPr/>
      <dgm:t>
        <a:bodyPr/>
        <a:lstStyle/>
        <a:p>
          <a:endParaRPr lang="en-US"/>
        </a:p>
      </dgm:t>
    </dgm:pt>
    <dgm:pt modelId="{05A60A04-E0E6-45AC-888E-F9D61548A011}" type="sibTrans" cxnId="{A72E8CED-E8A9-4F84-B440-39A4BBCA224D}">
      <dgm:prSet/>
      <dgm:spPr/>
      <dgm:t>
        <a:bodyPr/>
        <a:lstStyle/>
        <a:p>
          <a:endParaRPr lang="en-US"/>
        </a:p>
      </dgm:t>
    </dgm:pt>
    <dgm:pt modelId="{C2C0F41F-DFAF-49A3-B4A6-6E95865E57EA}">
      <dgm:prSet phldrT="[نص]" custT="1"/>
      <dgm:spPr/>
      <dgm:t>
        <a:bodyPr/>
        <a:lstStyle/>
        <a:p>
          <a:pPr algn="ctr"/>
          <a:r>
            <a:rPr lang="ar-SA" sz="2800" b="1" dirty="0" smtClean="0">
              <a:solidFill>
                <a:schemeClr val="bg1"/>
              </a:solidFill>
              <a:effectLst>
                <a:outerShdw blurRad="38100" dist="38100" dir="2700000" algn="tl">
                  <a:srgbClr val="000000">
                    <a:alpha val="43137"/>
                  </a:srgbClr>
                </a:outerShdw>
              </a:effectLst>
            </a:rPr>
            <a:t>7</a:t>
          </a:r>
          <a:r>
            <a:rPr lang="ar-SA" sz="3200" b="1" dirty="0" smtClean="0">
              <a:solidFill>
                <a:schemeClr val="bg1"/>
              </a:solidFill>
              <a:effectLst>
                <a:outerShdw blurRad="38100" dist="38100" dir="2700000" algn="tl">
                  <a:srgbClr val="000000">
                    <a:alpha val="43137"/>
                  </a:srgbClr>
                </a:outerShdw>
              </a:effectLst>
            </a:rPr>
            <a:t>- التنافس مع جماعات أخرى يزيد من تلاحمها وتماسكها .</a:t>
          </a:r>
          <a:endParaRPr lang="en-US" sz="3200" dirty="0">
            <a:effectLst>
              <a:outerShdw blurRad="38100" dist="38100" dir="2700000" algn="tl">
                <a:srgbClr val="000000">
                  <a:alpha val="43137"/>
                </a:srgbClr>
              </a:outerShdw>
            </a:effectLst>
          </a:endParaRPr>
        </a:p>
      </dgm:t>
    </dgm:pt>
    <dgm:pt modelId="{85E0391E-90EE-4385-B62F-745D20659F87}" type="parTrans" cxnId="{CB1DA532-F8A5-49C6-BCD9-FB36E87C949C}">
      <dgm:prSet/>
      <dgm:spPr/>
      <dgm:t>
        <a:bodyPr/>
        <a:lstStyle/>
        <a:p>
          <a:endParaRPr lang="en-US"/>
        </a:p>
      </dgm:t>
    </dgm:pt>
    <dgm:pt modelId="{DA7D55FD-9965-4050-95E4-404637907C0A}" type="sibTrans" cxnId="{CB1DA532-F8A5-49C6-BCD9-FB36E87C949C}">
      <dgm:prSet/>
      <dgm:spPr/>
      <dgm:t>
        <a:bodyPr/>
        <a:lstStyle/>
        <a:p>
          <a:endParaRPr lang="en-US"/>
        </a:p>
      </dgm:t>
    </dgm:pt>
    <dgm:pt modelId="{1EC988AB-5F91-48D1-973E-CDAF05A2E2C8}">
      <dgm:prSet phldrT="[نص]" custT="1"/>
      <dgm:spPr/>
      <dgm:t>
        <a:bodyPr/>
        <a:lstStyle/>
        <a:p>
          <a:pPr>
            <a:lnSpc>
              <a:spcPct val="100000"/>
            </a:lnSpc>
          </a:pPr>
          <a:r>
            <a:rPr lang="ar-SA" sz="3200" b="1" dirty="0" smtClean="0">
              <a:solidFill>
                <a:schemeClr val="bg1"/>
              </a:solidFill>
              <a:effectLst>
                <a:outerShdw blurRad="38100" dist="38100" dir="2700000" algn="tl">
                  <a:srgbClr val="000000">
                    <a:alpha val="43137"/>
                  </a:srgbClr>
                </a:outerShdw>
              </a:effectLst>
            </a:rPr>
            <a:t>8- ارتفاع حدة الصراع بين أعضائها يضعف تماسكها  </a:t>
          </a:r>
          <a:r>
            <a:rPr lang="ar-SA" sz="3200" b="1"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dgm:t>
    </dgm:pt>
    <dgm:pt modelId="{49EC6855-40A2-471E-A456-D5747630DD19}" type="parTrans" cxnId="{FCEAD3DF-F0C4-439F-ADC6-E5553B3D3D37}">
      <dgm:prSet/>
      <dgm:spPr/>
      <dgm:t>
        <a:bodyPr/>
        <a:lstStyle/>
        <a:p>
          <a:endParaRPr lang="en-US"/>
        </a:p>
      </dgm:t>
    </dgm:pt>
    <dgm:pt modelId="{31C4EA9B-0D32-4C2B-810B-C321ADFA81A9}" type="sibTrans" cxnId="{FCEAD3DF-F0C4-439F-ADC6-E5553B3D3D37}">
      <dgm:prSet/>
      <dgm:spPr/>
      <dgm:t>
        <a:bodyPr/>
        <a:lstStyle/>
        <a:p>
          <a:endParaRPr lang="en-US"/>
        </a:p>
      </dgm:t>
    </dgm:pt>
    <dgm:pt modelId="{A3D57EF4-916A-438C-B6BE-2C98A658780D}">
      <dgm:prSet custT="1"/>
      <dgm:spPr/>
      <dgm:t>
        <a:bodyPr/>
        <a:lstStyle/>
        <a:p>
          <a:endParaRPr lang="ar-SA" sz="3200" b="1" dirty="0" smtClean="0">
            <a:effectLst>
              <a:outerShdw blurRad="38100" dist="38100" dir="2700000" algn="tl">
                <a:srgbClr val="000000">
                  <a:alpha val="43137"/>
                </a:srgbClr>
              </a:outerShdw>
            </a:effectLst>
          </a:endParaRPr>
        </a:p>
        <a:p>
          <a:r>
            <a:rPr lang="ar-SA" sz="3200" b="1" dirty="0" smtClean="0">
              <a:solidFill>
                <a:schemeClr val="bg1"/>
              </a:solidFill>
              <a:effectLst>
                <a:outerShdw blurRad="38100" dist="38100" dir="2700000" algn="tl">
                  <a:srgbClr val="000000">
                    <a:alpha val="43137"/>
                  </a:srgbClr>
                </a:outerShdw>
              </a:effectLst>
            </a:rPr>
            <a:t>9- العوامل البيئية ” التباعد ، الضوضاء ” قد تؤدي إلى تفكك الجماعة.</a:t>
          </a:r>
          <a:r>
            <a:rPr lang="ar-SA"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dgm:t>
    </dgm:pt>
    <dgm:pt modelId="{2B438362-8E2B-4248-B123-C9EDF0EAA547}" type="parTrans" cxnId="{B4477413-595F-4185-A5BD-79635076247D}">
      <dgm:prSet/>
      <dgm:spPr/>
      <dgm:t>
        <a:bodyPr/>
        <a:lstStyle/>
        <a:p>
          <a:endParaRPr lang="en-US"/>
        </a:p>
      </dgm:t>
    </dgm:pt>
    <dgm:pt modelId="{23AAD2E9-604B-4E85-8AF5-1368E5FAF582}" type="sibTrans" cxnId="{B4477413-595F-4185-A5BD-79635076247D}">
      <dgm:prSet/>
      <dgm:spPr/>
      <dgm:t>
        <a:bodyPr/>
        <a:lstStyle/>
        <a:p>
          <a:endParaRPr lang="en-US"/>
        </a:p>
      </dgm:t>
    </dgm:pt>
    <dgm:pt modelId="{4E80E7AD-E669-471B-9548-B7C147726DC2}">
      <dgm:prSet/>
      <dgm:spPr/>
      <dgm:t>
        <a:bodyPr/>
        <a:lstStyle/>
        <a:p>
          <a:endParaRPr lang="en-US" dirty="0"/>
        </a:p>
      </dgm:t>
    </dgm:pt>
    <dgm:pt modelId="{42D9FE2E-CEE7-427C-82E1-49D0C7B02C56}" type="parTrans" cxnId="{70CDDFB4-AE8F-45DB-9617-7551D4D95A9E}">
      <dgm:prSet/>
      <dgm:spPr/>
      <dgm:t>
        <a:bodyPr/>
        <a:lstStyle/>
        <a:p>
          <a:endParaRPr lang="en-US"/>
        </a:p>
      </dgm:t>
    </dgm:pt>
    <dgm:pt modelId="{012C1CE6-2D47-46FB-87D2-1AD9892B8801}" type="sibTrans" cxnId="{70CDDFB4-AE8F-45DB-9617-7551D4D95A9E}">
      <dgm:prSet/>
      <dgm:spPr/>
      <dgm:t>
        <a:bodyPr/>
        <a:lstStyle/>
        <a:p>
          <a:endParaRPr lang="en-US"/>
        </a:p>
      </dgm:t>
    </dgm:pt>
    <dgm:pt modelId="{EC44FE82-5ABC-4247-9BFB-BC1709B10563}" type="pres">
      <dgm:prSet presAssocID="{EDDA9449-BD00-4419-A2AD-E57E50B4CF20}" presName="cycle" presStyleCnt="0">
        <dgm:presLayoutVars>
          <dgm:chMax val="1"/>
          <dgm:dir/>
          <dgm:animLvl val="ctr"/>
          <dgm:resizeHandles val="exact"/>
        </dgm:presLayoutVars>
      </dgm:prSet>
      <dgm:spPr/>
      <dgm:t>
        <a:bodyPr/>
        <a:lstStyle/>
        <a:p>
          <a:endParaRPr lang="en-US"/>
        </a:p>
      </dgm:t>
    </dgm:pt>
    <dgm:pt modelId="{63EB82B9-7B5D-410F-A0DA-28DFB19F5A17}" type="pres">
      <dgm:prSet presAssocID="{FE6A4FAE-36A9-45D4-9B38-6F71DC026480}" presName="centerShape" presStyleLbl="node0" presStyleIdx="0" presStyleCnt="1" custScaleX="93830" custScaleY="78462" custLinFactNeighborX="-1949" custLinFactNeighborY="-56315"/>
      <dgm:spPr/>
      <dgm:t>
        <a:bodyPr/>
        <a:lstStyle/>
        <a:p>
          <a:endParaRPr lang="en-US"/>
        </a:p>
      </dgm:t>
    </dgm:pt>
    <dgm:pt modelId="{F46B2945-9BD6-4B76-8FAA-7A9B33272744}" type="pres">
      <dgm:prSet presAssocID="{85E0391E-90EE-4385-B62F-745D20659F87}" presName="parTrans" presStyleLbl="bgSibTrans2D1" presStyleIdx="0" presStyleCnt="3" custLinFactNeighborX="15626" custLinFactNeighborY="-965"/>
      <dgm:spPr/>
      <dgm:t>
        <a:bodyPr/>
        <a:lstStyle/>
        <a:p>
          <a:endParaRPr lang="en-US"/>
        </a:p>
      </dgm:t>
    </dgm:pt>
    <dgm:pt modelId="{DB7E296B-C4AC-4C55-9EE8-309C75AA3FF9}" type="pres">
      <dgm:prSet presAssocID="{C2C0F41F-DFAF-49A3-B4A6-6E95865E57EA}" presName="node" presStyleLbl="node1" presStyleIdx="0" presStyleCnt="3" custScaleX="109701" custScaleY="133236" custRadScaleRad="103764" custRadScaleInc="4683">
        <dgm:presLayoutVars>
          <dgm:bulletEnabled val="1"/>
        </dgm:presLayoutVars>
      </dgm:prSet>
      <dgm:spPr/>
      <dgm:t>
        <a:bodyPr/>
        <a:lstStyle/>
        <a:p>
          <a:endParaRPr lang="en-US"/>
        </a:p>
      </dgm:t>
    </dgm:pt>
    <dgm:pt modelId="{7789A7A3-95ED-49C8-B703-B9B6C6A41463}" type="pres">
      <dgm:prSet presAssocID="{49EC6855-40A2-471E-A456-D5747630DD19}" presName="parTrans" presStyleLbl="bgSibTrans2D1" presStyleIdx="1" presStyleCnt="3" custLinFactNeighborX="6333" custLinFactNeighborY="-58047"/>
      <dgm:spPr/>
      <dgm:t>
        <a:bodyPr/>
        <a:lstStyle/>
        <a:p>
          <a:endParaRPr lang="en-US"/>
        </a:p>
      </dgm:t>
    </dgm:pt>
    <dgm:pt modelId="{3D01B3EA-A8D2-493F-AD05-4C72797E78D1}" type="pres">
      <dgm:prSet presAssocID="{1EC988AB-5F91-48D1-973E-CDAF05A2E2C8}" presName="node" presStyleLbl="node1" presStyleIdx="1" presStyleCnt="3" custScaleX="117559" custScaleY="110874" custRadScaleRad="25585" custRadScaleInc="-14839">
        <dgm:presLayoutVars>
          <dgm:bulletEnabled val="1"/>
        </dgm:presLayoutVars>
      </dgm:prSet>
      <dgm:spPr/>
      <dgm:t>
        <a:bodyPr/>
        <a:lstStyle/>
        <a:p>
          <a:endParaRPr lang="en-US"/>
        </a:p>
      </dgm:t>
    </dgm:pt>
    <dgm:pt modelId="{36143E49-1114-4B10-BC9D-701D1BD0AD33}" type="pres">
      <dgm:prSet presAssocID="{2B438362-8E2B-4248-B123-C9EDF0EAA547}" presName="parTrans" presStyleLbl="bgSibTrans2D1" presStyleIdx="2" presStyleCnt="3" custLinFactNeighborX="-15173" custLinFactNeighborY="-1931"/>
      <dgm:spPr/>
      <dgm:t>
        <a:bodyPr/>
        <a:lstStyle/>
        <a:p>
          <a:endParaRPr lang="en-US"/>
        </a:p>
      </dgm:t>
    </dgm:pt>
    <dgm:pt modelId="{C721F225-3753-46B4-B9C8-132E9638A236}" type="pres">
      <dgm:prSet presAssocID="{A3D57EF4-916A-438C-B6BE-2C98A658780D}" presName="node" presStyleLbl="node1" presStyleIdx="2" presStyleCnt="3" custScaleX="122281" custScaleY="131730" custRadScaleRad="123448" custRadScaleInc="-22574">
        <dgm:presLayoutVars>
          <dgm:bulletEnabled val="1"/>
        </dgm:presLayoutVars>
      </dgm:prSet>
      <dgm:spPr/>
      <dgm:t>
        <a:bodyPr/>
        <a:lstStyle/>
        <a:p>
          <a:endParaRPr lang="en-US"/>
        </a:p>
      </dgm:t>
    </dgm:pt>
  </dgm:ptLst>
  <dgm:cxnLst>
    <dgm:cxn modelId="{B4477413-595F-4185-A5BD-79635076247D}" srcId="{FE6A4FAE-36A9-45D4-9B38-6F71DC026480}" destId="{A3D57EF4-916A-438C-B6BE-2C98A658780D}" srcOrd="2" destOrd="0" parTransId="{2B438362-8E2B-4248-B123-C9EDF0EAA547}" sibTransId="{23AAD2E9-604B-4E85-8AF5-1368E5FAF582}"/>
    <dgm:cxn modelId="{9D474ECC-0213-404D-AF99-996EEAFF449D}" type="presOf" srcId="{49EC6855-40A2-471E-A456-D5747630DD19}" destId="{7789A7A3-95ED-49C8-B703-B9B6C6A41463}" srcOrd="0" destOrd="0" presId="urn:microsoft.com/office/officeart/2005/8/layout/radial4"/>
    <dgm:cxn modelId="{CB1DA532-F8A5-49C6-BCD9-FB36E87C949C}" srcId="{FE6A4FAE-36A9-45D4-9B38-6F71DC026480}" destId="{C2C0F41F-DFAF-49A3-B4A6-6E95865E57EA}" srcOrd="0" destOrd="0" parTransId="{85E0391E-90EE-4385-B62F-745D20659F87}" sibTransId="{DA7D55FD-9965-4050-95E4-404637907C0A}"/>
    <dgm:cxn modelId="{AD60F0C1-2333-473D-B663-1D8EBA86B463}" type="presOf" srcId="{A3D57EF4-916A-438C-B6BE-2C98A658780D}" destId="{C721F225-3753-46B4-B9C8-132E9638A236}" srcOrd="0" destOrd="0" presId="urn:microsoft.com/office/officeart/2005/8/layout/radial4"/>
    <dgm:cxn modelId="{FCEAD3DF-F0C4-439F-ADC6-E5553B3D3D37}" srcId="{FE6A4FAE-36A9-45D4-9B38-6F71DC026480}" destId="{1EC988AB-5F91-48D1-973E-CDAF05A2E2C8}" srcOrd="1" destOrd="0" parTransId="{49EC6855-40A2-471E-A456-D5747630DD19}" sibTransId="{31C4EA9B-0D32-4C2B-810B-C321ADFA81A9}"/>
    <dgm:cxn modelId="{A72E8CED-E8A9-4F84-B440-39A4BBCA224D}" srcId="{EDDA9449-BD00-4419-A2AD-E57E50B4CF20}" destId="{FE6A4FAE-36A9-45D4-9B38-6F71DC026480}" srcOrd="0" destOrd="0" parTransId="{B8E9B192-B3FE-4F27-8265-E95C1FC6FABA}" sibTransId="{05A60A04-E0E6-45AC-888E-F9D61548A011}"/>
    <dgm:cxn modelId="{70CDDFB4-AE8F-45DB-9617-7551D4D95A9E}" srcId="{EDDA9449-BD00-4419-A2AD-E57E50B4CF20}" destId="{4E80E7AD-E669-471B-9548-B7C147726DC2}" srcOrd="1" destOrd="0" parTransId="{42D9FE2E-CEE7-427C-82E1-49D0C7B02C56}" sibTransId="{012C1CE6-2D47-46FB-87D2-1AD9892B8801}"/>
    <dgm:cxn modelId="{A599C92B-BC2E-43A2-B428-90C6D9D95723}" type="presOf" srcId="{C2C0F41F-DFAF-49A3-B4A6-6E95865E57EA}" destId="{DB7E296B-C4AC-4C55-9EE8-309C75AA3FF9}" srcOrd="0" destOrd="0" presId="urn:microsoft.com/office/officeart/2005/8/layout/radial4"/>
    <dgm:cxn modelId="{9CD565B9-C0E9-4A2A-A2D0-98E87019A150}" type="presOf" srcId="{FE6A4FAE-36A9-45D4-9B38-6F71DC026480}" destId="{63EB82B9-7B5D-410F-A0DA-28DFB19F5A17}" srcOrd="0" destOrd="0" presId="urn:microsoft.com/office/officeart/2005/8/layout/radial4"/>
    <dgm:cxn modelId="{C6138522-0958-4105-929F-F08979926D0C}" type="presOf" srcId="{EDDA9449-BD00-4419-A2AD-E57E50B4CF20}" destId="{EC44FE82-5ABC-4247-9BFB-BC1709B10563}" srcOrd="0" destOrd="0" presId="urn:microsoft.com/office/officeart/2005/8/layout/radial4"/>
    <dgm:cxn modelId="{B0E358B8-5F6C-4C92-8130-FE40169F4441}" type="presOf" srcId="{85E0391E-90EE-4385-B62F-745D20659F87}" destId="{F46B2945-9BD6-4B76-8FAA-7A9B33272744}" srcOrd="0" destOrd="0" presId="urn:microsoft.com/office/officeart/2005/8/layout/radial4"/>
    <dgm:cxn modelId="{A2BA0F45-3E43-4719-A663-0348E7CF291B}" type="presOf" srcId="{1EC988AB-5F91-48D1-973E-CDAF05A2E2C8}" destId="{3D01B3EA-A8D2-493F-AD05-4C72797E78D1}" srcOrd="0" destOrd="0" presId="urn:microsoft.com/office/officeart/2005/8/layout/radial4"/>
    <dgm:cxn modelId="{34C97F10-B265-440F-9D4D-97115EE1079B}" type="presOf" srcId="{2B438362-8E2B-4248-B123-C9EDF0EAA547}" destId="{36143E49-1114-4B10-BC9D-701D1BD0AD33}" srcOrd="0" destOrd="0" presId="urn:microsoft.com/office/officeart/2005/8/layout/radial4"/>
    <dgm:cxn modelId="{C5643577-8457-4E03-91A3-0C17B6D1BC2A}" type="presParOf" srcId="{EC44FE82-5ABC-4247-9BFB-BC1709B10563}" destId="{63EB82B9-7B5D-410F-A0DA-28DFB19F5A17}" srcOrd="0" destOrd="0" presId="urn:microsoft.com/office/officeart/2005/8/layout/radial4"/>
    <dgm:cxn modelId="{39B9E4E0-FB6B-45AC-86E5-31D06EE8B58F}" type="presParOf" srcId="{EC44FE82-5ABC-4247-9BFB-BC1709B10563}" destId="{F46B2945-9BD6-4B76-8FAA-7A9B33272744}" srcOrd="1" destOrd="0" presId="urn:microsoft.com/office/officeart/2005/8/layout/radial4"/>
    <dgm:cxn modelId="{7245DA65-BB2F-4340-975A-8744B54C9D91}" type="presParOf" srcId="{EC44FE82-5ABC-4247-9BFB-BC1709B10563}" destId="{DB7E296B-C4AC-4C55-9EE8-309C75AA3FF9}" srcOrd="2" destOrd="0" presId="urn:microsoft.com/office/officeart/2005/8/layout/radial4"/>
    <dgm:cxn modelId="{B9EFC5AA-F316-4D7A-95CB-402835BA9DB4}" type="presParOf" srcId="{EC44FE82-5ABC-4247-9BFB-BC1709B10563}" destId="{7789A7A3-95ED-49C8-B703-B9B6C6A41463}" srcOrd="3" destOrd="0" presId="urn:microsoft.com/office/officeart/2005/8/layout/radial4"/>
    <dgm:cxn modelId="{1DCCA22F-63F1-4F6E-A0DD-6476A50206AB}" type="presParOf" srcId="{EC44FE82-5ABC-4247-9BFB-BC1709B10563}" destId="{3D01B3EA-A8D2-493F-AD05-4C72797E78D1}" srcOrd="4" destOrd="0" presId="urn:microsoft.com/office/officeart/2005/8/layout/radial4"/>
    <dgm:cxn modelId="{E7C28DC4-AC60-414A-A9C5-890823FCCBA2}" type="presParOf" srcId="{EC44FE82-5ABC-4247-9BFB-BC1709B10563}" destId="{36143E49-1114-4B10-BC9D-701D1BD0AD33}" srcOrd="5" destOrd="0" presId="urn:microsoft.com/office/officeart/2005/8/layout/radial4"/>
    <dgm:cxn modelId="{9C617E3A-4447-4398-B2A8-8B559CBEE4B3}" type="presParOf" srcId="{EC44FE82-5ABC-4247-9BFB-BC1709B10563}" destId="{C721F225-3753-46B4-B9C8-132E9638A236}"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E4AFD87-5508-4BD1-992F-429316C21BED}" type="doc">
      <dgm:prSet loTypeId="urn:microsoft.com/office/officeart/2005/8/layout/hList3" loCatId="list" qsTypeId="urn:microsoft.com/office/officeart/2005/8/quickstyle/simple1" qsCatId="simple" csTypeId="urn:microsoft.com/office/officeart/2005/8/colors/colorful1" csCatId="colorful" phldr="1"/>
      <dgm:spPr/>
      <dgm:t>
        <a:bodyPr/>
        <a:lstStyle/>
        <a:p>
          <a:pPr rtl="1"/>
          <a:endParaRPr lang="ar-SA"/>
        </a:p>
      </dgm:t>
    </dgm:pt>
    <dgm:pt modelId="{FCC6B294-19E3-43B8-9DF7-176DBE03679E}">
      <dgm:prSet phldrT="[نص]"/>
      <dgm:spPr/>
      <dgm:t>
        <a:bodyPr/>
        <a:lstStyle/>
        <a:p>
          <a:pPr rtl="1"/>
          <a:r>
            <a:rPr lang="en-US" b="1" dirty="0" smtClean="0">
              <a:solidFill>
                <a:schemeClr val="bg1"/>
              </a:solidFill>
              <a:cs typeface="Times New Roman" pitchFamily="18" charset="0"/>
              <a:sym typeface="Wingdings 2" pitchFamily="18" charset="2"/>
            </a:rPr>
            <a:t></a:t>
          </a:r>
          <a:r>
            <a:rPr lang="ar-SA" b="1" dirty="0" smtClean="0">
              <a:solidFill>
                <a:schemeClr val="bg1"/>
              </a:solidFill>
              <a:effectLst>
                <a:outerShdw blurRad="38100" dist="38100" dir="2700000" algn="tl">
                  <a:srgbClr val="000000">
                    <a:alpha val="43137"/>
                  </a:srgbClr>
                </a:outerShdw>
              </a:effectLst>
            </a:rPr>
            <a:t>سمات الجماعة المتماسكة</a:t>
          </a:r>
          <a:r>
            <a:rPr lang="en-US" b="1" dirty="0" smtClean="0">
              <a:solidFill>
                <a:schemeClr val="bg1"/>
              </a:solidFill>
              <a:cs typeface="Times New Roman" pitchFamily="18" charset="0"/>
              <a:sym typeface="Wingdings 2" pitchFamily="18" charset="2"/>
            </a:rPr>
            <a:t></a:t>
          </a:r>
          <a:r>
            <a:rPr lang="ar-SA" b="1" dirty="0" smtClean="0">
              <a:solidFill>
                <a:schemeClr val="bg1"/>
              </a:solidFill>
              <a:effectLst>
                <a:outerShdw blurRad="38100" dist="38100" dir="2700000" algn="tl">
                  <a:srgbClr val="000000">
                    <a:alpha val="43137"/>
                  </a:srgbClr>
                </a:outerShdw>
              </a:effectLst>
            </a:rPr>
            <a:t> </a:t>
          </a:r>
          <a:endParaRPr lang="ar-SA" dirty="0"/>
        </a:p>
      </dgm:t>
    </dgm:pt>
    <dgm:pt modelId="{07ADCF98-C912-4314-9397-79D78EF4285A}" type="parTrans" cxnId="{2D5B761F-5CE7-44F0-9D00-809D187F45A3}">
      <dgm:prSet/>
      <dgm:spPr/>
      <dgm:t>
        <a:bodyPr/>
        <a:lstStyle/>
        <a:p>
          <a:pPr rtl="1"/>
          <a:endParaRPr lang="ar-SA"/>
        </a:p>
      </dgm:t>
    </dgm:pt>
    <dgm:pt modelId="{1CABED6C-F622-4EA3-B689-07D5585110F6}" type="sibTrans" cxnId="{2D5B761F-5CE7-44F0-9D00-809D187F45A3}">
      <dgm:prSet/>
      <dgm:spPr/>
      <dgm:t>
        <a:bodyPr/>
        <a:lstStyle/>
        <a:p>
          <a:pPr rtl="1"/>
          <a:endParaRPr lang="ar-SA"/>
        </a:p>
      </dgm:t>
    </dgm:pt>
    <dgm:pt modelId="{702036E2-A5C9-46F3-A7B0-BF194E6A9C16}">
      <dgm:prSet phldrT="[نص]" custT="1"/>
      <dgm:spPr/>
      <dgm:t>
        <a:bodyPr/>
        <a:lstStyle/>
        <a:p>
          <a:pPr rtl="1"/>
          <a:r>
            <a:rPr lang="ar-SA" sz="3200" b="1" dirty="0" smtClean="0">
              <a:solidFill>
                <a:schemeClr val="bg1"/>
              </a:solidFill>
              <a:effectLst>
                <a:outerShdw blurRad="38100" dist="38100" dir="2700000" algn="tl">
                  <a:srgbClr val="000000">
                    <a:alpha val="43137"/>
                  </a:srgbClr>
                </a:outerShdw>
              </a:effectLst>
            </a:rPr>
            <a:t>أكثر تأثيراً على الأعضاء وإلزامهم بأنماط سلوكية معينة والبعد عن السلوكيات المرفوضة .</a:t>
          </a:r>
          <a:endParaRPr lang="ar-SA" sz="3200" dirty="0"/>
        </a:p>
      </dgm:t>
    </dgm:pt>
    <dgm:pt modelId="{1AB37F56-720F-4EBB-BE9D-31D477CCBB8D}" type="parTrans" cxnId="{EF6F235E-636C-4572-95E6-A3956BD4210F}">
      <dgm:prSet/>
      <dgm:spPr/>
      <dgm:t>
        <a:bodyPr/>
        <a:lstStyle/>
        <a:p>
          <a:pPr rtl="1"/>
          <a:endParaRPr lang="ar-SA"/>
        </a:p>
      </dgm:t>
    </dgm:pt>
    <dgm:pt modelId="{26A8C3B1-758D-4419-A191-4DB078232FF6}" type="sibTrans" cxnId="{EF6F235E-636C-4572-95E6-A3956BD4210F}">
      <dgm:prSet/>
      <dgm:spPr/>
      <dgm:t>
        <a:bodyPr/>
        <a:lstStyle/>
        <a:p>
          <a:pPr rtl="1"/>
          <a:endParaRPr lang="ar-SA"/>
        </a:p>
      </dgm:t>
    </dgm:pt>
    <dgm:pt modelId="{55FD3600-266F-44B0-A4B7-6AD126E394F0}">
      <dgm:prSet phldrT="[نص]" custT="1"/>
      <dgm:spPr/>
      <dgm:t>
        <a:bodyPr/>
        <a:lstStyle/>
        <a:p>
          <a:pPr rtl="1"/>
          <a:r>
            <a:rPr lang="ar-SA" sz="4000" b="1" dirty="0" smtClean="0">
              <a:solidFill>
                <a:schemeClr val="bg1"/>
              </a:solidFill>
              <a:effectLst>
                <a:outerShdw blurRad="38100" dist="38100" dir="2700000" algn="tl">
                  <a:srgbClr val="000000">
                    <a:alpha val="43137"/>
                  </a:srgbClr>
                </a:outerShdw>
              </a:effectLst>
            </a:rPr>
            <a:t>الاتصالات المكثفة بين أعضائها </a:t>
          </a:r>
          <a:r>
            <a:rPr lang="ar-SA" sz="3600" b="1" dirty="0" smtClean="0">
              <a:solidFill>
                <a:schemeClr val="bg1"/>
              </a:solidFill>
              <a:effectLst>
                <a:outerShdw blurRad="38100" dist="38100" dir="2700000" algn="tl">
                  <a:srgbClr val="000000">
                    <a:alpha val="43137"/>
                  </a:srgbClr>
                </a:outerShdw>
              </a:effectLst>
            </a:rPr>
            <a:t>.</a:t>
          </a:r>
          <a:endParaRPr lang="ar-SA" sz="3600" b="1" dirty="0">
            <a:solidFill>
              <a:schemeClr val="bg1"/>
            </a:solidFill>
            <a:effectLst>
              <a:outerShdw blurRad="38100" dist="38100" dir="2700000" algn="tl">
                <a:srgbClr val="000000">
                  <a:alpha val="43137"/>
                </a:srgbClr>
              </a:outerShdw>
            </a:effectLst>
          </a:endParaRPr>
        </a:p>
      </dgm:t>
    </dgm:pt>
    <dgm:pt modelId="{D8EC9459-1CD4-4CF7-8692-79F65C164209}" type="parTrans" cxnId="{227AB298-4BB7-4930-95A5-0D9521D1B21B}">
      <dgm:prSet/>
      <dgm:spPr/>
      <dgm:t>
        <a:bodyPr/>
        <a:lstStyle/>
        <a:p>
          <a:pPr rtl="1"/>
          <a:endParaRPr lang="ar-SA"/>
        </a:p>
      </dgm:t>
    </dgm:pt>
    <dgm:pt modelId="{53CC75B6-5243-4CF3-83FB-0BA15BB9CAC6}" type="sibTrans" cxnId="{227AB298-4BB7-4930-95A5-0D9521D1B21B}">
      <dgm:prSet/>
      <dgm:spPr/>
      <dgm:t>
        <a:bodyPr/>
        <a:lstStyle/>
        <a:p>
          <a:pPr rtl="1"/>
          <a:endParaRPr lang="ar-SA"/>
        </a:p>
      </dgm:t>
    </dgm:pt>
    <dgm:pt modelId="{0299A643-CAD2-4B57-AA7E-B372AB9DA52D}">
      <dgm:prSet phldrT="[نص]" custT="1"/>
      <dgm:spPr/>
      <dgm:t>
        <a:bodyPr/>
        <a:lstStyle/>
        <a:p>
          <a:pPr rtl="1"/>
          <a:r>
            <a:rPr lang="ar-SA" sz="4400" b="1" dirty="0" smtClean="0">
              <a:solidFill>
                <a:schemeClr val="bg1"/>
              </a:solidFill>
              <a:effectLst>
                <a:outerShdw blurRad="38100" dist="38100" dir="2700000" algn="tl">
                  <a:srgbClr val="000000">
                    <a:alpha val="43137"/>
                  </a:srgbClr>
                </a:outerShdw>
              </a:effectLst>
            </a:rPr>
            <a:t>انتماء أعضائها لمستويات متقاربة .</a:t>
          </a:r>
          <a:endParaRPr lang="ar-SA" sz="4400" b="1" dirty="0">
            <a:solidFill>
              <a:schemeClr val="bg1"/>
            </a:solidFill>
            <a:effectLst>
              <a:outerShdw blurRad="38100" dist="38100" dir="2700000" algn="tl">
                <a:srgbClr val="000000">
                  <a:alpha val="43137"/>
                </a:srgbClr>
              </a:outerShdw>
            </a:effectLst>
          </a:endParaRPr>
        </a:p>
      </dgm:t>
    </dgm:pt>
    <dgm:pt modelId="{A814E508-D8F8-4D48-BA3B-C1A81916536A}" type="parTrans" cxnId="{2EB7C3BF-3E99-4221-A573-6C07E38DC63F}">
      <dgm:prSet/>
      <dgm:spPr/>
      <dgm:t>
        <a:bodyPr/>
        <a:lstStyle/>
        <a:p>
          <a:pPr rtl="1"/>
          <a:endParaRPr lang="ar-SA"/>
        </a:p>
      </dgm:t>
    </dgm:pt>
    <dgm:pt modelId="{5473E0C2-D17A-4693-AE1E-343B99BD411D}" type="sibTrans" cxnId="{2EB7C3BF-3E99-4221-A573-6C07E38DC63F}">
      <dgm:prSet/>
      <dgm:spPr/>
      <dgm:t>
        <a:bodyPr/>
        <a:lstStyle/>
        <a:p>
          <a:pPr rtl="1"/>
          <a:endParaRPr lang="ar-SA"/>
        </a:p>
      </dgm:t>
    </dgm:pt>
    <dgm:pt modelId="{F9A288BC-679E-4E27-B715-4596564BE04D}">
      <dgm:prSet/>
      <dgm:spPr/>
      <dgm:t>
        <a:bodyPr/>
        <a:lstStyle/>
        <a:p>
          <a:pPr rtl="1"/>
          <a:endParaRPr lang="ar-SA" dirty="0"/>
        </a:p>
      </dgm:t>
    </dgm:pt>
    <dgm:pt modelId="{866C56F4-E768-4766-84AD-43877D510461}" type="parTrans" cxnId="{A43671F2-44C1-4657-A85B-A36407C58536}">
      <dgm:prSet/>
      <dgm:spPr/>
      <dgm:t>
        <a:bodyPr/>
        <a:lstStyle/>
        <a:p>
          <a:pPr rtl="1"/>
          <a:endParaRPr lang="ar-SA"/>
        </a:p>
      </dgm:t>
    </dgm:pt>
    <dgm:pt modelId="{5D842244-FAAE-47E6-8AA4-8EF840348441}" type="sibTrans" cxnId="{A43671F2-44C1-4657-A85B-A36407C58536}">
      <dgm:prSet/>
      <dgm:spPr/>
      <dgm:t>
        <a:bodyPr/>
        <a:lstStyle/>
        <a:p>
          <a:pPr rtl="1"/>
          <a:endParaRPr lang="ar-SA"/>
        </a:p>
      </dgm:t>
    </dgm:pt>
    <dgm:pt modelId="{F61682A4-B471-4258-8F77-7C784D9ADCFE}">
      <dgm:prSet custT="1"/>
      <dgm:spPr/>
      <dgm:t>
        <a:bodyPr/>
        <a:lstStyle/>
        <a:p>
          <a:pPr rtl="1"/>
          <a:r>
            <a:rPr lang="ar-SA" sz="3600" b="1" dirty="0" smtClean="0">
              <a:solidFill>
                <a:schemeClr val="bg1"/>
              </a:solidFill>
              <a:effectLst>
                <a:outerShdw blurRad="38100" dist="38100" dir="2700000" algn="tl">
                  <a:srgbClr val="000000">
                    <a:alpha val="43137"/>
                  </a:srgbClr>
                </a:outerShdw>
              </a:effectLst>
            </a:rPr>
            <a:t>الترابط بين الأعضاء وحاجتهم للجماعة .</a:t>
          </a:r>
        </a:p>
      </dgm:t>
    </dgm:pt>
    <dgm:pt modelId="{8E56A6E7-31AC-4A45-ADF3-13C9C1E0B21B}" type="parTrans" cxnId="{A439201B-C9DA-49DE-9CF5-B9953713DE4A}">
      <dgm:prSet/>
      <dgm:spPr/>
      <dgm:t>
        <a:bodyPr/>
        <a:lstStyle/>
        <a:p>
          <a:pPr rtl="1"/>
          <a:endParaRPr lang="ar-SA"/>
        </a:p>
      </dgm:t>
    </dgm:pt>
    <dgm:pt modelId="{DBA8BF10-8906-4E87-A8EF-9F90134BD707}" type="sibTrans" cxnId="{A439201B-C9DA-49DE-9CF5-B9953713DE4A}">
      <dgm:prSet/>
      <dgm:spPr/>
      <dgm:t>
        <a:bodyPr/>
        <a:lstStyle/>
        <a:p>
          <a:pPr rtl="1"/>
          <a:endParaRPr lang="ar-SA"/>
        </a:p>
      </dgm:t>
    </dgm:pt>
    <dgm:pt modelId="{50239DB0-B304-4BEB-9CCC-94476660EA51}" type="pres">
      <dgm:prSet presAssocID="{3E4AFD87-5508-4BD1-992F-429316C21BED}" presName="composite" presStyleCnt="0">
        <dgm:presLayoutVars>
          <dgm:chMax val="1"/>
          <dgm:dir/>
          <dgm:resizeHandles val="exact"/>
        </dgm:presLayoutVars>
      </dgm:prSet>
      <dgm:spPr/>
      <dgm:t>
        <a:bodyPr/>
        <a:lstStyle/>
        <a:p>
          <a:pPr rtl="1"/>
          <a:endParaRPr lang="ar-SA"/>
        </a:p>
      </dgm:t>
    </dgm:pt>
    <dgm:pt modelId="{4065C6BC-9B06-400B-9534-B11B466E364A}" type="pres">
      <dgm:prSet presAssocID="{FCC6B294-19E3-43B8-9DF7-176DBE03679E}" presName="roof" presStyleLbl="dkBgShp" presStyleIdx="0" presStyleCnt="2" custLinFactNeighborX="2400"/>
      <dgm:spPr/>
      <dgm:t>
        <a:bodyPr/>
        <a:lstStyle/>
        <a:p>
          <a:pPr rtl="1"/>
          <a:endParaRPr lang="ar-SA"/>
        </a:p>
      </dgm:t>
    </dgm:pt>
    <dgm:pt modelId="{0F2E7920-E946-4B4E-9F74-D53661F4E3CE}" type="pres">
      <dgm:prSet presAssocID="{FCC6B294-19E3-43B8-9DF7-176DBE03679E}" presName="pillars" presStyleCnt="0"/>
      <dgm:spPr/>
    </dgm:pt>
    <dgm:pt modelId="{97873648-03D9-4700-BBB1-E0A759982ACF}" type="pres">
      <dgm:prSet presAssocID="{FCC6B294-19E3-43B8-9DF7-176DBE03679E}" presName="pillar1" presStyleLbl="node1" presStyleIdx="0" presStyleCnt="4">
        <dgm:presLayoutVars>
          <dgm:bulletEnabled val="1"/>
        </dgm:presLayoutVars>
      </dgm:prSet>
      <dgm:spPr/>
      <dgm:t>
        <a:bodyPr/>
        <a:lstStyle/>
        <a:p>
          <a:pPr rtl="1"/>
          <a:endParaRPr lang="ar-SA"/>
        </a:p>
      </dgm:t>
    </dgm:pt>
    <dgm:pt modelId="{37BA728F-2A9A-4156-97FC-439CEDCC29A5}" type="pres">
      <dgm:prSet presAssocID="{55FD3600-266F-44B0-A4B7-6AD126E394F0}" presName="pillarX" presStyleLbl="node1" presStyleIdx="1" presStyleCnt="4" custLinFactNeighborX="-2135" custLinFactNeighborY="-1019">
        <dgm:presLayoutVars>
          <dgm:bulletEnabled val="1"/>
        </dgm:presLayoutVars>
      </dgm:prSet>
      <dgm:spPr/>
      <dgm:t>
        <a:bodyPr/>
        <a:lstStyle/>
        <a:p>
          <a:pPr rtl="1"/>
          <a:endParaRPr lang="ar-SA"/>
        </a:p>
      </dgm:t>
    </dgm:pt>
    <dgm:pt modelId="{F2FB4A9F-2557-47B5-9468-6FAFCAD14AF4}" type="pres">
      <dgm:prSet presAssocID="{F61682A4-B471-4258-8F77-7C784D9ADCFE}" presName="pillarX" presStyleLbl="node1" presStyleIdx="2" presStyleCnt="4">
        <dgm:presLayoutVars>
          <dgm:bulletEnabled val="1"/>
        </dgm:presLayoutVars>
      </dgm:prSet>
      <dgm:spPr/>
      <dgm:t>
        <a:bodyPr/>
        <a:lstStyle/>
        <a:p>
          <a:pPr rtl="1"/>
          <a:endParaRPr lang="ar-SA"/>
        </a:p>
      </dgm:t>
    </dgm:pt>
    <dgm:pt modelId="{33EE8545-C211-499F-9767-9755CB32BC38}" type="pres">
      <dgm:prSet presAssocID="{0299A643-CAD2-4B57-AA7E-B372AB9DA52D}" presName="pillarX" presStyleLbl="node1" presStyleIdx="3" presStyleCnt="4" custLinFactNeighborX="0" custLinFactNeighborY="603">
        <dgm:presLayoutVars>
          <dgm:bulletEnabled val="1"/>
        </dgm:presLayoutVars>
      </dgm:prSet>
      <dgm:spPr/>
      <dgm:t>
        <a:bodyPr/>
        <a:lstStyle/>
        <a:p>
          <a:pPr rtl="1"/>
          <a:endParaRPr lang="ar-SA"/>
        </a:p>
      </dgm:t>
    </dgm:pt>
    <dgm:pt modelId="{B62F126A-6E49-46E6-A556-ECC5644E34DC}" type="pres">
      <dgm:prSet presAssocID="{FCC6B294-19E3-43B8-9DF7-176DBE03679E}" presName="base" presStyleLbl="dkBgShp" presStyleIdx="1" presStyleCnt="2"/>
      <dgm:spPr/>
    </dgm:pt>
  </dgm:ptLst>
  <dgm:cxnLst>
    <dgm:cxn modelId="{B764389D-5713-4966-AF37-D9400730225D}" type="presOf" srcId="{F61682A4-B471-4258-8F77-7C784D9ADCFE}" destId="{F2FB4A9F-2557-47B5-9468-6FAFCAD14AF4}" srcOrd="0" destOrd="0" presId="urn:microsoft.com/office/officeart/2005/8/layout/hList3"/>
    <dgm:cxn modelId="{2D5B761F-5CE7-44F0-9D00-809D187F45A3}" srcId="{3E4AFD87-5508-4BD1-992F-429316C21BED}" destId="{FCC6B294-19E3-43B8-9DF7-176DBE03679E}" srcOrd="0" destOrd="0" parTransId="{07ADCF98-C912-4314-9397-79D78EF4285A}" sibTransId="{1CABED6C-F622-4EA3-B689-07D5585110F6}"/>
    <dgm:cxn modelId="{A439201B-C9DA-49DE-9CF5-B9953713DE4A}" srcId="{FCC6B294-19E3-43B8-9DF7-176DBE03679E}" destId="{F61682A4-B471-4258-8F77-7C784D9ADCFE}" srcOrd="2" destOrd="0" parTransId="{8E56A6E7-31AC-4A45-ADF3-13C9C1E0B21B}" sibTransId="{DBA8BF10-8906-4E87-A8EF-9F90134BD707}"/>
    <dgm:cxn modelId="{E4D68B10-994D-4BF5-A10A-6F5B742DE25F}" type="presOf" srcId="{0299A643-CAD2-4B57-AA7E-B372AB9DA52D}" destId="{33EE8545-C211-499F-9767-9755CB32BC38}" srcOrd="0" destOrd="0" presId="urn:microsoft.com/office/officeart/2005/8/layout/hList3"/>
    <dgm:cxn modelId="{C6AA2CC5-BF53-4E84-8F1F-ABDAFDD9270C}" type="presOf" srcId="{FCC6B294-19E3-43B8-9DF7-176DBE03679E}" destId="{4065C6BC-9B06-400B-9534-B11B466E364A}" srcOrd="0" destOrd="0" presId="urn:microsoft.com/office/officeart/2005/8/layout/hList3"/>
    <dgm:cxn modelId="{2EB7C3BF-3E99-4221-A573-6C07E38DC63F}" srcId="{FCC6B294-19E3-43B8-9DF7-176DBE03679E}" destId="{0299A643-CAD2-4B57-AA7E-B372AB9DA52D}" srcOrd="3" destOrd="0" parTransId="{A814E508-D8F8-4D48-BA3B-C1A81916536A}" sibTransId="{5473E0C2-D17A-4693-AE1E-343B99BD411D}"/>
    <dgm:cxn modelId="{227AB298-4BB7-4930-95A5-0D9521D1B21B}" srcId="{FCC6B294-19E3-43B8-9DF7-176DBE03679E}" destId="{55FD3600-266F-44B0-A4B7-6AD126E394F0}" srcOrd="1" destOrd="0" parTransId="{D8EC9459-1CD4-4CF7-8692-79F65C164209}" sibTransId="{53CC75B6-5243-4CF3-83FB-0BA15BB9CAC6}"/>
    <dgm:cxn modelId="{EF6F235E-636C-4572-95E6-A3956BD4210F}" srcId="{FCC6B294-19E3-43B8-9DF7-176DBE03679E}" destId="{702036E2-A5C9-46F3-A7B0-BF194E6A9C16}" srcOrd="0" destOrd="0" parTransId="{1AB37F56-720F-4EBB-BE9D-31D477CCBB8D}" sibTransId="{26A8C3B1-758D-4419-A191-4DB078232FF6}"/>
    <dgm:cxn modelId="{DCDC4BF6-15F1-492B-94D7-D32E2E88D655}" type="presOf" srcId="{3E4AFD87-5508-4BD1-992F-429316C21BED}" destId="{50239DB0-B304-4BEB-9CCC-94476660EA51}" srcOrd="0" destOrd="0" presId="urn:microsoft.com/office/officeart/2005/8/layout/hList3"/>
    <dgm:cxn modelId="{0915B4C6-FDF8-4D7B-B118-6FFA2C33C98C}" type="presOf" srcId="{702036E2-A5C9-46F3-A7B0-BF194E6A9C16}" destId="{97873648-03D9-4700-BBB1-E0A759982ACF}" srcOrd="0" destOrd="0" presId="urn:microsoft.com/office/officeart/2005/8/layout/hList3"/>
    <dgm:cxn modelId="{BD9F35CC-CD92-441F-AF3B-3DCA94BABBCD}" type="presOf" srcId="{55FD3600-266F-44B0-A4B7-6AD126E394F0}" destId="{37BA728F-2A9A-4156-97FC-439CEDCC29A5}" srcOrd="0" destOrd="0" presId="urn:microsoft.com/office/officeart/2005/8/layout/hList3"/>
    <dgm:cxn modelId="{A43671F2-44C1-4657-A85B-A36407C58536}" srcId="{3E4AFD87-5508-4BD1-992F-429316C21BED}" destId="{F9A288BC-679E-4E27-B715-4596564BE04D}" srcOrd="1" destOrd="0" parTransId="{866C56F4-E768-4766-84AD-43877D510461}" sibTransId="{5D842244-FAAE-47E6-8AA4-8EF840348441}"/>
    <dgm:cxn modelId="{2B143BC0-6D4C-4354-864E-B9B300EA158A}" type="presParOf" srcId="{50239DB0-B304-4BEB-9CCC-94476660EA51}" destId="{4065C6BC-9B06-400B-9534-B11B466E364A}" srcOrd="0" destOrd="0" presId="urn:microsoft.com/office/officeart/2005/8/layout/hList3"/>
    <dgm:cxn modelId="{5B65AC14-E074-429C-B9FB-243D019ADE72}" type="presParOf" srcId="{50239DB0-B304-4BEB-9CCC-94476660EA51}" destId="{0F2E7920-E946-4B4E-9F74-D53661F4E3CE}" srcOrd="1" destOrd="0" presId="urn:microsoft.com/office/officeart/2005/8/layout/hList3"/>
    <dgm:cxn modelId="{37E09507-4E2D-477E-8EC6-46F8014DEECD}" type="presParOf" srcId="{0F2E7920-E946-4B4E-9F74-D53661F4E3CE}" destId="{97873648-03D9-4700-BBB1-E0A759982ACF}" srcOrd="0" destOrd="0" presId="urn:microsoft.com/office/officeart/2005/8/layout/hList3"/>
    <dgm:cxn modelId="{BFEA1265-EB98-4B6E-93D8-7715A48DBA53}" type="presParOf" srcId="{0F2E7920-E946-4B4E-9F74-D53661F4E3CE}" destId="{37BA728F-2A9A-4156-97FC-439CEDCC29A5}" srcOrd="1" destOrd="0" presId="urn:microsoft.com/office/officeart/2005/8/layout/hList3"/>
    <dgm:cxn modelId="{10837F59-D8A6-4116-8017-24CB87BBDB26}" type="presParOf" srcId="{0F2E7920-E946-4B4E-9F74-D53661F4E3CE}" destId="{F2FB4A9F-2557-47B5-9468-6FAFCAD14AF4}" srcOrd="2" destOrd="0" presId="urn:microsoft.com/office/officeart/2005/8/layout/hList3"/>
    <dgm:cxn modelId="{2DEE1722-78A4-4BAB-B818-91C269E9B3BB}" type="presParOf" srcId="{0F2E7920-E946-4B4E-9F74-D53661F4E3CE}" destId="{33EE8545-C211-499F-9767-9755CB32BC38}" srcOrd="3" destOrd="0" presId="urn:microsoft.com/office/officeart/2005/8/layout/hList3"/>
    <dgm:cxn modelId="{28721246-2083-4E5A-9E97-D78C9A5C272B}" type="presParOf" srcId="{50239DB0-B304-4BEB-9CCC-94476660EA51}" destId="{B62F126A-6E49-46E6-A556-ECC5644E34D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1- تساعد على تسهيل سير العمل</a:t>
          </a:r>
          <a:r>
            <a:rPr lang="ar-SA" sz="3600" b="1" dirty="0" smtClean="0"/>
            <a:t>.</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dirty="0" smtClean="0">
              <a:effectLst>
                <a:outerShdw blurRad="38100" dist="38100" dir="2700000" algn="tl">
                  <a:srgbClr val="000000">
                    <a:alpha val="43137"/>
                  </a:srgbClr>
                </a:outerShdw>
              </a:effectLst>
            </a:rPr>
            <a:t>2- التجانس بينها يقلل من التصادم والنزاع بين قطاعات التنظيم .</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dirty="0" smtClean="0">
              <a:effectLst>
                <a:outerShdw blurRad="38100" dist="38100" dir="2700000" algn="tl">
                  <a:srgbClr val="000000">
                    <a:alpha val="43137"/>
                  </a:srgbClr>
                </a:outerShdw>
              </a:effectLst>
            </a:rPr>
            <a:t>3- سد الحاجات الاجتماعية لدى الأفراد من خلال الجماعات غير الرسمية يحقق الرضا ويرفع نسبة الحماس .</a:t>
          </a:r>
          <a:endParaRPr lang="ar-SA" sz="3200" b="1" dirty="0">
            <a:effectLst>
              <a:outerShdw blurRad="38100" dist="38100" dir="2700000" algn="tl">
                <a:srgbClr val="000000">
                  <a:alpha val="43137"/>
                </a:srgbClr>
              </a:outerShdw>
            </a:effectLst>
          </a:endParaRPr>
        </a:p>
      </dgm:t>
    </dgm:pt>
    <dgm:pt modelId="{F85DDB9A-DB9A-4717-A0CA-FAF3F2CEB3E5}" type="sibTrans" cxnId="{3FE0F70E-71EF-4564-9FC4-8610648130FA}">
      <dgm:prSet/>
      <dgm:spPr/>
      <dgm:t>
        <a:bodyPr/>
        <a:lstStyle/>
        <a:p>
          <a:pPr rtl="1"/>
          <a:endParaRPr lang="ar-SA"/>
        </a:p>
      </dgm:t>
    </dgm:pt>
    <dgm:pt modelId="{9665C832-E9A0-47B1-96F6-CFF9427D8B03}" type="parTrans" cxnId="{3FE0F70E-71EF-4564-9FC4-8610648130FA}">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3"/>
      <dgm:spPr/>
      <dgm:t>
        <a:bodyPr/>
        <a:lstStyle/>
        <a:p>
          <a:pPr rtl="1"/>
          <a:endParaRPr lang="ar-SA"/>
        </a:p>
      </dgm:t>
    </dgm:pt>
    <dgm:pt modelId="{1D21DB6A-DCDA-441F-95ED-19D63D4354EB}" type="pres">
      <dgm:prSet presAssocID="{41D12B02-370C-418D-9CD1-8A5EA8D55704}" presName="parentText" presStyleLbl="node1" presStyleIdx="0" presStyleCnt="3"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3" custLinFactNeighborY="4437">
        <dgm:presLayoutVars>
          <dgm:bulletEnabled val="1"/>
        </dgm:presLayoutVars>
      </dgm:prSet>
      <dgm:spPr/>
      <dgm:t>
        <a:bodyPr/>
        <a:lstStyle/>
        <a:p>
          <a:pPr rtl="1"/>
          <a:endParaRPr lang="ar-SA"/>
        </a:p>
      </dgm:t>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3"/>
      <dgm:spPr/>
      <dgm:t>
        <a:bodyPr/>
        <a:lstStyle/>
        <a:p>
          <a:pPr rtl="1"/>
          <a:endParaRPr lang="ar-SA"/>
        </a:p>
      </dgm:t>
    </dgm:pt>
    <dgm:pt modelId="{F74456AF-4EE8-42F9-AE4D-80DFEA56B350}" type="pres">
      <dgm:prSet presAssocID="{BB5B57C8-7AA4-48E8-9371-0954BA8C6A25}" presName="parentText" presStyleLbl="node1" presStyleIdx="1" presStyleCnt="3"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3"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3"/>
      <dgm:spPr/>
      <dgm:t>
        <a:bodyPr/>
        <a:lstStyle/>
        <a:p>
          <a:pPr rtl="1"/>
          <a:endParaRPr lang="ar-SA"/>
        </a:p>
      </dgm:t>
    </dgm:pt>
    <dgm:pt modelId="{9ABBB7EA-1EC5-4FD5-BBE0-2AF23C6256DF}" type="pres">
      <dgm:prSet presAssocID="{1C615903-8A31-4B8E-AB3D-5634104210B5}" presName="parentText" presStyleLbl="node1" presStyleIdx="2" presStyleCnt="3"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3">
        <dgm:presLayoutVars>
          <dgm:bulletEnabled val="1"/>
        </dgm:presLayoutVars>
      </dgm:prSet>
      <dgm:spPr/>
    </dgm:pt>
  </dgm:ptLst>
  <dgm:cxnLst>
    <dgm:cxn modelId="{BB20F3FA-A378-4F58-BF67-53983DD115EE}" srcId="{973F272D-9820-4590-B607-7FD92FF27310}" destId="{BB5B57C8-7AA4-48E8-9371-0954BA8C6A25}" srcOrd="1" destOrd="0" parTransId="{8984E6A5-400F-4B14-A838-0981FA6C15C8}" sibTransId="{F275BB04-05ED-4D82-8CFE-F4A2EEECD36F}"/>
    <dgm:cxn modelId="{3FE0F70E-71EF-4564-9FC4-8610648130FA}" srcId="{973F272D-9820-4590-B607-7FD92FF27310}" destId="{1C615903-8A31-4B8E-AB3D-5634104210B5}" srcOrd="2" destOrd="0" parTransId="{9665C832-E9A0-47B1-96F6-CFF9427D8B03}" sibTransId="{F85DDB9A-DB9A-4717-A0CA-FAF3F2CEB3E5}"/>
    <dgm:cxn modelId="{2F041068-C25B-442D-89EE-25BE072D97A6}" type="presOf" srcId="{41D12B02-370C-418D-9CD1-8A5EA8D55704}" destId="{1D21DB6A-DCDA-441F-95ED-19D63D4354EB}" srcOrd="1" destOrd="0" presId="urn:microsoft.com/office/officeart/2005/8/layout/list1"/>
    <dgm:cxn modelId="{2A3D0225-C811-45AF-A622-67DFC22F7752}" type="presOf" srcId="{1C615903-8A31-4B8E-AB3D-5634104210B5}" destId="{FC230492-C12B-4FDC-B041-0A423756B564}" srcOrd="0" destOrd="0" presId="urn:microsoft.com/office/officeart/2005/8/layout/list1"/>
    <dgm:cxn modelId="{1EF36BFE-3B3C-4EB6-82DE-56E82FB94AE1}" type="presOf" srcId="{BB5B57C8-7AA4-48E8-9371-0954BA8C6A25}" destId="{F74456AF-4EE8-42F9-AE4D-80DFEA56B350}" srcOrd="1" destOrd="0" presId="urn:microsoft.com/office/officeart/2005/8/layout/list1"/>
    <dgm:cxn modelId="{3491B598-E107-4D4B-B7F2-F91F48B01DD0}" type="presOf" srcId="{1C615903-8A31-4B8E-AB3D-5634104210B5}" destId="{9ABBB7EA-1EC5-4FD5-BBE0-2AF23C6256DF}" srcOrd="1" destOrd="0" presId="urn:microsoft.com/office/officeart/2005/8/layout/list1"/>
    <dgm:cxn modelId="{81F9882A-5D9F-4E20-B64F-4CA9163EAA29}" type="presOf" srcId="{973F272D-9820-4590-B607-7FD92FF27310}" destId="{7A929940-0E4B-446C-9EC0-02AA30207662}" srcOrd="0" destOrd="0" presId="urn:microsoft.com/office/officeart/2005/8/layout/list1"/>
    <dgm:cxn modelId="{8103518D-CC87-42C4-8E2D-D63173603BF9}" type="presOf" srcId="{41D12B02-370C-418D-9CD1-8A5EA8D55704}" destId="{A3DEDF7C-6332-4F59-A69C-AC96DEDFCE57}"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5F70149A-11AD-47B1-8C0B-2E64573F291A}" type="presOf" srcId="{BB5B57C8-7AA4-48E8-9371-0954BA8C6A25}" destId="{7D9774B5-FBF0-4070-8053-30D20142C55B}" srcOrd="0" destOrd="0" presId="urn:microsoft.com/office/officeart/2005/8/layout/list1"/>
    <dgm:cxn modelId="{129BF906-CD70-464B-B899-FAB006FD0572}" type="presParOf" srcId="{7A929940-0E4B-446C-9EC0-02AA30207662}" destId="{FD0DFA1D-74EE-4266-B5FA-3358719EBC65}" srcOrd="0" destOrd="0" presId="urn:microsoft.com/office/officeart/2005/8/layout/list1"/>
    <dgm:cxn modelId="{B687C415-27C5-4BCB-BB77-A242EE2E3579}" type="presParOf" srcId="{FD0DFA1D-74EE-4266-B5FA-3358719EBC65}" destId="{A3DEDF7C-6332-4F59-A69C-AC96DEDFCE57}" srcOrd="0" destOrd="0" presId="urn:microsoft.com/office/officeart/2005/8/layout/list1"/>
    <dgm:cxn modelId="{43745502-D976-496C-A48C-15CF96168AE8}" type="presParOf" srcId="{FD0DFA1D-74EE-4266-B5FA-3358719EBC65}" destId="{1D21DB6A-DCDA-441F-95ED-19D63D4354EB}" srcOrd="1" destOrd="0" presId="urn:microsoft.com/office/officeart/2005/8/layout/list1"/>
    <dgm:cxn modelId="{80DDCDDD-6F5D-41D4-A2F2-2833F99963BD}" type="presParOf" srcId="{7A929940-0E4B-446C-9EC0-02AA30207662}" destId="{BB52F055-1B47-4F71-AE8D-1974D6B0D632}" srcOrd="1" destOrd="0" presId="urn:microsoft.com/office/officeart/2005/8/layout/list1"/>
    <dgm:cxn modelId="{C5E8260A-0BF5-45D8-8FD7-9022C8898BB0}" type="presParOf" srcId="{7A929940-0E4B-446C-9EC0-02AA30207662}" destId="{3CC29EF9-17BF-45FC-9C9C-BAB26C3BDFE8}" srcOrd="2" destOrd="0" presId="urn:microsoft.com/office/officeart/2005/8/layout/list1"/>
    <dgm:cxn modelId="{97C78247-4914-43E6-BEC2-A34109C07017}" type="presParOf" srcId="{7A929940-0E4B-446C-9EC0-02AA30207662}" destId="{342954D0-302A-4BE1-8E38-3BBFC5EBAFE6}" srcOrd="3" destOrd="0" presId="urn:microsoft.com/office/officeart/2005/8/layout/list1"/>
    <dgm:cxn modelId="{CA67F923-0174-42E7-A6BB-078AF082408A}" type="presParOf" srcId="{7A929940-0E4B-446C-9EC0-02AA30207662}" destId="{1ABD7C74-91BF-46E6-B14B-2F5277F2C888}" srcOrd="4" destOrd="0" presId="urn:microsoft.com/office/officeart/2005/8/layout/list1"/>
    <dgm:cxn modelId="{F0917E5C-C497-4194-BE82-76C384319CB7}" type="presParOf" srcId="{1ABD7C74-91BF-46E6-B14B-2F5277F2C888}" destId="{7D9774B5-FBF0-4070-8053-30D20142C55B}" srcOrd="0" destOrd="0" presId="urn:microsoft.com/office/officeart/2005/8/layout/list1"/>
    <dgm:cxn modelId="{222A64B0-5758-4129-BA0B-135FD92221F9}" type="presParOf" srcId="{1ABD7C74-91BF-46E6-B14B-2F5277F2C888}" destId="{F74456AF-4EE8-42F9-AE4D-80DFEA56B350}" srcOrd="1" destOrd="0" presId="urn:microsoft.com/office/officeart/2005/8/layout/list1"/>
    <dgm:cxn modelId="{01371DCA-CC03-4167-BD5F-11F2544D3D88}" type="presParOf" srcId="{7A929940-0E4B-446C-9EC0-02AA30207662}" destId="{CAF82676-83C6-4840-8753-E83631E643C7}" srcOrd="5" destOrd="0" presId="urn:microsoft.com/office/officeart/2005/8/layout/list1"/>
    <dgm:cxn modelId="{FCD401DC-4B16-4F3A-86E8-B94BB467DE15}" type="presParOf" srcId="{7A929940-0E4B-446C-9EC0-02AA30207662}" destId="{09C78FA7-B71F-48BD-A7DD-70F75277EFAC}" srcOrd="6" destOrd="0" presId="urn:microsoft.com/office/officeart/2005/8/layout/list1"/>
    <dgm:cxn modelId="{93EFE87C-ACA3-4931-B104-F5A6E483634B}" type="presParOf" srcId="{7A929940-0E4B-446C-9EC0-02AA30207662}" destId="{199132E6-3604-46D0-9A65-2189E9CEB9AF}" srcOrd="7" destOrd="0" presId="urn:microsoft.com/office/officeart/2005/8/layout/list1"/>
    <dgm:cxn modelId="{7EF6D043-E36E-4465-9173-FCFFCD35EEF8}" type="presParOf" srcId="{7A929940-0E4B-446C-9EC0-02AA30207662}" destId="{A950A3A9-D0D5-441C-A8B9-C8458B4BD99F}" srcOrd="8" destOrd="0" presId="urn:microsoft.com/office/officeart/2005/8/layout/list1"/>
    <dgm:cxn modelId="{246CAC20-92B6-430D-9E6D-4B131A0F8A37}" type="presParOf" srcId="{A950A3A9-D0D5-441C-A8B9-C8458B4BD99F}" destId="{FC230492-C12B-4FDC-B041-0A423756B564}" srcOrd="0" destOrd="0" presId="urn:microsoft.com/office/officeart/2005/8/layout/list1"/>
    <dgm:cxn modelId="{4497F978-5BB2-4D9D-BB2C-0A42AB0AE4EB}" type="presParOf" srcId="{A950A3A9-D0D5-441C-A8B9-C8458B4BD99F}" destId="{9ABBB7EA-1EC5-4FD5-BBE0-2AF23C6256DF}" srcOrd="1" destOrd="0" presId="urn:microsoft.com/office/officeart/2005/8/layout/list1"/>
    <dgm:cxn modelId="{F3F9A8D9-A738-4731-81A9-3DD4D115E52B}" type="presParOf" srcId="{7A929940-0E4B-446C-9EC0-02AA30207662}" destId="{78C9DE11-E9E8-44C6-A1C8-3A723E6F7B30}" srcOrd="9" destOrd="0" presId="urn:microsoft.com/office/officeart/2005/8/layout/list1"/>
    <dgm:cxn modelId="{5E96F16F-3ED9-4EA3-8F64-09E569AA31A6}" type="presParOf" srcId="{7A929940-0E4B-446C-9EC0-02AA30207662}" destId="{64D7CAB3-3A15-4831-A055-D0194D2267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4- القائد المعين أقل تأثيراً في محيط العمل من القائد غير الرسمي  ” القائد غير الرسمي يسهل مهمة الجانب الرسمي للتنظيم ”.</a:t>
          </a:r>
          <a:endParaRPr lang="ar-SA" sz="36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3600" b="1" dirty="0" smtClean="0">
              <a:effectLst>
                <a:outerShdw blurRad="38100" dist="38100" dir="2700000" algn="tl">
                  <a:srgbClr val="000000">
                    <a:alpha val="43137"/>
                  </a:srgbClr>
                </a:outerShdw>
              </a:effectLst>
            </a:rPr>
            <a:t>5- قنوات الاتصال غير الرسمية تمد أعضاء التنظيم بما يحتاجون من معلومات واتصالات اجتماعية .</a:t>
          </a:r>
          <a:endParaRPr lang="ar-SA" sz="36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3200" b="1" dirty="0" smtClean="0">
              <a:effectLst>
                <a:outerShdw blurRad="38100" dist="38100" dir="2700000" algn="tl">
                  <a:srgbClr val="000000">
                    <a:alpha val="43137"/>
                  </a:srgbClr>
                </a:outerShdw>
              </a:effectLst>
            </a:rPr>
            <a:t>6- حماس الجماعات غير الرسمية لأي تغيير يتبناه التنظيم يضعف حده المقاومة لهذا التغيير ويسهل تنفيذه .</a:t>
          </a:r>
          <a:endParaRPr lang="ar-SA" sz="3200" b="1" dirty="0">
            <a:effectLst>
              <a:outerShdw blurRad="38100" dist="38100" dir="2700000" algn="tl">
                <a:srgbClr val="000000">
                  <a:alpha val="43137"/>
                </a:srgbClr>
              </a:outerShdw>
            </a:effectLst>
          </a:endParaRPr>
        </a:p>
      </dgm:t>
    </dgm:pt>
    <dgm:pt modelId="{F85DDB9A-DB9A-4717-A0CA-FAF3F2CEB3E5}" type="sibTrans" cxnId="{3FE0F70E-71EF-4564-9FC4-8610648130FA}">
      <dgm:prSet/>
      <dgm:spPr/>
      <dgm:t>
        <a:bodyPr/>
        <a:lstStyle/>
        <a:p>
          <a:pPr rtl="1"/>
          <a:endParaRPr lang="ar-SA"/>
        </a:p>
      </dgm:t>
    </dgm:pt>
    <dgm:pt modelId="{9665C832-E9A0-47B1-96F6-CFF9427D8B03}" type="parTrans" cxnId="{3FE0F70E-71EF-4564-9FC4-8610648130FA}">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3"/>
      <dgm:spPr/>
      <dgm:t>
        <a:bodyPr/>
        <a:lstStyle/>
        <a:p>
          <a:pPr rtl="1"/>
          <a:endParaRPr lang="ar-SA"/>
        </a:p>
      </dgm:t>
    </dgm:pt>
    <dgm:pt modelId="{1D21DB6A-DCDA-441F-95ED-19D63D4354EB}" type="pres">
      <dgm:prSet presAssocID="{41D12B02-370C-418D-9CD1-8A5EA8D55704}" presName="parentText" presStyleLbl="node1" presStyleIdx="0" presStyleCnt="3" custScaleX="124716" custScaleY="130194" custLinFactNeighborX="-3225" custLinFactNeighborY="11665">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3" custLinFactNeighborY="4437">
        <dgm:presLayoutVars>
          <dgm:bulletEnabled val="1"/>
        </dgm:presLayoutVars>
      </dgm:prSet>
      <dgm:spPr/>
      <dgm:t>
        <a:bodyPr/>
        <a:lstStyle/>
        <a:p>
          <a:pPr rtl="1"/>
          <a:endParaRPr lang="ar-SA"/>
        </a:p>
      </dgm:t>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3"/>
      <dgm:spPr/>
      <dgm:t>
        <a:bodyPr/>
        <a:lstStyle/>
        <a:p>
          <a:pPr rtl="1"/>
          <a:endParaRPr lang="ar-SA"/>
        </a:p>
      </dgm:t>
    </dgm:pt>
    <dgm:pt modelId="{F74456AF-4EE8-42F9-AE4D-80DFEA56B350}" type="pres">
      <dgm:prSet presAssocID="{BB5B57C8-7AA4-48E8-9371-0954BA8C6A25}" presName="parentText" presStyleLbl="node1" presStyleIdx="1" presStyleCnt="3"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3"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3"/>
      <dgm:spPr/>
      <dgm:t>
        <a:bodyPr/>
        <a:lstStyle/>
        <a:p>
          <a:pPr rtl="1"/>
          <a:endParaRPr lang="ar-SA"/>
        </a:p>
      </dgm:t>
    </dgm:pt>
    <dgm:pt modelId="{9ABBB7EA-1EC5-4FD5-BBE0-2AF23C6256DF}" type="pres">
      <dgm:prSet presAssocID="{1C615903-8A31-4B8E-AB3D-5634104210B5}" presName="parentText" presStyleLbl="node1" presStyleIdx="2" presStyleCnt="3"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3">
        <dgm:presLayoutVars>
          <dgm:bulletEnabled val="1"/>
        </dgm:presLayoutVars>
      </dgm:prSet>
      <dgm:spPr/>
    </dgm:pt>
  </dgm:ptLst>
  <dgm:cxnLst>
    <dgm:cxn modelId="{C98AAFD8-EFDC-48A4-A3A0-8344C20E6AE4}" type="presOf" srcId="{1C615903-8A31-4B8E-AB3D-5634104210B5}" destId="{FC230492-C12B-4FDC-B041-0A423756B564}"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3FE0F70E-71EF-4564-9FC4-8610648130FA}" srcId="{973F272D-9820-4590-B607-7FD92FF27310}" destId="{1C615903-8A31-4B8E-AB3D-5634104210B5}" srcOrd="2" destOrd="0" parTransId="{9665C832-E9A0-47B1-96F6-CFF9427D8B03}" sibTransId="{F85DDB9A-DB9A-4717-A0CA-FAF3F2CEB3E5}"/>
    <dgm:cxn modelId="{13724412-DEAF-4E20-8535-A08024CBC687}" type="presOf" srcId="{41D12B02-370C-418D-9CD1-8A5EA8D55704}" destId="{1D21DB6A-DCDA-441F-95ED-19D63D4354EB}" srcOrd="1"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66632E61-1333-40A8-B7AC-DB5B87A2FA9E}" type="presOf" srcId="{973F272D-9820-4590-B607-7FD92FF27310}" destId="{7A929940-0E4B-446C-9EC0-02AA30207662}" srcOrd="0" destOrd="0" presId="urn:microsoft.com/office/officeart/2005/8/layout/list1"/>
    <dgm:cxn modelId="{BF0FF149-9935-4D9C-A0A3-D96F354E77C1}" type="presOf" srcId="{1C615903-8A31-4B8E-AB3D-5634104210B5}" destId="{9ABBB7EA-1EC5-4FD5-BBE0-2AF23C6256DF}" srcOrd="1" destOrd="0" presId="urn:microsoft.com/office/officeart/2005/8/layout/list1"/>
    <dgm:cxn modelId="{3DCF3C07-EBF4-46B9-B53F-934AE91DED2A}" type="presOf" srcId="{BB5B57C8-7AA4-48E8-9371-0954BA8C6A25}" destId="{7D9774B5-FBF0-4070-8053-30D20142C55B}" srcOrd="0" destOrd="0" presId="urn:microsoft.com/office/officeart/2005/8/layout/list1"/>
    <dgm:cxn modelId="{CEFCAB8B-6663-4670-980B-40E0511A0086}" type="presOf" srcId="{41D12B02-370C-418D-9CD1-8A5EA8D55704}" destId="{A3DEDF7C-6332-4F59-A69C-AC96DEDFCE57}" srcOrd="0" destOrd="0" presId="urn:microsoft.com/office/officeart/2005/8/layout/list1"/>
    <dgm:cxn modelId="{025900B1-9244-47FC-AE12-AA4958FFD489}" type="presOf" srcId="{BB5B57C8-7AA4-48E8-9371-0954BA8C6A25}" destId="{F74456AF-4EE8-42F9-AE4D-80DFEA56B350}" srcOrd="1" destOrd="0" presId="urn:microsoft.com/office/officeart/2005/8/layout/list1"/>
    <dgm:cxn modelId="{51C0D009-E4DA-45EA-ADDA-5A1BDE5CC876}" type="presParOf" srcId="{7A929940-0E4B-446C-9EC0-02AA30207662}" destId="{FD0DFA1D-74EE-4266-B5FA-3358719EBC65}" srcOrd="0" destOrd="0" presId="urn:microsoft.com/office/officeart/2005/8/layout/list1"/>
    <dgm:cxn modelId="{595C671A-9799-4E97-9ABC-A08B05F4C1E7}" type="presParOf" srcId="{FD0DFA1D-74EE-4266-B5FA-3358719EBC65}" destId="{A3DEDF7C-6332-4F59-A69C-AC96DEDFCE57}" srcOrd="0" destOrd="0" presId="urn:microsoft.com/office/officeart/2005/8/layout/list1"/>
    <dgm:cxn modelId="{08C30B73-C7F2-4C5C-B2FF-7BC47031F0B0}" type="presParOf" srcId="{FD0DFA1D-74EE-4266-B5FA-3358719EBC65}" destId="{1D21DB6A-DCDA-441F-95ED-19D63D4354EB}" srcOrd="1" destOrd="0" presId="urn:microsoft.com/office/officeart/2005/8/layout/list1"/>
    <dgm:cxn modelId="{D8640BDA-47F0-45CB-8F19-516719D9060D}" type="presParOf" srcId="{7A929940-0E4B-446C-9EC0-02AA30207662}" destId="{BB52F055-1B47-4F71-AE8D-1974D6B0D632}" srcOrd="1" destOrd="0" presId="urn:microsoft.com/office/officeart/2005/8/layout/list1"/>
    <dgm:cxn modelId="{88F4807D-5AEB-46C1-90D9-A07059565734}" type="presParOf" srcId="{7A929940-0E4B-446C-9EC0-02AA30207662}" destId="{3CC29EF9-17BF-45FC-9C9C-BAB26C3BDFE8}" srcOrd="2" destOrd="0" presId="urn:microsoft.com/office/officeart/2005/8/layout/list1"/>
    <dgm:cxn modelId="{470DF34C-C893-48EE-8941-4D14B52E426C}" type="presParOf" srcId="{7A929940-0E4B-446C-9EC0-02AA30207662}" destId="{342954D0-302A-4BE1-8E38-3BBFC5EBAFE6}" srcOrd="3" destOrd="0" presId="urn:microsoft.com/office/officeart/2005/8/layout/list1"/>
    <dgm:cxn modelId="{4F4758B0-DA5B-47B3-A798-D6EB85E44F73}" type="presParOf" srcId="{7A929940-0E4B-446C-9EC0-02AA30207662}" destId="{1ABD7C74-91BF-46E6-B14B-2F5277F2C888}" srcOrd="4" destOrd="0" presId="urn:microsoft.com/office/officeart/2005/8/layout/list1"/>
    <dgm:cxn modelId="{08D22C43-50D7-4569-9303-FB6796A4AAA8}" type="presParOf" srcId="{1ABD7C74-91BF-46E6-B14B-2F5277F2C888}" destId="{7D9774B5-FBF0-4070-8053-30D20142C55B}" srcOrd="0" destOrd="0" presId="urn:microsoft.com/office/officeart/2005/8/layout/list1"/>
    <dgm:cxn modelId="{95D8B031-3368-4772-AE29-A2078F5053BA}" type="presParOf" srcId="{1ABD7C74-91BF-46E6-B14B-2F5277F2C888}" destId="{F74456AF-4EE8-42F9-AE4D-80DFEA56B350}" srcOrd="1" destOrd="0" presId="urn:microsoft.com/office/officeart/2005/8/layout/list1"/>
    <dgm:cxn modelId="{4DD2F146-6E82-4312-8EFF-90A54F67889E}" type="presParOf" srcId="{7A929940-0E4B-446C-9EC0-02AA30207662}" destId="{CAF82676-83C6-4840-8753-E83631E643C7}" srcOrd="5" destOrd="0" presId="urn:microsoft.com/office/officeart/2005/8/layout/list1"/>
    <dgm:cxn modelId="{F7E6A934-618D-4F9C-9721-88DCD614CDF8}" type="presParOf" srcId="{7A929940-0E4B-446C-9EC0-02AA30207662}" destId="{09C78FA7-B71F-48BD-A7DD-70F75277EFAC}" srcOrd="6" destOrd="0" presId="urn:microsoft.com/office/officeart/2005/8/layout/list1"/>
    <dgm:cxn modelId="{AB7957A5-3B46-44ED-866C-0A2B6AA4DD21}" type="presParOf" srcId="{7A929940-0E4B-446C-9EC0-02AA30207662}" destId="{199132E6-3604-46D0-9A65-2189E9CEB9AF}" srcOrd="7" destOrd="0" presId="urn:microsoft.com/office/officeart/2005/8/layout/list1"/>
    <dgm:cxn modelId="{21642ADE-5867-41B0-BD22-A928D4D5D034}" type="presParOf" srcId="{7A929940-0E4B-446C-9EC0-02AA30207662}" destId="{A950A3A9-D0D5-441C-A8B9-C8458B4BD99F}" srcOrd="8" destOrd="0" presId="urn:microsoft.com/office/officeart/2005/8/layout/list1"/>
    <dgm:cxn modelId="{B354D53C-1333-42DC-9725-17C5A31EF4A6}" type="presParOf" srcId="{A950A3A9-D0D5-441C-A8B9-C8458B4BD99F}" destId="{FC230492-C12B-4FDC-B041-0A423756B564}" srcOrd="0" destOrd="0" presId="urn:microsoft.com/office/officeart/2005/8/layout/list1"/>
    <dgm:cxn modelId="{54890FCA-495E-4059-B305-5F80DFC9B1F5}" type="presParOf" srcId="{A950A3A9-D0D5-441C-A8B9-C8458B4BD99F}" destId="{9ABBB7EA-1EC5-4FD5-BBE0-2AF23C6256DF}" srcOrd="1" destOrd="0" presId="urn:microsoft.com/office/officeart/2005/8/layout/list1"/>
    <dgm:cxn modelId="{3AC58BC8-FEB3-4869-B2DC-B422C71055AE}" type="presParOf" srcId="{7A929940-0E4B-446C-9EC0-02AA30207662}" destId="{78C9DE11-E9E8-44C6-A1C8-3A723E6F7B30}" srcOrd="9" destOrd="0" presId="urn:microsoft.com/office/officeart/2005/8/layout/list1"/>
    <dgm:cxn modelId="{43968780-A054-49B7-919D-96F6B19B24EE}" type="presParOf" srcId="{7A929940-0E4B-446C-9EC0-02AA30207662}" destId="{64D7CAB3-3A15-4831-A055-D0194D2267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E4AFD87-5508-4BD1-992F-429316C21BED}" type="doc">
      <dgm:prSet loTypeId="urn:microsoft.com/office/officeart/2005/8/layout/hList3" loCatId="list" qsTypeId="urn:microsoft.com/office/officeart/2005/8/quickstyle/simple1" qsCatId="simple" csTypeId="urn:microsoft.com/office/officeart/2005/8/colors/colorful1" csCatId="colorful" phldr="1"/>
      <dgm:spPr/>
      <dgm:t>
        <a:bodyPr/>
        <a:lstStyle/>
        <a:p>
          <a:pPr rtl="1"/>
          <a:endParaRPr lang="ar-SA"/>
        </a:p>
      </dgm:t>
    </dgm:pt>
    <dgm:pt modelId="{FCC6B294-19E3-43B8-9DF7-176DBE03679E}">
      <dgm:prSet phldrT="[نص]"/>
      <dgm:spPr/>
      <dgm:t>
        <a:bodyPr/>
        <a:lstStyle/>
        <a:p>
          <a:pPr rtl="1"/>
          <a:r>
            <a:rPr lang="en-US" b="1" dirty="0" smtClean="0">
              <a:solidFill>
                <a:schemeClr val="bg1"/>
              </a:solidFill>
              <a:cs typeface="Times New Roman" pitchFamily="18" charset="0"/>
              <a:sym typeface="Wingdings 2" pitchFamily="18" charset="2"/>
            </a:rPr>
            <a:t></a:t>
          </a:r>
          <a:r>
            <a:rPr lang="ar-SA" b="1" dirty="0" smtClean="0">
              <a:solidFill>
                <a:schemeClr val="bg1"/>
              </a:solidFill>
              <a:effectLst>
                <a:outerShdw blurRad="38100" dist="38100" dir="2700000" algn="tl">
                  <a:srgbClr val="000000">
                    <a:alpha val="43137"/>
                  </a:srgbClr>
                </a:outerShdw>
              </a:effectLst>
            </a:rPr>
            <a:t>بعض المأخذ على الأسلوب الجماعي في اتخاذ القرار</a:t>
          </a:r>
          <a:r>
            <a:rPr lang="en-US" b="1" dirty="0" smtClean="0">
              <a:solidFill>
                <a:schemeClr val="bg1"/>
              </a:solidFill>
              <a:cs typeface="Times New Roman" pitchFamily="18" charset="0"/>
              <a:sym typeface="Wingdings 2" pitchFamily="18" charset="2"/>
            </a:rPr>
            <a:t></a:t>
          </a:r>
          <a:r>
            <a:rPr lang="ar-SA" b="1" dirty="0" smtClean="0">
              <a:solidFill>
                <a:schemeClr val="bg1"/>
              </a:solidFill>
              <a:effectLst>
                <a:outerShdw blurRad="38100" dist="38100" dir="2700000" algn="tl">
                  <a:srgbClr val="000000">
                    <a:alpha val="43137"/>
                  </a:srgbClr>
                </a:outerShdw>
              </a:effectLst>
            </a:rPr>
            <a:t> </a:t>
          </a:r>
          <a:endParaRPr lang="ar-SA" dirty="0"/>
        </a:p>
      </dgm:t>
    </dgm:pt>
    <dgm:pt modelId="{07ADCF98-C912-4314-9397-79D78EF4285A}" type="parTrans" cxnId="{2D5B761F-5CE7-44F0-9D00-809D187F45A3}">
      <dgm:prSet/>
      <dgm:spPr/>
      <dgm:t>
        <a:bodyPr/>
        <a:lstStyle/>
        <a:p>
          <a:pPr rtl="1"/>
          <a:endParaRPr lang="ar-SA"/>
        </a:p>
      </dgm:t>
    </dgm:pt>
    <dgm:pt modelId="{1CABED6C-F622-4EA3-B689-07D5585110F6}" type="sibTrans" cxnId="{2D5B761F-5CE7-44F0-9D00-809D187F45A3}">
      <dgm:prSet/>
      <dgm:spPr/>
      <dgm:t>
        <a:bodyPr/>
        <a:lstStyle/>
        <a:p>
          <a:pPr rtl="1"/>
          <a:endParaRPr lang="ar-SA"/>
        </a:p>
      </dgm:t>
    </dgm:pt>
    <dgm:pt modelId="{702036E2-A5C9-46F3-A7B0-BF194E6A9C16}">
      <dgm:prSet phldrT="[نص]" custT="1"/>
      <dgm:spPr/>
      <dgm:t>
        <a:bodyPr/>
        <a:lstStyle/>
        <a:p>
          <a:pPr rtl="1"/>
          <a:r>
            <a:rPr lang="ar-SA" sz="3200" b="1" dirty="0" smtClean="0"/>
            <a:t>يتطلب وقت أطول وترتفع </a:t>
          </a:r>
          <a:r>
            <a:rPr lang="ar-SA" sz="3200" b="1" dirty="0" err="1" smtClean="0"/>
            <a:t>به</a:t>
          </a:r>
          <a:r>
            <a:rPr lang="ar-SA" sz="3200" b="1" dirty="0" smtClean="0"/>
            <a:t> نسبة التكلفة </a:t>
          </a:r>
          <a:r>
            <a:rPr lang="ar-SA" sz="3200" b="1" dirty="0" smtClean="0">
              <a:solidFill>
                <a:schemeClr val="bg1"/>
              </a:solidFill>
              <a:effectLst>
                <a:outerShdw blurRad="38100" dist="38100" dir="2700000" algn="tl">
                  <a:srgbClr val="000000">
                    <a:alpha val="43137"/>
                  </a:srgbClr>
                </a:outerShdw>
              </a:effectLst>
            </a:rPr>
            <a:t>.</a:t>
          </a:r>
          <a:endParaRPr lang="ar-SA" sz="3200" dirty="0"/>
        </a:p>
      </dgm:t>
    </dgm:pt>
    <dgm:pt modelId="{1AB37F56-720F-4EBB-BE9D-31D477CCBB8D}" type="parTrans" cxnId="{EF6F235E-636C-4572-95E6-A3956BD4210F}">
      <dgm:prSet/>
      <dgm:spPr/>
      <dgm:t>
        <a:bodyPr/>
        <a:lstStyle/>
        <a:p>
          <a:pPr rtl="1"/>
          <a:endParaRPr lang="ar-SA"/>
        </a:p>
      </dgm:t>
    </dgm:pt>
    <dgm:pt modelId="{26A8C3B1-758D-4419-A191-4DB078232FF6}" type="sibTrans" cxnId="{EF6F235E-636C-4572-95E6-A3956BD4210F}">
      <dgm:prSet/>
      <dgm:spPr/>
      <dgm:t>
        <a:bodyPr/>
        <a:lstStyle/>
        <a:p>
          <a:pPr rtl="1"/>
          <a:endParaRPr lang="ar-SA"/>
        </a:p>
      </dgm:t>
    </dgm:pt>
    <dgm:pt modelId="{55FD3600-266F-44B0-A4B7-6AD126E394F0}">
      <dgm:prSet phldrT="[نص]" custT="1"/>
      <dgm:spPr/>
      <dgm:t>
        <a:bodyPr/>
        <a:lstStyle/>
        <a:p>
          <a:pPr rtl="1"/>
          <a:r>
            <a:rPr lang="ar-SA" sz="4000" b="1" dirty="0" smtClean="0"/>
            <a:t>النقاش </a:t>
          </a:r>
          <a:r>
            <a:rPr lang="ar-SA" sz="3200" b="1" dirty="0" smtClean="0"/>
            <a:t>يحول عن الموضوع الجوهري إلى مواضيع هامشية .</a:t>
          </a:r>
          <a:endParaRPr lang="ar-SA" sz="3200" b="1" dirty="0">
            <a:solidFill>
              <a:schemeClr val="bg1"/>
            </a:solidFill>
            <a:effectLst>
              <a:outerShdw blurRad="38100" dist="38100" dir="2700000" algn="tl">
                <a:srgbClr val="000000">
                  <a:alpha val="43137"/>
                </a:srgbClr>
              </a:outerShdw>
            </a:effectLst>
          </a:endParaRPr>
        </a:p>
      </dgm:t>
    </dgm:pt>
    <dgm:pt modelId="{D8EC9459-1CD4-4CF7-8692-79F65C164209}" type="parTrans" cxnId="{227AB298-4BB7-4930-95A5-0D9521D1B21B}">
      <dgm:prSet/>
      <dgm:spPr/>
      <dgm:t>
        <a:bodyPr/>
        <a:lstStyle/>
        <a:p>
          <a:pPr rtl="1"/>
          <a:endParaRPr lang="ar-SA"/>
        </a:p>
      </dgm:t>
    </dgm:pt>
    <dgm:pt modelId="{53CC75B6-5243-4CF3-83FB-0BA15BB9CAC6}" type="sibTrans" cxnId="{227AB298-4BB7-4930-95A5-0D9521D1B21B}">
      <dgm:prSet/>
      <dgm:spPr/>
      <dgm:t>
        <a:bodyPr/>
        <a:lstStyle/>
        <a:p>
          <a:pPr rtl="1"/>
          <a:endParaRPr lang="ar-SA"/>
        </a:p>
      </dgm:t>
    </dgm:pt>
    <dgm:pt modelId="{0299A643-CAD2-4B57-AA7E-B372AB9DA52D}">
      <dgm:prSet phldrT="[نص]" custT="1"/>
      <dgm:spPr/>
      <dgm:t>
        <a:bodyPr/>
        <a:lstStyle/>
        <a:p>
          <a:pPr rtl="1"/>
          <a:r>
            <a:rPr lang="ar-SA" sz="2800" b="1" dirty="0" smtClean="0"/>
            <a:t>الاختلاف في مستوى المراكز الإدارية قد يعطي الأحقية لذوي المناصب العليا في فرض الرأي على الآخرين </a:t>
          </a:r>
          <a:r>
            <a:rPr lang="ar-SA" sz="2400" b="1" dirty="0" smtClean="0"/>
            <a:t>.</a:t>
          </a:r>
          <a:endParaRPr lang="ar-SA" sz="2400" b="1" dirty="0">
            <a:solidFill>
              <a:schemeClr val="bg1"/>
            </a:solidFill>
            <a:effectLst>
              <a:outerShdw blurRad="38100" dist="38100" dir="2700000" algn="tl">
                <a:srgbClr val="000000">
                  <a:alpha val="43137"/>
                </a:srgbClr>
              </a:outerShdw>
            </a:effectLst>
          </a:endParaRPr>
        </a:p>
      </dgm:t>
    </dgm:pt>
    <dgm:pt modelId="{A814E508-D8F8-4D48-BA3B-C1A81916536A}" type="parTrans" cxnId="{2EB7C3BF-3E99-4221-A573-6C07E38DC63F}">
      <dgm:prSet/>
      <dgm:spPr/>
      <dgm:t>
        <a:bodyPr/>
        <a:lstStyle/>
        <a:p>
          <a:pPr rtl="1"/>
          <a:endParaRPr lang="ar-SA"/>
        </a:p>
      </dgm:t>
    </dgm:pt>
    <dgm:pt modelId="{5473E0C2-D17A-4693-AE1E-343B99BD411D}" type="sibTrans" cxnId="{2EB7C3BF-3E99-4221-A573-6C07E38DC63F}">
      <dgm:prSet/>
      <dgm:spPr/>
      <dgm:t>
        <a:bodyPr/>
        <a:lstStyle/>
        <a:p>
          <a:pPr rtl="1"/>
          <a:endParaRPr lang="ar-SA"/>
        </a:p>
      </dgm:t>
    </dgm:pt>
    <dgm:pt modelId="{F9A288BC-679E-4E27-B715-4596564BE04D}">
      <dgm:prSet/>
      <dgm:spPr/>
      <dgm:t>
        <a:bodyPr/>
        <a:lstStyle/>
        <a:p>
          <a:pPr rtl="1"/>
          <a:endParaRPr lang="ar-SA" dirty="0"/>
        </a:p>
      </dgm:t>
    </dgm:pt>
    <dgm:pt modelId="{866C56F4-E768-4766-84AD-43877D510461}" type="parTrans" cxnId="{A43671F2-44C1-4657-A85B-A36407C58536}">
      <dgm:prSet/>
      <dgm:spPr/>
      <dgm:t>
        <a:bodyPr/>
        <a:lstStyle/>
        <a:p>
          <a:pPr rtl="1"/>
          <a:endParaRPr lang="ar-SA"/>
        </a:p>
      </dgm:t>
    </dgm:pt>
    <dgm:pt modelId="{5D842244-FAAE-47E6-8AA4-8EF840348441}" type="sibTrans" cxnId="{A43671F2-44C1-4657-A85B-A36407C58536}">
      <dgm:prSet/>
      <dgm:spPr/>
      <dgm:t>
        <a:bodyPr/>
        <a:lstStyle/>
        <a:p>
          <a:pPr rtl="1"/>
          <a:endParaRPr lang="ar-SA"/>
        </a:p>
      </dgm:t>
    </dgm:pt>
    <dgm:pt modelId="{F61682A4-B471-4258-8F77-7C784D9ADCFE}">
      <dgm:prSet custT="1"/>
      <dgm:spPr/>
      <dgm:t>
        <a:bodyPr/>
        <a:lstStyle/>
        <a:p>
          <a:pPr rtl="1"/>
          <a:r>
            <a:rPr lang="ar-SA" sz="3600" b="1" dirty="0" smtClean="0"/>
            <a:t>سيطرة بعض الأعضاء على النقاش وفرض الرأي .</a:t>
          </a:r>
          <a:endParaRPr lang="ar-SA" sz="3600" b="1" dirty="0" smtClean="0">
            <a:solidFill>
              <a:schemeClr val="bg1"/>
            </a:solidFill>
            <a:effectLst>
              <a:outerShdw blurRad="38100" dist="38100" dir="2700000" algn="tl">
                <a:srgbClr val="000000">
                  <a:alpha val="43137"/>
                </a:srgbClr>
              </a:outerShdw>
            </a:effectLst>
          </a:endParaRPr>
        </a:p>
      </dgm:t>
    </dgm:pt>
    <dgm:pt modelId="{8E56A6E7-31AC-4A45-ADF3-13C9C1E0B21B}" type="parTrans" cxnId="{A439201B-C9DA-49DE-9CF5-B9953713DE4A}">
      <dgm:prSet/>
      <dgm:spPr/>
      <dgm:t>
        <a:bodyPr/>
        <a:lstStyle/>
        <a:p>
          <a:pPr rtl="1"/>
          <a:endParaRPr lang="ar-SA"/>
        </a:p>
      </dgm:t>
    </dgm:pt>
    <dgm:pt modelId="{DBA8BF10-8906-4E87-A8EF-9F90134BD707}" type="sibTrans" cxnId="{A439201B-C9DA-49DE-9CF5-B9953713DE4A}">
      <dgm:prSet/>
      <dgm:spPr/>
      <dgm:t>
        <a:bodyPr/>
        <a:lstStyle/>
        <a:p>
          <a:pPr rtl="1"/>
          <a:endParaRPr lang="ar-SA"/>
        </a:p>
      </dgm:t>
    </dgm:pt>
    <dgm:pt modelId="{15589165-057B-41CA-A81C-39CE95A999AD}">
      <dgm:prSet custT="1"/>
      <dgm:spPr/>
      <dgm:t>
        <a:bodyPr/>
        <a:lstStyle/>
        <a:p>
          <a:pPr rtl="1"/>
          <a:r>
            <a:rPr lang="ar-SA" sz="2800" b="1" dirty="0" smtClean="0"/>
            <a:t>ظهور ما يعرف </a:t>
          </a:r>
          <a:r>
            <a:rPr lang="ar-SA" sz="2800" b="1" dirty="0" err="1" smtClean="0"/>
            <a:t>بـ</a:t>
          </a:r>
          <a:r>
            <a:rPr lang="ar-SA" sz="2800" b="1" dirty="0" smtClean="0"/>
            <a:t>” التفكير الجماعي ” للرغبة في تجنب إثارة الصراعات مع بقية الأعضاء ، الذي يوافق بة البعض الغير حتى مع اختلاف الرأي .</a:t>
          </a:r>
          <a:endParaRPr lang="ar-SA" sz="2800" dirty="0"/>
        </a:p>
      </dgm:t>
    </dgm:pt>
    <dgm:pt modelId="{028ADA6C-D83A-4FF0-94D9-AAEA69077151}" type="parTrans" cxnId="{A6F89352-7905-4E49-BCBC-D7616861CCED}">
      <dgm:prSet/>
      <dgm:spPr/>
      <dgm:t>
        <a:bodyPr/>
        <a:lstStyle/>
        <a:p>
          <a:pPr rtl="1"/>
          <a:endParaRPr lang="ar-SA"/>
        </a:p>
      </dgm:t>
    </dgm:pt>
    <dgm:pt modelId="{1283FB5E-F183-48AB-8D2A-09F752124AC9}" type="sibTrans" cxnId="{A6F89352-7905-4E49-BCBC-D7616861CCED}">
      <dgm:prSet/>
      <dgm:spPr/>
      <dgm:t>
        <a:bodyPr/>
        <a:lstStyle/>
        <a:p>
          <a:pPr rtl="1"/>
          <a:endParaRPr lang="ar-SA"/>
        </a:p>
      </dgm:t>
    </dgm:pt>
    <dgm:pt modelId="{50239DB0-B304-4BEB-9CCC-94476660EA51}" type="pres">
      <dgm:prSet presAssocID="{3E4AFD87-5508-4BD1-992F-429316C21BED}" presName="composite" presStyleCnt="0">
        <dgm:presLayoutVars>
          <dgm:chMax val="1"/>
          <dgm:dir/>
          <dgm:resizeHandles val="exact"/>
        </dgm:presLayoutVars>
      </dgm:prSet>
      <dgm:spPr/>
      <dgm:t>
        <a:bodyPr/>
        <a:lstStyle/>
        <a:p>
          <a:pPr rtl="1"/>
          <a:endParaRPr lang="ar-SA"/>
        </a:p>
      </dgm:t>
    </dgm:pt>
    <dgm:pt modelId="{4065C6BC-9B06-400B-9534-B11B466E364A}" type="pres">
      <dgm:prSet presAssocID="{FCC6B294-19E3-43B8-9DF7-176DBE03679E}" presName="roof" presStyleLbl="dkBgShp" presStyleIdx="0" presStyleCnt="2" custScaleY="43367" custLinFactNeighborX="2400"/>
      <dgm:spPr/>
      <dgm:t>
        <a:bodyPr/>
        <a:lstStyle/>
        <a:p>
          <a:pPr rtl="1"/>
          <a:endParaRPr lang="ar-SA"/>
        </a:p>
      </dgm:t>
    </dgm:pt>
    <dgm:pt modelId="{0F2E7920-E946-4B4E-9F74-D53661F4E3CE}" type="pres">
      <dgm:prSet presAssocID="{FCC6B294-19E3-43B8-9DF7-176DBE03679E}" presName="pillars" presStyleCnt="0"/>
      <dgm:spPr/>
    </dgm:pt>
    <dgm:pt modelId="{97873648-03D9-4700-BBB1-E0A759982ACF}" type="pres">
      <dgm:prSet presAssocID="{FCC6B294-19E3-43B8-9DF7-176DBE03679E}" presName="pillar1" presStyleLbl="node1" presStyleIdx="0" presStyleCnt="5" custScaleY="113314">
        <dgm:presLayoutVars>
          <dgm:bulletEnabled val="1"/>
        </dgm:presLayoutVars>
      </dgm:prSet>
      <dgm:spPr/>
      <dgm:t>
        <a:bodyPr/>
        <a:lstStyle/>
        <a:p>
          <a:pPr rtl="1"/>
          <a:endParaRPr lang="ar-SA"/>
        </a:p>
      </dgm:t>
    </dgm:pt>
    <dgm:pt modelId="{37BA728F-2A9A-4156-97FC-439CEDCC29A5}" type="pres">
      <dgm:prSet presAssocID="{55FD3600-266F-44B0-A4B7-6AD126E394F0}" presName="pillarX" presStyleLbl="node1" presStyleIdx="1" presStyleCnt="5" custScaleY="111276" custLinFactNeighborX="-2135" custLinFactNeighborY="-1019">
        <dgm:presLayoutVars>
          <dgm:bulletEnabled val="1"/>
        </dgm:presLayoutVars>
      </dgm:prSet>
      <dgm:spPr/>
      <dgm:t>
        <a:bodyPr/>
        <a:lstStyle/>
        <a:p>
          <a:pPr rtl="1"/>
          <a:endParaRPr lang="ar-SA"/>
        </a:p>
      </dgm:t>
    </dgm:pt>
    <dgm:pt modelId="{F2FB4A9F-2557-47B5-9468-6FAFCAD14AF4}" type="pres">
      <dgm:prSet presAssocID="{F61682A4-B471-4258-8F77-7C784D9ADCFE}" presName="pillarX" presStyleLbl="node1" presStyleIdx="2" presStyleCnt="5" custScaleY="115395">
        <dgm:presLayoutVars>
          <dgm:bulletEnabled val="1"/>
        </dgm:presLayoutVars>
      </dgm:prSet>
      <dgm:spPr/>
      <dgm:t>
        <a:bodyPr/>
        <a:lstStyle/>
        <a:p>
          <a:pPr rtl="1"/>
          <a:endParaRPr lang="ar-SA"/>
        </a:p>
      </dgm:t>
    </dgm:pt>
    <dgm:pt modelId="{33EE8545-C211-499F-9767-9755CB32BC38}" type="pres">
      <dgm:prSet presAssocID="{0299A643-CAD2-4B57-AA7E-B372AB9DA52D}" presName="pillarX" presStyleLbl="node1" presStyleIdx="3" presStyleCnt="5" custScaleY="117933" custLinFactNeighborX="0" custLinFactNeighborY="603">
        <dgm:presLayoutVars>
          <dgm:bulletEnabled val="1"/>
        </dgm:presLayoutVars>
      </dgm:prSet>
      <dgm:spPr/>
      <dgm:t>
        <a:bodyPr/>
        <a:lstStyle/>
        <a:p>
          <a:pPr rtl="1"/>
          <a:endParaRPr lang="ar-SA"/>
        </a:p>
      </dgm:t>
    </dgm:pt>
    <dgm:pt modelId="{93E7EFCF-80E6-4162-A086-2C579942E4A1}" type="pres">
      <dgm:prSet presAssocID="{15589165-057B-41CA-A81C-39CE95A999AD}" presName="pillarX" presStyleLbl="node1" presStyleIdx="4" presStyleCnt="5" custScaleX="103811" custScaleY="116727">
        <dgm:presLayoutVars>
          <dgm:bulletEnabled val="1"/>
        </dgm:presLayoutVars>
      </dgm:prSet>
      <dgm:spPr/>
      <dgm:t>
        <a:bodyPr/>
        <a:lstStyle/>
        <a:p>
          <a:pPr rtl="1"/>
          <a:endParaRPr lang="ar-SA"/>
        </a:p>
      </dgm:t>
    </dgm:pt>
    <dgm:pt modelId="{B62F126A-6E49-46E6-A556-ECC5644E34DC}" type="pres">
      <dgm:prSet presAssocID="{FCC6B294-19E3-43B8-9DF7-176DBE03679E}" presName="base" presStyleLbl="dkBgShp" presStyleIdx="1" presStyleCnt="2"/>
      <dgm:spPr/>
    </dgm:pt>
  </dgm:ptLst>
  <dgm:cxnLst>
    <dgm:cxn modelId="{F0F6B6D6-0562-47C3-B955-F8AC65DDAFC4}" type="presOf" srcId="{FCC6B294-19E3-43B8-9DF7-176DBE03679E}" destId="{4065C6BC-9B06-400B-9534-B11B466E364A}" srcOrd="0" destOrd="0" presId="urn:microsoft.com/office/officeart/2005/8/layout/hList3"/>
    <dgm:cxn modelId="{942519F5-F89B-4D9E-9F26-EABB43C6DC70}" type="presOf" srcId="{0299A643-CAD2-4B57-AA7E-B372AB9DA52D}" destId="{33EE8545-C211-499F-9767-9755CB32BC38}" srcOrd="0" destOrd="0" presId="urn:microsoft.com/office/officeart/2005/8/layout/hList3"/>
    <dgm:cxn modelId="{2D5B761F-5CE7-44F0-9D00-809D187F45A3}" srcId="{3E4AFD87-5508-4BD1-992F-429316C21BED}" destId="{FCC6B294-19E3-43B8-9DF7-176DBE03679E}" srcOrd="0" destOrd="0" parTransId="{07ADCF98-C912-4314-9397-79D78EF4285A}" sibTransId="{1CABED6C-F622-4EA3-B689-07D5585110F6}"/>
    <dgm:cxn modelId="{A439201B-C9DA-49DE-9CF5-B9953713DE4A}" srcId="{FCC6B294-19E3-43B8-9DF7-176DBE03679E}" destId="{F61682A4-B471-4258-8F77-7C784D9ADCFE}" srcOrd="2" destOrd="0" parTransId="{8E56A6E7-31AC-4A45-ADF3-13C9C1E0B21B}" sibTransId="{DBA8BF10-8906-4E87-A8EF-9F90134BD707}"/>
    <dgm:cxn modelId="{2EB7C3BF-3E99-4221-A573-6C07E38DC63F}" srcId="{FCC6B294-19E3-43B8-9DF7-176DBE03679E}" destId="{0299A643-CAD2-4B57-AA7E-B372AB9DA52D}" srcOrd="3" destOrd="0" parTransId="{A814E508-D8F8-4D48-BA3B-C1A81916536A}" sibTransId="{5473E0C2-D17A-4693-AE1E-343B99BD411D}"/>
    <dgm:cxn modelId="{359D276B-4E11-4721-B793-7E5CA0B6B563}" type="presOf" srcId="{55FD3600-266F-44B0-A4B7-6AD126E394F0}" destId="{37BA728F-2A9A-4156-97FC-439CEDCC29A5}" srcOrd="0" destOrd="0" presId="urn:microsoft.com/office/officeart/2005/8/layout/hList3"/>
    <dgm:cxn modelId="{227AB298-4BB7-4930-95A5-0D9521D1B21B}" srcId="{FCC6B294-19E3-43B8-9DF7-176DBE03679E}" destId="{55FD3600-266F-44B0-A4B7-6AD126E394F0}" srcOrd="1" destOrd="0" parTransId="{D8EC9459-1CD4-4CF7-8692-79F65C164209}" sibTransId="{53CC75B6-5243-4CF3-83FB-0BA15BB9CAC6}"/>
    <dgm:cxn modelId="{EF6F235E-636C-4572-95E6-A3956BD4210F}" srcId="{FCC6B294-19E3-43B8-9DF7-176DBE03679E}" destId="{702036E2-A5C9-46F3-A7B0-BF194E6A9C16}" srcOrd="0" destOrd="0" parTransId="{1AB37F56-720F-4EBB-BE9D-31D477CCBB8D}" sibTransId="{26A8C3B1-758D-4419-A191-4DB078232FF6}"/>
    <dgm:cxn modelId="{A6F89352-7905-4E49-BCBC-D7616861CCED}" srcId="{FCC6B294-19E3-43B8-9DF7-176DBE03679E}" destId="{15589165-057B-41CA-A81C-39CE95A999AD}" srcOrd="4" destOrd="0" parTransId="{028ADA6C-D83A-4FF0-94D9-AAEA69077151}" sibTransId="{1283FB5E-F183-48AB-8D2A-09F752124AC9}"/>
    <dgm:cxn modelId="{DF5EDFE6-C079-497E-AEC6-4EF38BAD772E}" type="presOf" srcId="{3E4AFD87-5508-4BD1-992F-429316C21BED}" destId="{50239DB0-B304-4BEB-9CCC-94476660EA51}" srcOrd="0" destOrd="0" presId="urn:microsoft.com/office/officeart/2005/8/layout/hList3"/>
    <dgm:cxn modelId="{943D2505-AF97-4537-BA0F-C51722187672}" type="presOf" srcId="{702036E2-A5C9-46F3-A7B0-BF194E6A9C16}" destId="{97873648-03D9-4700-BBB1-E0A759982ACF}" srcOrd="0" destOrd="0" presId="urn:microsoft.com/office/officeart/2005/8/layout/hList3"/>
    <dgm:cxn modelId="{2EADA972-6C4C-435F-AD61-E131DA440DF5}" type="presOf" srcId="{F61682A4-B471-4258-8F77-7C784D9ADCFE}" destId="{F2FB4A9F-2557-47B5-9468-6FAFCAD14AF4}" srcOrd="0" destOrd="0" presId="urn:microsoft.com/office/officeart/2005/8/layout/hList3"/>
    <dgm:cxn modelId="{A43671F2-44C1-4657-A85B-A36407C58536}" srcId="{3E4AFD87-5508-4BD1-992F-429316C21BED}" destId="{F9A288BC-679E-4E27-B715-4596564BE04D}" srcOrd="1" destOrd="0" parTransId="{866C56F4-E768-4766-84AD-43877D510461}" sibTransId="{5D842244-FAAE-47E6-8AA4-8EF840348441}"/>
    <dgm:cxn modelId="{7C67DA99-BD51-4CC6-86EA-99926C089C44}" type="presOf" srcId="{15589165-057B-41CA-A81C-39CE95A999AD}" destId="{93E7EFCF-80E6-4162-A086-2C579942E4A1}" srcOrd="0" destOrd="0" presId="urn:microsoft.com/office/officeart/2005/8/layout/hList3"/>
    <dgm:cxn modelId="{53ABD164-50F3-4135-8203-AA400B108C38}" type="presParOf" srcId="{50239DB0-B304-4BEB-9CCC-94476660EA51}" destId="{4065C6BC-9B06-400B-9534-B11B466E364A}" srcOrd="0" destOrd="0" presId="urn:microsoft.com/office/officeart/2005/8/layout/hList3"/>
    <dgm:cxn modelId="{8EE7D807-961E-4A80-9A7E-02A5517C5995}" type="presParOf" srcId="{50239DB0-B304-4BEB-9CCC-94476660EA51}" destId="{0F2E7920-E946-4B4E-9F74-D53661F4E3CE}" srcOrd="1" destOrd="0" presId="urn:microsoft.com/office/officeart/2005/8/layout/hList3"/>
    <dgm:cxn modelId="{67FDF30F-8326-4D3A-A5B2-4C4529557F27}" type="presParOf" srcId="{0F2E7920-E946-4B4E-9F74-D53661F4E3CE}" destId="{97873648-03D9-4700-BBB1-E0A759982ACF}" srcOrd="0" destOrd="0" presId="urn:microsoft.com/office/officeart/2005/8/layout/hList3"/>
    <dgm:cxn modelId="{67F7CA99-853D-40F2-9057-C508B4C69615}" type="presParOf" srcId="{0F2E7920-E946-4B4E-9F74-D53661F4E3CE}" destId="{37BA728F-2A9A-4156-97FC-439CEDCC29A5}" srcOrd="1" destOrd="0" presId="urn:microsoft.com/office/officeart/2005/8/layout/hList3"/>
    <dgm:cxn modelId="{D7DD477D-F012-43B5-948F-A3E20C4CDF97}" type="presParOf" srcId="{0F2E7920-E946-4B4E-9F74-D53661F4E3CE}" destId="{F2FB4A9F-2557-47B5-9468-6FAFCAD14AF4}" srcOrd="2" destOrd="0" presId="urn:microsoft.com/office/officeart/2005/8/layout/hList3"/>
    <dgm:cxn modelId="{3BCA8545-C051-4ACF-AD43-16617CC0571C}" type="presParOf" srcId="{0F2E7920-E946-4B4E-9F74-D53661F4E3CE}" destId="{33EE8545-C211-499F-9767-9755CB32BC38}" srcOrd="3" destOrd="0" presId="urn:microsoft.com/office/officeart/2005/8/layout/hList3"/>
    <dgm:cxn modelId="{0B94AF06-5117-4A57-92D7-3E86A5FE56C2}" type="presParOf" srcId="{0F2E7920-E946-4B4E-9F74-D53661F4E3CE}" destId="{93E7EFCF-80E6-4162-A086-2C579942E4A1}" srcOrd="4" destOrd="0" presId="urn:microsoft.com/office/officeart/2005/8/layout/hList3"/>
    <dgm:cxn modelId="{817CA888-6454-4F9F-890E-23213A5D7915}" type="presParOf" srcId="{50239DB0-B304-4BEB-9CCC-94476660EA51}" destId="{B62F126A-6E49-46E6-A556-ECC5644E34D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2DA2F0FE-C722-4D37-B0BB-E83BC7FC829E}">
      <dgm:prSet phldrT="[نص]" custT="1"/>
      <dgm:spPr/>
      <dgm:t>
        <a:bodyPr/>
        <a:lstStyle/>
        <a:p>
          <a:pPr rtl="1"/>
          <a:endParaRPr lang="ar-SA" sz="3200" b="1" dirty="0" smtClean="0"/>
        </a:p>
        <a:p>
          <a:pPr rtl="1"/>
          <a:r>
            <a:rPr lang="ar-SA" sz="4400" b="1" dirty="0" smtClean="0">
              <a:effectLst>
                <a:outerShdw blurRad="38100" dist="38100" dir="2700000" algn="tl">
                  <a:srgbClr val="000000">
                    <a:alpha val="43137"/>
                  </a:srgbClr>
                </a:outerShdw>
              </a:effectLst>
            </a:rPr>
            <a:t>التأثير الذي يمارس  بين الأشخاص  ويوجه من خلال عملية الاتصالات نحو تحقيق هدف أو أهداف محددة . </a:t>
          </a:r>
          <a:endParaRPr lang="ar-SA" sz="4400" dirty="0"/>
        </a:p>
      </dgm:t>
    </dgm:pt>
    <dgm:pt modelId="{115DA3F6-76D4-4EF8-A584-424CB2FC5A5B}" type="parTrans" cxnId="{8A547877-B0AF-4EA6-8F7A-709C28765207}">
      <dgm:prSet/>
      <dgm:spPr/>
      <dgm:t>
        <a:bodyPr/>
        <a:lstStyle/>
        <a:p>
          <a:pPr rtl="1"/>
          <a:endParaRPr lang="ar-SA"/>
        </a:p>
      </dgm:t>
    </dgm:pt>
    <dgm:pt modelId="{77F7FB0D-6B57-495B-8F3E-635983315075}" type="sibTrans" cxnId="{8A547877-B0AF-4EA6-8F7A-709C28765207}">
      <dgm:prSet/>
      <dgm:spPr/>
      <dgm:t>
        <a:bodyPr/>
        <a:lstStyle/>
        <a:p>
          <a:pPr rtl="1"/>
          <a:endParaRPr lang="ar-SA"/>
        </a:p>
      </dgm:t>
    </dgm:pt>
    <dgm:pt modelId="{A65DFAF4-4793-42F3-9C60-9019CF80D8EE}">
      <dgm:prSet phldrT="[نص]" custT="1"/>
      <dgm:spPr/>
      <dgm:t>
        <a:bodyPr/>
        <a:lstStyle/>
        <a:p>
          <a:pPr rtl="1"/>
          <a:endParaRPr lang="ar-SA" sz="4000" b="1" dirty="0" smtClean="0"/>
        </a:p>
        <a:p>
          <a:pPr rtl="1"/>
          <a:r>
            <a:rPr lang="ar-SA" sz="4400" b="1" dirty="0" smtClean="0">
              <a:effectLst>
                <a:outerShdw blurRad="38100" dist="38100" dir="2700000" algn="tl">
                  <a:srgbClr val="000000">
                    <a:alpha val="43137"/>
                  </a:srgbClr>
                </a:outerShdw>
              </a:effectLst>
            </a:rPr>
            <a:t>عملية التأثير على سلوك الآخرين          (أفراد أو جماعات) لتحقيق أهداف محددة .</a:t>
          </a:r>
          <a:endParaRPr lang="ar-SA" sz="4400" dirty="0"/>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ScaleY="77100" custLinFactNeighborX="-3129" custLinFactNeighborY="-21768"/>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Y="84800" custLinFactNeighborX="-821" custLinFactNeighborY="-18018"/>
      <dgm:spPr>
        <a:blipFill rotWithShape="0">
          <a:blip xmlns:r="http://schemas.openxmlformats.org/officeDocument/2006/relationships" r:embed="rId2"/>
          <a:stretch>
            <a:fillRect/>
          </a:stretch>
        </a:blipFill>
      </dgm:spPr>
    </dgm:pt>
  </dgm:ptLst>
  <dgm:cxnLst>
    <dgm:cxn modelId="{60E8EB30-876D-448A-94EF-8D6D0D80AC7F}" type="presOf" srcId="{A65DFAF4-4793-42F3-9C60-9019CF80D8EE}" destId="{66654DE4-13BD-406E-8F62-E2986ADF6392}" srcOrd="1" destOrd="0" presId="urn:microsoft.com/office/officeart/2005/8/layout/hList7"/>
    <dgm:cxn modelId="{D394B4E9-49E9-46FF-9AC8-DAF667160560}" type="presOf" srcId="{2DA2F0FE-C722-4D37-B0BB-E83BC7FC829E}" destId="{E1DAA368-630F-4B12-90A2-20117B42E44B}" srcOrd="1" destOrd="0" presId="urn:microsoft.com/office/officeart/2005/8/layout/hList7"/>
    <dgm:cxn modelId="{1666A2AB-9EB2-4015-A1E1-D78B923855CB}" type="presOf" srcId="{A65DFAF4-4793-42F3-9C60-9019CF80D8EE}" destId="{F8F37623-B8DB-4FC6-8732-A17E23D67DEE}" srcOrd="0"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BAA36A27-572C-4E52-A327-217C90B10F47}" type="presOf" srcId="{2DA2F0FE-C722-4D37-B0BB-E83BC7FC829E}" destId="{483DDA8A-2493-41FC-B332-228D45F95CC5}" srcOrd="0"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C4BBDBB6-30D0-4B5D-BD28-67FE79EDBF79}" type="presOf" srcId="{77F7FB0D-6B57-495B-8F3E-635983315075}" destId="{1E32D514-59D0-4CCB-B8CE-6DD3BB28FEA1}" srcOrd="0" destOrd="0" presId="urn:microsoft.com/office/officeart/2005/8/layout/hList7"/>
    <dgm:cxn modelId="{F7D1AE4D-2C26-4A11-8ED5-1F03432A840F}" type="presOf" srcId="{23435236-367F-43A6-9581-A526E596D3D3}" destId="{3753C0B8-F6F7-4F35-BEA0-7BB9B43D6F99}" srcOrd="0" destOrd="0" presId="urn:microsoft.com/office/officeart/2005/8/layout/hList7"/>
    <dgm:cxn modelId="{12344CAE-C005-425E-ABF8-BD2A9E1EA7FD}" type="presParOf" srcId="{3753C0B8-F6F7-4F35-BEA0-7BB9B43D6F99}" destId="{83D396EA-4F6F-474E-958D-D0FEF631E635}" srcOrd="0" destOrd="0" presId="urn:microsoft.com/office/officeart/2005/8/layout/hList7"/>
    <dgm:cxn modelId="{BE48ECF8-AB9F-44EE-BB8F-037118C80238}" type="presParOf" srcId="{3753C0B8-F6F7-4F35-BEA0-7BB9B43D6F99}" destId="{DD3B9F7F-31B3-45A5-9C06-AD763B4925E6}" srcOrd="1" destOrd="0" presId="urn:microsoft.com/office/officeart/2005/8/layout/hList7"/>
    <dgm:cxn modelId="{F76CDB3B-B223-41FF-8387-7E7E7303D3D9}" type="presParOf" srcId="{DD3B9F7F-31B3-45A5-9C06-AD763B4925E6}" destId="{F4AA2D56-A5C6-44B0-9723-D105A541A7F1}" srcOrd="0" destOrd="0" presId="urn:microsoft.com/office/officeart/2005/8/layout/hList7"/>
    <dgm:cxn modelId="{6853C0F9-EFC4-4447-89B2-A6CC2E8F9930}" type="presParOf" srcId="{F4AA2D56-A5C6-44B0-9723-D105A541A7F1}" destId="{483DDA8A-2493-41FC-B332-228D45F95CC5}" srcOrd="0" destOrd="0" presId="urn:microsoft.com/office/officeart/2005/8/layout/hList7"/>
    <dgm:cxn modelId="{62E61319-D298-40EB-8F86-4C0582F71115}" type="presParOf" srcId="{F4AA2D56-A5C6-44B0-9723-D105A541A7F1}" destId="{E1DAA368-630F-4B12-90A2-20117B42E44B}" srcOrd="1" destOrd="0" presId="urn:microsoft.com/office/officeart/2005/8/layout/hList7"/>
    <dgm:cxn modelId="{65EE7709-0825-41D5-BEF7-3BB71A9225FF}" type="presParOf" srcId="{F4AA2D56-A5C6-44B0-9723-D105A541A7F1}" destId="{0AC3A599-DD4B-4410-9277-46971017B499}" srcOrd="2" destOrd="0" presId="urn:microsoft.com/office/officeart/2005/8/layout/hList7"/>
    <dgm:cxn modelId="{F1DE2D34-893B-4A5E-830C-2077859B4298}" type="presParOf" srcId="{F4AA2D56-A5C6-44B0-9723-D105A541A7F1}" destId="{178CC057-19EC-4285-BF04-22C8663F0241}" srcOrd="3" destOrd="0" presId="urn:microsoft.com/office/officeart/2005/8/layout/hList7"/>
    <dgm:cxn modelId="{DD5B9A60-CB64-4065-B657-1BC98426C1B0}" type="presParOf" srcId="{DD3B9F7F-31B3-45A5-9C06-AD763B4925E6}" destId="{1E32D514-59D0-4CCB-B8CE-6DD3BB28FEA1}" srcOrd="1" destOrd="0" presId="urn:microsoft.com/office/officeart/2005/8/layout/hList7"/>
    <dgm:cxn modelId="{9C25D9F4-5E3E-4DC8-977F-853FE3B35799}" type="presParOf" srcId="{DD3B9F7F-31B3-45A5-9C06-AD763B4925E6}" destId="{9668A062-3776-425B-93EB-67914410C303}" srcOrd="2" destOrd="0" presId="urn:microsoft.com/office/officeart/2005/8/layout/hList7"/>
    <dgm:cxn modelId="{F1E44131-7F4D-4495-92C2-53F9E002D199}" type="presParOf" srcId="{9668A062-3776-425B-93EB-67914410C303}" destId="{F8F37623-B8DB-4FC6-8732-A17E23D67DEE}" srcOrd="0" destOrd="0" presId="urn:microsoft.com/office/officeart/2005/8/layout/hList7"/>
    <dgm:cxn modelId="{002E7DB5-2B1D-4258-AC84-256895A76F52}" type="presParOf" srcId="{9668A062-3776-425B-93EB-67914410C303}" destId="{66654DE4-13BD-406E-8F62-E2986ADF6392}" srcOrd="1" destOrd="0" presId="urn:microsoft.com/office/officeart/2005/8/layout/hList7"/>
    <dgm:cxn modelId="{93948DAF-B12F-4240-9DE8-877C2B2B72E0}" type="presParOf" srcId="{9668A062-3776-425B-93EB-67914410C303}" destId="{DD4770EF-2F0F-41E2-AF4E-62E4275ABFDE}" srcOrd="2" destOrd="0" presId="urn:microsoft.com/office/officeart/2005/8/layout/hList7"/>
    <dgm:cxn modelId="{5EB31962-4EC5-4E4F-AF42-4855D4DAA9E1}"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2DA2F0FE-C722-4D37-B0BB-E83BC7FC829E}">
      <dgm:prSet phldrT="[نص]" custT="1"/>
      <dgm:spPr/>
      <dgm:t>
        <a:bodyPr/>
        <a:lstStyle/>
        <a:p>
          <a:pPr rtl="1"/>
          <a:r>
            <a:rPr lang="ar-SA" sz="4800" b="1" dirty="0" smtClean="0">
              <a:effectLst>
                <a:outerShdw blurRad="38100" dist="38100" dir="2700000" algn="tl">
                  <a:srgbClr val="000000">
                    <a:alpha val="43137"/>
                  </a:srgbClr>
                </a:outerShdw>
              </a:effectLst>
            </a:rPr>
            <a:t>احتمال فرض إرادة شخص ما على سلوك آخر .</a:t>
          </a:r>
        </a:p>
        <a:p>
          <a:pPr rtl="1"/>
          <a:endParaRPr lang="ar-SA" sz="4800" b="1" dirty="0" smtClean="0">
            <a:effectLst>
              <a:outerShdw blurRad="38100" dist="38100" dir="2700000" algn="tl">
                <a:srgbClr val="000000">
                  <a:alpha val="43137"/>
                </a:srgbClr>
              </a:outerShdw>
            </a:effectLst>
          </a:endParaRPr>
        </a:p>
        <a:p>
          <a:pPr rtl="1"/>
          <a:endParaRPr lang="ar-SA" sz="4800" b="1" dirty="0">
            <a:effectLst>
              <a:outerShdw blurRad="38100" dist="38100" dir="2700000" algn="tl">
                <a:srgbClr val="000000">
                  <a:alpha val="43137"/>
                </a:srgbClr>
              </a:outerShdw>
            </a:effectLst>
          </a:endParaRPr>
        </a:p>
      </dgm:t>
    </dgm:pt>
    <dgm:pt modelId="{115DA3F6-76D4-4EF8-A584-424CB2FC5A5B}" type="parTrans" cxnId="{8A547877-B0AF-4EA6-8F7A-709C28765207}">
      <dgm:prSet/>
      <dgm:spPr/>
      <dgm:t>
        <a:bodyPr/>
        <a:lstStyle/>
        <a:p>
          <a:pPr rtl="1"/>
          <a:endParaRPr lang="ar-SA"/>
        </a:p>
      </dgm:t>
    </dgm:pt>
    <dgm:pt modelId="{77F7FB0D-6B57-495B-8F3E-635983315075}" type="sibTrans" cxnId="{8A547877-B0AF-4EA6-8F7A-709C28765207}">
      <dgm:prSet/>
      <dgm:spPr/>
      <dgm:t>
        <a:bodyPr/>
        <a:lstStyle/>
        <a:p>
          <a:pPr rtl="1"/>
          <a:endParaRPr lang="ar-SA"/>
        </a:p>
      </dgm:t>
    </dgm:pt>
    <dgm:pt modelId="{A65DFAF4-4793-42F3-9C60-9019CF80D8EE}">
      <dgm:prSet phldrT="[نص]" custT="1"/>
      <dgm:spPr/>
      <dgm:t>
        <a:bodyPr/>
        <a:lstStyle/>
        <a:p>
          <a:pPr rtl="1"/>
          <a:endParaRPr lang="ar-SA" sz="4800" b="1" dirty="0" smtClean="0">
            <a:effectLst>
              <a:outerShdw blurRad="38100" dist="38100" dir="2700000" algn="tl">
                <a:srgbClr val="000000">
                  <a:alpha val="43137"/>
                </a:srgbClr>
              </a:outerShdw>
            </a:effectLst>
          </a:endParaRPr>
        </a:p>
        <a:p>
          <a:pPr rtl="1"/>
          <a:r>
            <a:rPr lang="ar-SA" sz="4800" b="1" dirty="0" smtClean="0">
              <a:effectLst>
                <a:outerShdw blurRad="38100" dist="38100" dir="2700000" algn="tl">
                  <a:srgbClr val="000000">
                    <a:alpha val="43137"/>
                  </a:srgbClr>
                </a:outerShdw>
              </a:effectLst>
            </a:rPr>
            <a:t>قدرة الحصول على التأثير المطلوب .</a:t>
          </a:r>
        </a:p>
        <a:p>
          <a:pPr rtl="1"/>
          <a:r>
            <a:rPr lang="ar-SA" sz="4800" b="1" dirty="0" smtClean="0">
              <a:solidFill>
                <a:srgbClr val="C00000"/>
              </a:solidFill>
              <a:effectLst>
                <a:outerShdw blurRad="38100" dist="38100" dir="2700000" algn="tl">
                  <a:srgbClr val="000000">
                    <a:alpha val="43137"/>
                  </a:srgbClr>
                </a:outerShdw>
              </a:effectLst>
            </a:rPr>
            <a:t>بدون القوة لا يمكن للقيادة أن تحقق أهدافها .</a:t>
          </a:r>
          <a:endParaRPr lang="ar-SA" sz="4800" b="1" dirty="0" smtClean="0">
            <a:effectLst>
              <a:outerShdw blurRad="38100" dist="38100" dir="2700000" algn="tl">
                <a:srgbClr val="000000">
                  <a:alpha val="43137"/>
                </a:srgbClr>
              </a:outerShdw>
            </a:effectLst>
          </a:endParaRPr>
        </a:p>
        <a:p>
          <a:pPr rtl="1"/>
          <a:endParaRPr lang="ar-SA" sz="4800" b="1" dirty="0" smtClean="0">
            <a:effectLst>
              <a:outerShdw blurRad="38100" dist="38100" dir="2700000" algn="tl">
                <a:srgbClr val="000000">
                  <a:alpha val="43137"/>
                </a:srgbClr>
              </a:outerShdw>
            </a:effectLst>
          </a:endParaRPr>
        </a:p>
        <a:p>
          <a:pPr rtl="1"/>
          <a:endParaRPr lang="ar-SA" sz="4800" b="1" dirty="0">
            <a:effectLst>
              <a:outerShdw blurRad="38100" dist="38100" dir="2700000" algn="tl">
                <a:srgbClr val="000000">
                  <a:alpha val="43137"/>
                </a:srgbClr>
              </a:outerShdw>
            </a:effectLst>
          </a:endParaRPr>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custLinFactNeighborX="-87"/>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ScaleX="54290" custScaleY="44926" custLinFactNeighborX="2924" custLinFactNeighborY="-48667"/>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X="41030" custScaleY="39086" custLinFactNeighborX="1797" custLinFactNeighborY="-37071"/>
      <dgm:spPr>
        <a:blipFill rotWithShape="0">
          <a:blip xmlns:r="http://schemas.openxmlformats.org/officeDocument/2006/relationships" r:embed="rId2"/>
          <a:stretch>
            <a:fillRect/>
          </a:stretch>
        </a:blipFill>
      </dgm:spPr>
    </dgm:pt>
  </dgm:ptLst>
  <dgm:cxnLst>
    <dgm:cxn modelId="{B84559B0-EEC3-4C71-9E1A-77B954F304A8}" type="presOf" srcId="{A65DFAF4-4793-42F3-9C60-9019CF80D8EE}" destId="{F8F37623-B8DB-4FC6-8732-A17E23D67DEE}" srcOrd="0" destOrd="0" presId="urn:microsoft.com/office/officeart/2005/8/layout/hList7"/>
    <dgm:cxn modelId="{737AA209-AD4D-4BED-A0CF-16D6B678CD8C}" type="presOf" srcId="{2DA2F0FE-C722-4D37-B0BB-E83BC7FC829E}" destId="{E1DAA368-630F-4B12-90A2-20117B42E44B}" srcOrd="1"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5B211C48-1579-40D4-BFF7-40C5A8A6911C}" type="presOf" srcId="{23435236-367F-43A6-9581-A526E596D3D3}" destId="{3753C0B8-F6F7-4F35-BEA0-7BB9B43D6F99}" srcOrd="0" destOrd="0" presId="urn:microsoft.com/office/officeart/2005/8/layout/hList7"/>
    <dgm:cxn modelId="{F6A45636-6FD2-42E2-9ACB-4CD7D2F277B6}" type="presOf" srcId="{A65DFAF4-4793-42F3-9C60-9019CF80D8EE}" destId="{66654DE4-13BD-406E-8F62-E2986ADF6392}" srcOrd="1"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F392B344-8F9C-4123-B62B-B20652AB1AEA}" type="presOf" srcId="{2DA2F0FE-C722-4D37-B0BB-E83BC7FC829E}" destId="{483DDA8A-2493-41FC-B332-228D45F95CC5}" srcOrd="0" destOrd="0" presId="urn:microsoft.com/office/officeart/2005/8/layout/hList7"/>
    <dgm:cxn modelId="{2947086F-B5D0-4A01-82F8-B17DA44544A9}" type="presOf" srcId="{77F7FB0D-6B57-495B-8F3E-635983315075}" destId="{1E32D514-59D0-4CCB-B8CE-6DD3BB28FEA1}" srcOrd="0" destOrd="0" presId="urn:microsoft.com/office/officeart/2005/8/layout/hList7"/>
    <dgm:cxn modelId="{E8CC76A5-5639-4EA2-9F2D-952130071364}" type="presParOf" srcId="{3753C0B8-F6F7-4F35-BEA0-7BB9B43D6F99}" destId="{83D396EA-4F6F-474E-958D-D0FEF631E635}" srcOrd="0" destOrd="0" presId="urn:microsoft.com/office/officeart/2005/8/layout/hList7"/>
    <dgm:cxn modelId="{30ED9757-2F04-4C5F-A1F9-271C5F89A1C2}" type="presParOf" srcId="{3753C0B8-F6F7-4F35-BEA0-7BB9B43D6F99}" destId="{DD3B9F7F-31B3-45A5-9C06-AD763B4925E6}" srcOrd="1" destOrd="0" presId="urn:microsoft.com/office/officeart/2005/8/layout/hList7"/>
    <dgm:cxn modelId="{CB523621-3C3B-4C1C-9987-ACDB87274CFB}" type="presParOf" srcId="{DD3B9F7F-31B3-45A5-9C06-AD763B4925E6}" destId="{F4AA2D56-A5C6-44B0-9723-D105A541A7F1}" srcOrd="0" destOrd="0" presId="urn:microsoft.com/office/officeart/2005/8/layout/hList7"/>
    <dgm:cxn modelId="{ECE213DA-3C8E-458A-96E8-75EEC113ADAC}" type="presParOf" srcId="{F4AA2D56-A5C6-44B0-9723-D105A541A7F1}" destId="{483DDA8A-2493-41FC-B332-228D45F95CC5}" srcOrd="0" destOrd="0" presId="urn:microsoft.com/office/officeart/2005/8/layout/hList7"/>
    <dgm:cxn modelId="{0B7BBC5C-F256-41F4-AA49-AF4B769186D2}" type="presParOf" srcId="{F4AA2D56-A5C6-44B0-9723-D105A541A7F1}" destId="{E1DAA368-630F-4B12-90A2-20117B42E44B}" srcOrd="1" destOrd="0" presId="urn:microsoft.com/office/officeart/2005/8/layout/hList7"/>
    <dgm:cxn modelId="{F9F46458-42BF-44EF-A750-4D8FA713B14F}" type="presParOf" srcId="{F4AA2D56-A5C6-44B0-9723-D105A541A7F1}" destId="{0AC3A599-DD4B-4410-9277-46971017B499}" srcOrd="2" destOrd="0" presId="urn:microsoft.com/office/officeart/2005/8/layout/hList7"/>
    <dgm:cxn modelId="{37050B45-E75C-4181-909A-F6B785BB4AC3}" type="presParOf" srcId="{F4AA2D56-A5C6-44B0-9723-D105A541A7F1}" destId="{178CC057-19EC-4285-BF04-22C8663F0241}" srcOrd="3" destOrd="0" presId="urn:microsoft.com/office/officeart/2005/8/layout/hList7"/>
    <dgm:cxn modelId="{2643F9BC-1095-4640-8F80-F3FD5B812C19}" type="presParOf" srcId="{DD3B9F7F-31B3-45A5-9C06-AD763B4925E6}" destId="{1E32D514-59D0-4CCB-B8CE-6DD3BB28FEA1}" srcOrd="1" destOrd="0" presId="urn:microsoft.com/office/officeart/2005/8/layout/hList7"/>
    <dgm:cxn modelId="{3ECCCFC3-C3DB-4505-AF7C-A6D8FC68036B}" type="presParOf" srcId="{DD3B9F7F-31B3-45A5-9C06-AD763B4925E6}" destId="{9668A062-3776-425B-93EB-67914410C303}" srcOrd="2" destOrd="0" presId="urn:microsoft.com/office/officeart/2005/8/layout/hList7"/>
    <dgm:cxn modelId="{6FCE6B1D-C82C-4021-99C5-E977F73035DD}" type="presParOf" srcId="{9668A062-3776-425B-93EB-67914410C303}" destId="{F8F37623-B8DB-4FC6-8732-A17E23D67DEE}" srcOrd="0" destOrd="0" presId="urn:microsoft.com/office/officeart/2005/8/layout/hList7"/>
    <dgm:cxn modelId="{7F54CC55-22B8-468D-8398-B63BF7B388C0}" type="presParOf" srcId="{9668A062-3776-425B-93EB-67914410C303}" destId="{66654DE4-13BD-406E-8F62-E2986ADF6392}" srcOrd="1" destOrd="0" presId="urn:microsoft.com/office/officeart/2005/8/layout/hList7"/>
    <dgm:cxn modelId="{A9F7E98E-88C1-4C4C-AA14-08F62C17B5E0}" type="presParOf" srcId="{9668A062-3776-425B-93EB-67914410C303}" destId="{DD4770EF-2F0F-41E2-AF4E-62E4275ABFDE}" srcOrd="2" destOrd="0" presId="urn:microsoft.com/office/officeart/2005/8/layout/hList7"/>
    <dgm:cxn modelId="{7EC80B44-B876-42EF-878B-A3F71AA0A845}"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1EC607E4-5959-4286-93E6-84B151E01A7B}"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pPr rtl="1"/>
          <a:endParaRPr lang="ar-SA"/>
        </a:p>
      </dgm:t>
    </dgm:pt>
    <dgm:pt modelId="{358C62C8-D88F-4DD2-9F65-0C1CA4C805DE}">
      <dgm:prSet phldrT="[نص]" custT="1"/>
      <dgm:spPr/>
      <dgm:t>
        <a:bodyPr/>
        <a:lstStyle/>
        <a:p>
          <a:pPr rtl="1"/>
          <a:r>
            <a:rPr lang="ar-SA" sz="3200" b="1" dirty="0" smtClean="0">
              <a:effectLst>
                <a:outerShdw blurRad="38100" dist="38100" dir="2700000" algn="tl">
                  <a:srgbClr val="000000">
                    <a:alpha val="43137"/>
                  </a:srgbClr>
                </a:outerShdw>
              </a:effectLst>
            </a:rPr>
            <a:t>أولا : القوة النابعة من المركز الاجتماعي أو الوظيفي </a:t>
          </a:r>
          <a:endParaRPr lang="ar-SA" sz="3200" b="1" dirty="0">
            <a:effectLst>
              <a:outerShdw blurRad="38100" dist="38100" dir="2700000" algn="tl">
                <a:srgbClr val="000000">
                  <a:alpha val="43137"/>
                </a:srgbClr>
              </a:outerShdw>
            </a:effectLst>
          </a:endParaRPr>
        </a:p>
      </dgm:t>
    </dgm:pt>
    <dgm:pt modelId="{4D53EC65-6BA0-46DD-9A04-01B356EB5CD3}" type="parTrans" cxnId="{4E2A1995-AC0C-4B71-A2E7-04763D578B27}">
      <dgm:prSet/>
      <dgm:spPr/>
      <dgm:t>
        <a:bodyPr/>
        <a:lstStyle/>
        <a:p>
          <a:pPr rtl="1"/>
          <a:endParaRPr lang="ar-SA"/>
        </a:p>
      </dgm:t>
    </dgm:pt>
    <dgm:pt modelId="{533047F1-5D03-46C2-914A-F3A34A24490A}" type="sibTrans" cxnId="{4E2A1995-AC0C-4B71-A2E7-04763D578B27}">
      <dgm:prSet/>
      <dgm:spPr/>
      <dgm:t>
        <a:bodyPr/>
        <a:lstStyle/>
        <a:p>
          <a:pPr rtl="1"/>
          <a:endParaRPr lang="ar-SA"/>
        </a:p>
      </dgm:t>
    </dgm:pt>
    <dgm:pt modelId="{7A1868C8-5641-442D-909D-925A88F01DD9}">
      <dgm:prSet phldrT="[نص]" custT="1"/>
      <dgm:spPr/>
      <dgm:t>
        <a:bodyPr/>
        <a:lstStyle/>
        <a:p>
          <a:pPr rtl="1"/>
          <a:r>
            <a:rPr lang="ar-SA" sz="3600" b="1" dirty="0" smtClean="0">
              <a:effectLst>
                <a:outerShdw blurRad="38100" dist="38100" dir="2700000" algn="tl">
                  <a:srgbClr val="000000">
                    <a:alpha val="43137"/>
                  </a:srgbClr>
                </a:outerShdw>
              </a:effectLst>
            </a:rPr>
            <a:t>القوة الشرعية أو القانونية</a:t>
          </a:r>
          <a:endParaRPr lang="ar-SA" sz="3600" b="1" dirty="0">
            <a:effectLst>
              <a:outerShdw blurRad="38100" dist="38100" dir="2700000" algn="tl">
                <a:srgbClr val="000000">
                  <a:alpha val="43137"/>
                </a:srgbClr>
              </a:outerShdw>
            </a:effectLst>
          </a:endParaRPr>
        </a:p>
      </dgm:t>
    </dgm:pt>
    <dgm:pt modelId="{8F05F59A-4B27-4F95-8D74-93064DAA3174}" type="parTrans" cxnId="{7930E7C9-4BBF-4735-A332-CFAA2149B433}">
      <dgm:prSet/>
      <dgm:spPr/>
      <dgm:t>
        <a:bodyPr/>
        <a:lstStyle/>
        <a:p>
          <a:pPr rtl="1"/>
          <a:endParaRPr lang="ar-SA"/>
        </a:p>
      </dgm:t>
    </dgm:pt>
    <dgm:pt modelId="{C1832EA5-20F7-4719-AE74-B0728DB04C50}" type="sibTrans" cxnId="{7930E7C9-4BBF-4735-A332-CFAA2149B433}">
      <dgm:prSet/>
      <dgm:spPr/>
      <dgm:t>
        <a:bodyPr/>
        <a:lstStyle/>
        <a:p>
          <a:pPr rtl="1"/>
          <a:endParaRPr lang="ar-SA"/>
        </a:p>
      </dgm:t>
    </dgm:pt>
    <dgm:pt modelId="{75C45394-B5E5-4398-83B0-A87F7F473003}">
      <dgm:prSet phldrT="[نص]" custT="1"/>
      <dgm:spPr/>
      <dgm:t>
        <a:bodyPr/>
        <a:lstStyle/>
        <a:p>
          <a:pPr rtl="1"/>
          <a:r>
            <a:rPr lang="ar-SA" sz="3600" b="1" dirty="0" smtClean="0">
              <a:effectLst>
                <a:outerShdw blurRad="38100" dist="38100" dir="2700000" algn="tl">
                  <a:srgbClr val="000000">
                    <a:alpha val="43137"/>
                  </a:srgbClr>
                </a:outerShdw>
              </a:effectLst>
            </a:rPr>
            <a:t>قوة المكافأة</a:t>
          </a:r>
          <a:endParaRPr lang="ar-SA" sz="3600" b="1" dirty="0">
            <a:effectLst>
              <a:outerShdw blurRad="38100" dist="38100" dir="2700000" algn="tl">
                <a:srgbClr val="000000">
                  <a:alpha val="43137"/>
                </a:srgbClr>
              </a:outerShdw>
            </a:effectLst>
          </a:endParaRPr>
        </a:p>
      </dgm:t>
    </dgm:pt>
    <dgm:pt modelId="{B9DEF737-C815-4076-81FA-DE3B01BD47A2}" type="parTrans" cxnId="{C909AF43-6F3E-4983-A90C-94116FC2C109}">
      <dgm:prSet/>
      <dgm:spPr/>
      <dgm:t>
        <a:bodyPr/>
        <a:lstStyle/>
        <a:p>
          <a:pPr rtl="1"/>
          <a:endParaRPr lang="ar-SA"/>
        </a:p>
      </dgm:t>
    </dgm:pt>
    <dgm:pt modelId="{2FFB217D-ACE4-4C11-A28D-3FDCF9ED1638}" type="sibTrans" cxnId="{C909AF43-6F3E-4983-A90C-94116FC2C109}">
      <dgm:prSet/>
      <dgm:spPr/>
      <dgm:t>
        <a:bodyPr/>
        <a:lstStyle/>
        <a:p>
          <a:pPr rtl="1"/>
          <a:endParaRPr lang="ar-SA"/>
        </a:p>
      </dgm:t>
    </dgm:pt>
    <dgm:pt modelId="{56908DF3-1355-488C-B8D4-DFDAD2808675}">
      <dgm:prSet phldrT="[نص]" custT="1"/>
      <dgm:spPr/>
      <dgm:t>
        <a:bodyPr/>
        <a:lstStyle/>
        <a:p>
          <a:pPr rtl="1"/>
          <a:r>
            <a:rPr lang="ar-SA" sz="3600" b="1" dirty="0" smtClean="0">
              <a:effectLst>
                <a:outerShdw blurRad="38100" dist="38100" dir="2700000" algn="tl">
                  <a:srgbClr val="000000">
                    <a:alpha val="43137"/>
                  </a:srgbClr>
                </a:outerShdw>
              </a:effectLst>
            </a:rPr>
            <a:t>ثانياً : القوة النابعة من الصفات الشخصية</a:t>
          </a:r>
          <a:endParaRPr lang="ar-SA" sz="3600" b="1" dirty="0">
            <a:effectLst>
              <a:outerShdw blurRad="38100" dist="38100" dir="2700000" algn="tl">
                <a:srgbClr val="000000">
                  <a:alpha val="43137"/>
                </a:srgbClr>
              </a:outerShdw>
            </a:effectLst>
          </a:endParaRPr>
        </a:p>
      </dgm:t>
    </dgm:pt>
    <dgm:pt modelId="{9614FC3A-C765-4D0A-8E45-80CAF0DF06D6}" type="parTrans" cxnId="{8F22B7D9-3829-4D91-82A9-02C8E01EAEDE}">
      <dgm:prSet/>
      <dgm:spPr/>
      <dgm:t>
        <a:bodyPr/>
        <a:lstStyle/>
        <a:p>
          <a:pPr rtl="1"/>
          <a:endParaRPr lang="ar-SA"/>
        </a:p>
      </dgm:t>
    </dgm:pt>
    <dgm:pt modelId="{DAF69E88-D085-49A8-B971-E12545ACE70C}" type="sibTrans" cxnId="{8F22B7D9-3829-4D91-82A9-02C8E01EAEDE}">
      <dgm:prSet/>
      <dgm:spPr/>
      <dgm:t>
        <a:bodyPr/>
        <a:lstStyle/>
        <a:p>
          <a:pPr rtl="1"/>
          <a:endParaRPr lang="ar-SA"/>
        </a:p>
      </dgm:t>
    </dgm:pt>
    <dgm:pt modelId="{56C06E57-6B46-46CD-B226-FB22CC5A398B}">
      <dgm:prSet phldrT="[نص]" custT="1"/>
      <dgm:spPr/>
      <dgm:t>
        <a:bodyPr/>
        <a:lstStyle/>
        <a:p>
          <a:pPr rtl="1"/>
          <a:r>
            <a:rPr lang="ar-SA" sz="3600" b="1" dirty="0" smtClean="0">
              <a:effectLst>
                <a:outerShdw blurRad="38100" dist="38100" dir="2700000" algn="tl">
                  <a:srgbClr val="000000">
                    <a:alpha val="43137"/>
                  </a:srgbClr>
                </a:outerShdw>
              </a:effectLst>
            </a:rPr>
            <a:t>قوة الخبرة</a:t>
          </a:r>
          <a:endParaRPr lang="ar-SA" sz="3600" b="1" dirty="0">
            <a:effectLst>
              <a:outerShdw blurRad="38100" dist="38100" dir="2700000" algn="tl">
                <a:srgbClr val="000000">
                  <a:alpha val="43137"/>
                </a:srgbClr>
              </a:outerShdw>
            </a:effectLst>
          </a:endParaRPr>
        </a:p>
      </dgm:t>
    </dgm:pt>
    <dgm:pt modelId="{B54A97D7-5D02-4264-A532-87DFAE34B919}" type="parTrans" cxnId="{01FF9E54-36A3-4464-BF23-9A6741EB0249}">
      <dgm:prSet/>
      <dgm:spPr/>
      <dgm:t>
        <a:bodyPr/>
        <a:lstStyle/>
        <a:p>
          <a:pPr rtl="1"/>
          <a:endParaRPr lang="ar-SA"/>
        </a:p>
      </dgm:t>
    </dgm:pt>
    <dgm:pt modelId="{D975E80E-C971-4C97-B248-7940AD0EFADA}" type="sibTrans" cxnId="{01FF9E54-36A3-4464-BF23-9A6741EB0249}">
      <dgm:prSet/>
      <dgm:spPr/>
      <dgm:t>
        <a:bodyPr/>
        <a:lstStyle/>
        <a:p>
          <a:pPr rtl="1"/>
          <a:endParaRPr lang="ar-SA"/>
        </a:p>
      </dgm:t>
    </dgm:pt>
    <dgm:pt modelId="{44BC2613-EEA6-441A-8DDB-809508EDB28C}">
      <dgm:prSet phldrT="[نص]" custT="1"/>
      <dgm:spPr/>
      <dgm:t>
        <a:bodyPr/>
        <a:lstStyle/>
        <a:p>
          <a:pPr rtl="1"/>
          <a:r>
            <a:rPr lang="ar-SA" sz="3600" b="1" dirty="0" smtClean="0">
              <a:effectLst>
                <a:outerShdw blurRad="38100" dist="38100" dir="2700000" algn="tl">
                  <a:srgbClr val="000000">
                    <a:alpha val="43137"/>
                  </a:srgbClr>
                </a:outerShdw>
              </a:effectLst>
            </a:rPr>
            <a:t>قوة الإقناع</a:t>
          </a:r>
          <a:endParaRPr lang="ar-SA" sz="3600" b="1" dirty="0">
            <a:effectLst>
              <a:outerShdw blurRad="38100" dist="38100" dir="2700000" algn="tl">
                <a:srgbClr val="000000">
                  <a:alpha val="43137"/>
                </a:srgbClr>
              </a:outerShdw>
            </a:effectLst>
          </a:endParaRPr>
        </a:p>
      </dgm:t>
    </dgm:pt>
    <dgm:pt modelId="{3D18C7EF-8011-4122-B1AA-C2087F9C7BC1}" type="parTrans" cxnId="{03744078-2829-4B2D-8FA7-24DE3293D8C0}">
      <dgm:prSet/>
      <dgm:spPr/>
      <dgm:t>
        <a:bodyPr/>
        <a:lstStyle/>
        <a:p>
          <a:pPr rtl="1"/>
          <a:endParaRPr lang="ar-SA"/>
        </a:p>
      </dgm:t>
    </dgm:pt>
    <dgm:pt modelId="{59F91DA2-1F94-492A-AB1A-C69977A47220}" type="sibTrans" cxnId="{03744078-2829-4B2D-8FA7-24DE3293D8C0}">
      <dgm:prSet/>
      <dgm:spPr/>
      <dgm:t>
        <a:bodyPr/>
        <a:lstStyle/>
        <a:p>
          <a:pPr rtl="1"/>
          <a:endParaRPr lang="ar-SA"/>
        </a:p>
      </dgm:t>
    </dgm:pt>
    <dgm:pt modelId="{EA705ABF-BD1B-416B-9030-7304E8EE2762}">
      <dgm:prSet custT="1"/>
      <dgm:spPr/>
      <dgm:t>
        <a:bodyPr/>
        <a:lstStyle/>
        <a:p>
          <a:pPr rtl="1"/>
          <a:r>
            <a:rPr lang="ar-SA" sz="3600" b="1" dirty="0" smtClean="0">
              <a:effectLst>
                <a:outerShdw blurRad="38100" dist="38100" dir="2700000" algn="tl">
                  <a:srgbClr val="000000">
                    <a:alpha val="43137"/>
                  </a:srgbClr>
                </a:outerShdw>
              </a:effectLst>
            </a:rPr>
            <a:t>القوة المرجعية</a:t>
          </a:r>
          <a:endParaRPr lang="ar-SA" sz="3600" b="1" dirty="0">
            <a:effectLst>
              <a:outerShdw blurRad="38100" dist="38100" dir="2700000" algn="tl">
                <a:srgbClr val="000000">
                  <a:alpha val="43137"/>
                </a:srgbClr>
              </a:outerShdw>
            </a:effectLst>
          </a:endParaRPr>
        </a:p>
      </dgm:t>
    </dgm:pt>
    <dgm:pt modelId="{F7901E5E-9D59-4E02-87AC-4E28ACE505DF}" type="parTrans" cxnId="{731B4828-F652-415C-8C3C-32F66D525879}">
      <dgm:prSet/>
      <dgm:spPr/>
      <dgm:t>
        <a:bodyPr/>
        <a:lstStyle/>
        <a:p>
          <a:pPr rtl="1"/>
          <a:endParaRPr lang="ar-SA"/>
        </a:p>
      </dgm:t>
    </dgm:pt>
    <dgm:pt modelId="{5A0E215A-C00D-48D2-BAE2-3FEC98929AAA}" type="sibTrans" cxnId="{731B4828-F652-415C-8C3C-32F66D525879}">
      <dgm:prSet/>
      <dgm:spPr/>
      <dgm:t>
        <a:bodyPr/>
        <a:lstStyle/>
        <a:p>
          <a:pPr rtl="1"/>
          <a:endParaRPr lang="ar-SA"/>
        </a:p>
      </dgm:t>
    </dgm:pt>
    <dgm:pt modelId="{CBFC87B0-8A84-4521-B6EC-CFBFBA74EFAE}">
      <dgm:prSet custT="1"/>
      <dgm:spPr/>
      <dgm:t>
        <a:bodyPr/>
        <a:lstStyle/>
        <a:p>
          <a:pPr rtl="1"/>
          <a:r>
            <a:rPr lang="ar-SA" sz="3600" b="1" dirty="0" smtClean="0">
              <a:effectLst>
                <a:outerShdw blurRad="38100" dist="38100" dir="2700000" algn="tl">
                  <a:srgbClr val="000000">
                    <a:alpha val="43137"/>
                  </a:srgbClr>
                </a:outerShdw>
              </a:effectLst>
            </a:rPr>
            <a:t>قوة الشخصية</a:t>
          </a:r>
          <a:endParaRPr lang="ar-SA" sz="3600" b="1" dirty="0">
            <a:effectLst>
              <a:outerShdw blurRad="38100" dist="38100" dir="2700000" algn="tl">
                <a:srgbClr val="000000">
                  <a:alpha val="43137"/>
                </a:srgbClr>
              </a:outerShdw>
            </a:effectLst>
          </a:endParaRPr>
        </a:p>
      </dgm:t>
    </dgm:pt>
    <dgm:pt modelId="{DE9D43ED-B146-46C6-AE96-0B1E2DAA8AE5}" type="parTrans" cxnId="{6526A6DB-89B3-49C5-8D59-0E9E0AAA4A58}">
      <dgm:prSet/>
      <dgm:spPr/>
      <dgm:t>
        <a:bodyPr/>
        <a:lstStyle/>
        <a:p>
          <a:pPr rtl="1"/>
          <a:endParaRPr lang="ar-SA"/>
        </a:p>
      </dgm:t>
    </dgm:pt>
    <dgm:pt modelId="{67FAA626-770E-4390-AD18-7B82F6C6561E}" type="sibTrans" cxnId="{6526A6DB-89B3-49C5-8D59-0E9E0AAA4A58}">
      <dgm:prSet/>
      <dgm:spPr/>
      <dgm:t>
        <a:bodyPr/>
        <a:lstStyle/>
        <a:p>
          <a:pPr rtl="1"/>
          <a:endParaRPr lang="ar-SA"/>
        </a:p>
      </dgm:t>
    </dgm:pt>
    <dgm:pt modelId="{BB26B263-CF6F-4386-A627-D5D86CB4D7D8}">
      <dgm:prSet custT="1"/>
      <dgm:spPr/>
      <dgm:t>
        <a:bodyPr/>
        <a:lstStyle/>
        <a:p>
          <a:pPr rtl="1"/>
          <a:r>
            <a:rPr lang="ar-SA" sz="3600" b="1" dirty="0" smtClean="0">
              <a:effectLst>
                <a:outerShdw blurRad="38100" dist="38100" dir="2700000" algn="tl">
                  <a:srgbClr val="000000">
                    <a:alpha val="43137"/>
                  </a:srgbClr>
                </a:outerShdw>
              </a:effectLst>
            </a:rPr>
            <a:t>القوة </a:t>
          </a:r>
          <a:r>
            <a:rPr lang="ar-SA" sz="3600" b="1" dirty="0" err="1" smtClean="0">
              <a:effectLst>
                <a:outerShdw blurRad="38100" dist="38100" dir="2700000" algn="tl">
                  <a:srgbClr val="000000">
                    <a:alpha val="43137"/>
                  </a:srgbClr>
                </a:outerShdw>
              </a:effectLst>
            </a:rPr>
            <a:t>القسرية</a:t>
          </a:r>
          <a:r>
            <a:rPr lang="ar-SA" sz="3600" b="1" dirty="0" smtClean="0">
              <a:effectLst>
                <a:outerShdw blurRad="38100" dist="38100" dir="2700000" algn="tl">
                  <a:srgbClr val="000000">
                    <a:alpha val="43137"/>
                  </a:srgbClr>
                </a:outerShdw>
              </a:effectLst>
            </a:rPr>
            <a:t> </a:t>
          </a:r>
          <a:endParaRPr lang="ar-SA" sz="3600" b="1" dirty="0">
            <a:effectLst>
              <a:outerShdw blurRad="38100" dist="38100" dir="2700000" algn="tl">
                <a:srgbClr val="000000">
                  <a:alpha val="43137"/>
                </a:srgbClr>
              </a:outerShdw>
            </a:effectLst>
          </a:endParaRPr>
        </a:p>
      </dgm:t>
    </dgm:pt>
    <dgm:pt modelId="{AFBE06B0-6426-41CA-A359-84B664C13378}" type="parTrans" cxnId="{4CFC18A3-64A1-4B07-9BC9-6E8C92CAB50E}">
      <dgm:prSet/>
      <dgm:spPr/>
      <dgm:t>
        <a:bodyPr/>
        <a:lstStyle/>
        <a:p>
          <a:pPr rtl="1"/>
          <a:endParaRPr lang="ar-SA"/>
        </a:p>
      </dgm:t>
    </dgm:pt>
    <dgm:pt modelId="{4064DBA1-FB86-4D2D-9F3A-8641A20AB928}" type="sibTrans" cxnId="{4CFC18A3-64A1-4B07-9BC9-6E8C92CAB50E}">
      <dgm:prSet/>
      <dgm:spPr/>
      <dgm:t>
        <a:bodyPr/>
        <a:lstStyle/>
        <a:p>
          <a:pPr rtl="1"/>
          <a:endParaRPr lang="ar-SA"/>
        </a:p>
      </dgm:t>
    </dgm:pt>
    <dgm:pt modelId="{5EC1618F-D422-4AA8-B2A0-978028A7CFE4}">
      <dgm:prSet custT="1"/>
      <dgm:spPr/>
      <dgm:t>
        <a:bodyPr/>
        <a:lstStyle/>
        <a:p>
          <a:pPr rtl="1"/>
          <a:r>
            <a:rPr lang="ar-SA" sz="3600" b="1" dirty="0" smtClean="0">
              <a:effectLst>
                <a:outerShdw blurRad="38100" dist="38100" dir="2700000" algn="tl">
                  <a:srgbClr val="000000">
                    <a:alpha val="43137"/>
                  </a:srgbClr>
                </a:outerShdw>
              </a:effectLst>
            </a:rPr>
            <a:t>قوة المعلومات</a:t>
          </a:r>
          <a:endParaRPr lang="ar-SA" sz="3600" b="1" dirty="0">
            <a:effectLst>
              <a:outerShdw blurRad="38100" dist="38100" dir="2700000" algn="tl">
                <a:srgbClr val="000000">
                  <a:alpha val="43137"/>
                </a:srgbClr>
              </a:outerShdw>
            </a:effectLst>
          </a:endParaRPr>
        </a:p>
      </dgm:t>
    </dgm:pt>
    <dgm:pt modelId="{78A43B5E-A8D9-4DBC-B688-96BC88DFF122}" type="parTrans" cxnId="{CF6FD63B-5624-4F33-8DCA-16F6CD18CF15}">
      <dgm:prSet/>
      <dgm:spPr/>
      <dgm:t>
        <a:bodyPr/>
        <a:lstStyle/>
        <a:p>
          <a:pPr rtl="1"/>
          <a:endParaRPr lang="ar-SA"/>
        </a:p>
      </dgm:t>
    </dgm:pt>
    <dgm:pt modelId="{02DEA7DD-6A38-43B6-98AB-890DF5DE56CC}" type="sibTrans" cxnId="{CF6FD63B-5624-4F33-8DCA-16F6CD18CF15}">
      <dgm:prSet/>
      <dgm:spPr/>
      <dgm:t>
        <a:bodyPr/>
        <a:lstStyle/>
        <a:p>
          <a:pPr rtl="1"/>
          <a:endParaRPr lang="ar-SA"/>
        </a:p>
      </dgm:t>
    </dgm:pt>
    <dgm:pt modelId="{C4C47EB9-7741-4A3B-A70A-29A4C6E5C68D}" type="pres">
      <dgm:prSet presAssocID="{1EC607E4-5959-4286-93E6-84B151E01A7B}" presName="diagram" presStyleCnt="0">
        <dgm:presLayoutVars>
          <dgm:chPref val="1"/>
          <dgm:dir/>
          <dgm:animOne val="branch"/>
          <dgm:animLvl val="lvl"/>
          <dgm:resizeHandles/>
        </dgm:presLayoutVars>
      </dgm:prSet>
      <dgm:spPr/>
      <dgm:t>
        <a:bodyPr/>
        <a:lstStyle/>
        <a:p>
          <a:pPr rtl="1"/>
          <a:endParaRPr lang="ar-SA"/>
        </a:p>
      </dgm:t>
    </dgm:pt>
    <dgm:pt modelId="{3496D9A6-BEEB-4563-8A4C-564651759612}" type="pres">
      <dgm:prSet presAssocID="{358C62C8-D88F-4DD2-9F65-0C1CA4C805DE}" presName="root" presStyleCnt="0"/>
      <dgm:spPr/>
    </dgm:pt>
    <dgm:pt modelId="{F29ADA21-BA79-418E-BBFF-144FB09FFCFC}" type="pres">
      <dgm:prSet presAssocID="{358C62C8-D88F-4DD2-9F65-0C1CA4C805DE}" presName="rootComposite" presStyleCnt="0"/>
      <dgm:spPr/>
    </dgm:pt>
    <dgm:pt modelId="{5A522A05-8023-41D7-A924-ADBCC56D1F31}" type="pres">
      <dgm:prSet presAssocID="{358C62C8-D88F-4DD2-9F65-0C1CA4C805DE}" presName="rootText" presStyleLbl="node1" presStyleIdx="0" presStyleCnt="2" custScaleX="213778"/>
      <dgm:spPr/>
      <dgm:t>
        <a:bodyPr/>
        <a:lstStyle/>
        <a:p>
          <a:pPr rtl="1"/>
          <a:endParaRPr lang="ar-SA"/>
        </a:p>
      </dgm:t>
    </dgm:pt>
    <dgm:pt modelId="{5599DEAA-2A5B-4DA7-83A2-8922D3A81A05}" type="pres">
      <dgm:prSet presAssocID="{358C62C8-D88F-4DD2-9F65-0C1CA4C805DE}" presName="rootConnector" presStyleLbl="node1" presStyleIdx="0" presStyleCnt="2"/>
      <dgm:spPr/>
      <dgm:t>
        <a:bodyPr/>
        <a:lstStyle/>
        <a:p>
          <a:pPr rtl="1"/>
          <a:endParaRPr lang="ar-SA"/>
        </a:p>
      </dgm:t>
    </dgm:pt>
    <dgm:pt modelId="{C04A3E06-4D48-48AE-9E5C-B1473C8ED2D8}" type="pres">
      <dgm:prSet presAssocID="{358C62C8-D88F-4DD2-9F65-0C1CA4C805DE}" presName="childShape" presStyleCnt="0"/>
      <dgm:spPr/>
    </dgm:pt>
    <dgm:pt modelId="{E5DB3286-B56F-42EC-B64F-53791981BB1A}" type="pres">
      <dgm:prSet presAssocID="{8F05F59A-4B27-4F95-8D74-93064DAA3174}" presName="Name13" presStyleLbl="parChTrans1D2" presStyleIdx="0" presStyleCnt="8"/>
      <dgm:spPr/>
      <dgm:t>
        <a:bodyPr/>
        <a:lstStyle/>
        <a:p>
          <a:pPr rtl="1"/>
          <a:endParaRPr lang="ar-SA"/>
        </a:p>
      </dgm:t>
    </dgm:pt>
    <dgm:pt modelId="{3D6FCB13-4CD9-49E3-A317-A9AEDC630D9F}" type="pres">
      <dgm:prSet presAssocID="{7A1868C8-5641-442D-909D-925A88F01DD9}" presName="childText" presStyleLbl="bgAcc1" presStyleIdx="0" presStyleCnt="8" custScaleX="204086">
        <dgm:presLayoutVars>
          <dgm:bulletEnabled val="1"/>
        </dgm:presLayoutVars>
      </dgm:prSet>
      <dgm:spPr/>
      <dgm:t>
        <a:bodyPr/>
        <a:lstStyle/>
        <a:p>
          <a:pPr rtl="1"/>
          <a:endParaRPr lang="ar-SA"/>
        </a:p>
      </dgm:t>
    </dgm:pt>
    <dgm:pt modelId="{11B26BCC-7FFA-4EC1-87E0-C84ACB864008}" type="pres">
      <dgm:prSet presAssocID="{B9DEF737-C815-4076-81FA-DE3B01BD47A2}" presName="Name13" presStyleLbl="parChTrans1D2" presStyleIdx="1" presStyleCnt="8"/>
      <dgm:spPr/>
      <dgm:t>
        <a:bodyPr/>
        <a:lstStyle/>
        <a:p>
          <a:pPr rtl="1"/>
          <a:endParaRPr lang="ar-SA"/>
        </a:p>
      </dgm:t>
    </dgm:pt>
    <dgm:pt modelId="{8B696D6C-A3E0-4EF3-B431-813374619F9C}" type="pres">
      <dgm:prSet presAssocID="{75C45394-B5E5-4398-83B0-A87F7F473003}" presName="childText" presStyleLbl="bgAcc1" presStyleIdx="1" presStyleCnt="8" custScaleX="193678">
        <dgm:presLayoutVars>
          <dgm:bulletEnabled val="1"/>
        </dgm:presLayoutVars>
      </dgm:prSet>
      <dgm:spPr/>
      <dgm:t>
        <a:bodyPr/>
        <a:lstStyle/>
        <a:p>
          <a:pPr rtl="1"/>
          <a:endParaRPr lang="ar-SA"/>
        </a:p>
      </dgm:t>
    </dgm:pt>
    <dgm:pt modelId="{C9E26936-562A-4966-9424-244FA13D4CD5}" type="pres">
      <dgm:prSet presAssocID="{AFBE06B0-6426-41CA-A359-84B664C13378}" presName="Name13" presStyleLbl="parChTrans1D2" presStyleIdx="2" presStyleCnt="8"/>
      <dgm:spPr/>
      <dgm:t>
        <a:bodyPr/>
        <a:lstStyle/>
        <a:p>
          <a:pPr rtl="1"/>
          <a:endParaRPr lang="ar-SA"/>
        </a:p>
      </dgm:t>
    </dgm:pt>
    <dgm:pt modelId="{D0E68254-839D-4783-B8F7-1B95009745DE}" type="pres">
      <dgm:prSet presAssocID="{BB26B263-CF6F-4386-A627-D5D86CB4D7D8}" presName="childText" presStyleLbl="bgAcc1" presStyleIdx="2" presStyleCnt="8" custScaleX="193677">
        <dgm:presLayoutVars>
          <dgm:bulletEnabled val="1"/>
        </dgm:presLayoutVars>
      </dgm:prSet>
      <dgm:spPr/>
      <dgm:t>
        <a:bodyPr/>
        <a:lstStyle/>
        <a:p>
          <a:pPr rtl="1"/>
          <a:endParaRPr lang="ar-SA"/>
        </a:p>
      </dgm:t>
    </dgm:pt>
    <dgm:pt modelId="{A7105B8E-CADC-4782-ABD9-C5628A621878}" type="pres">
      <dgm:prSet presAssocID="{78A43B5E-A8D9-4DBC-B688-96BC88DFF122}" presName="Name13" presStyleLbl="parChTrans1D2" presStyleIdx="3" presStyleCnt="8"/>
      <dgm:spPr/>
      <dgm:t>
        <a:bodyPr/>
        <a:lstStyle/>
        <a:p>
          <a:pPr rtl="1"/>
          <a:endParaRPr lang="ar-SA"/>
        </a:p>
      </dgm:t>
    </dgm:pt>
    <dgm:pt modelId="{70D2C29B-C6BE-4630-A8A1-0E0823A16586}" type="pres">
      <dgm:prSet presAssocID="{5EC1618F-D422-4AA8-B2A0-978028A7CFE4}" presName="childText" presStyleLbl="bgAcc1" presStyleIdx="3" presStyleCnt="8" custScaleX="193678">
        <dgm:presLayoutVars>
          <dgm:bulletEnabled val="1"/>
        </dgm:presLayoutVars>
      </dgm:prSet>
      <dgm:spPr/>
      <dgm:t>
        <a:bodyPr/>
        <a:lstStyle/>
        <a:p>
          <a:pPr rtl="1"/>
          <a:endParaRPr lang="ar-SA"/>
        </a:p>
      </dgm:t>
    </dgm:pt>
    <dgm:pt modelId="{ECF71D14-4AD8-4EDC-AD63-5C73A67CFC97}" type="pres">
      <dgm:prSet presAssocID="{56908DF3-1355-488C-B8D4-DFDAD2808675}" presName="root" presStyleCnt="0"/>
      <dgm:spPr/>
    </dgm:pt>
    <dgm:pt modelId="{59D9D2A8-DA48-461B-9E7D-0A4CC5A87E2C}" type="pres">
      <dgm:prSet presAssocID="{56908DF3-1355-488C-B8D4-DFDAD2808675}" presName="rootComposite" presStyleCnt="0"/>
      <dgm:spPr/>
    </dgm:pt>
    <dgm:pt modelId="{3FA38926-CBDE-47AA-AA19-5EA8FB24452C}" type="pres">
      <dgm:prSet presAssocID="{56908DF3-1355-488C-B8D4-DFDAD2808675}" presName="rootText" presStyleLbl="node1" presStyleIdx="1" presStyleCnt="2" custScaleX="240290"/>
      <dgm:spPr/>
      <dgm:t>
        <a:bodyPr/>
        <a:lstStyle/>
        <a:p>
          <a:pPr rtl="1"/>
          <a:endParaRPr lang="ar-SA"/>
        </a:p>
      </dgm:t>
    </dgm:pt>
    <dgm:pt modelId="{A67A6598-CD09-4DBD-978B-D750C70F67BD}" type="pres">
      <dgm:prSet presAssocID="{56908DF3-1355-488C-B8D4-DFDAD2808675}" presName="rootConnector" presStyleLbl="node1" presStyleIdx="1" presStyleCnt="2"/>
      <dgm:spPr/>
      <dgm:t>
        <a:bodyPr/>
        <a:lstStyle/>
        <a:p>
          <a:pPr rtl="1"/>
          <a:endParaRPr lang="ar-SA"/>
        </a:p>
      </dgm:t>
    </dgm:pt>
    <dgm:pt modelId="{9A4F8B3D-5746-4447-8F3A-CB3E52900A58}" type="pres">
      <dgm:prSet presAssocID="{56908DF3-1355-488C-B8D4-DFDAD2808675}" presName="childShape" presStyleCnt="0"/>
      <dgm:spPr/>
    </dgm:pt>
    <dgm:pt modelId="{C7EE9181-62C4-4AFB-8B36-E42723220E0C}" type="pres">
      <dgm:prSet presAssocID="{B54A97D7-5D02-4264-A532-87DFAE34B919}" presName="Name13" presStyleLbl="parChTrans1D2" presStyleIdx="4" presStyleCnt="8"/>
      <dgm:spPr/>
      <dgm:t>
        <a:bodyPr/>
        <a:lstStyle/>
        <a:p>
          <a:pPr rtl="1"/>
          <a:endParaRPr lang="ar-SA"/>
        </a:p>
      </dgm:t>
    </dgm:pt>
    <dgm:pt modelId="{0EDCEAFA-6C15-44A7-BA71-4FB37DACAD2F}" type="pres">
      <dgm:prSet presAssocID="{56C06E57-6B46-46CD-B226-FB22CC5A398B}" presName="childText" presStyleLbl="bgAcc1" presStyleIdx="4" presStyleCnt="8" custScaleX="220003" custLinFactNeighborX="-4110" custLinFactNeighborY="-5886">
        <dgm:presLayoutVars>
          <dgm:bulletEnabled val="1"/>
        </dgm:presLayoutVars>
      </dgm:prSet>
      <dgm:spPr/>
      <dgm:t>
        <a:bodyPr/>
        <a:lstStyle/>
        <a:p>
          <a:pPr rtl="1"/>
          <a:endParaRPr lang="ar-SA"/>
        </a:p>
      </dgm:t>
    </dgm:pt>
    <dgm:pt modelId="{45B351CE-3959-4146-9786-8D229B0E4548}" type="pres">
      <dgm:prSet presAssocID="{3D18C7EF-8011-4122-B1AA-C2087F9C7BC1}" presName="Name13" presStyleLbl="parChTrans1D2" presStyleIdx="5" presStyleCnt="8"/>
      <dgm:spPr/>
      <dgm:t>
        <a:bodyPr/>
        <a:lstStyle/>
        <a:p>
          <a:pPr rtl="1"/>
          <a:endParaRPr lang="ar-SA"/>
        </a:p>
      </dgm:t>
    </dgm:pt>
    <dgm:pt modelId="{E3F99647-1BAE-4946-9020-01A7660B4C19}" type="pres">
      <dgm:prSet presAssocID="{44BC2613-EEA6-441A-8DDB-809508EDB28C}" presName="childText" presStyleLbl="bgAcc1" presStyleIdx="5" presStyleCnt="8" custScaleX="220003" custLinFactNeighborX="848" custLinFactNeighborY="1986">
        <dgm:presLayoutVars>
          <dgm:bulletEnabled val="1"/>
        </dgm:presLayoutVars>
      </dgm:prSet>
      <dgm:spPr/>
      <dgm:t>
        <a:bodyPr/>
        <a:lstStyle/>
        <a:p>
          <a:pPr rtl="1"/>
          <a:endParaRPr lang="ar-SA"/>
        </a:p>
      </dgm:t>
    </dgm:pt>
    <dgm:pt modelId="{A575CA76-81E1-4865-8C98-C9BD767818B0}" type="pres">
      <dgm:prSet presAssocID="{F7901E5E-9D59-4E02-87AC-4E28ACE505DF}" presName="Name13" presStyleLbl="parChTrans1D2" presStyleIdx="6" presStyleCnt="8"/>
      <dgm:spPr/>
      <dgm:t>
        <a:bodyPr/>
        <a:lstStyle/>
        <a:p>
          <a:pPr rtl="1"/>
          <a:endParaRPr lang="ar-SA"/>
        </a:p>
      </dgm:t>
    </dgm:pt>
    <dgm:pt modelId="{7710AB1C-07C9-4153-896D-166BF15F3587}" type="pres">
      <dgm:prSet presAssocID="{EA705ABF-BD1B-416B-9030-7304E8EE2762}" presName="childText" presStyleLbl="bgAcc1" presStyleIdx="6" presStyleCnt="8" custScaleX="227315" custLinFactNeighborX="-3119" custLinFactNeighborY="4440">
        <dgm:presLayoutVars>
          <dgm:bulletEnabled val="1"/>
        </dgm:presLayoutVars>
      </dgm:prSet>
      <dgm:spPr/>
      <dgm:t>
        <a:bodyPr/>
        <a:lstStyle/>
        <a:p>
          <a:pPr rtl="1"/>
          <a:endParaRPr lang="ar-SA"/>
        </a:p>
      </dgm:t>
    </dgm:pt>
    <dgm:pt modelId="{3E9D3910-D704-4D55-9843-B3CFA9E0EB8D}" type="pres">
      <dgm:prSet presAssocID="{DE9D43ED-B146-46C6-AE96-0B1E2DAA8AE5}" presName="Name13" presStyleLbl="parChTrans1D2" presStyleIdx="7" presStyleCnt="8"/>
      <dgm:spPr/>
      <dgm:t>
        <a:bodyPr/>
        <a:lstStyle/>
        <a:p>
          <a:pPr rtl="1"/>
          <a:endParaRPr lang="ar-SA"/>
        </a:p>
      </dgm:t>
    </dgm:pt>
    <dgm:pt modelId="{B2C49302-26D9-40F0-8366-5F1A878276A0}" type="pres">
      <dgm:prSet presAssocID="{CBFC87B0-8A84-4521-B6EC-CFBFBA74EFAE}" presName="childText" presStyleLbl="bgAcc1" presStyleIdx="7" presStyleCnt="8" custScaleX="221077">
        <dgm:presLayoutVars>
          <dgm:bulletEnabled val="1"/>
        </dgm:presLayoutVars>
      </dgm:prSet>
      <dgm:spPr/>
      <dgm:t>
        <a:bodyPr/>
        <a:lstStyle/>
        <a:p>
          <a:pPr rtl="1"/>
          <a:endParaRPr lang="ar-SA"/>
        </a:p>
      </dgm:t>
    </dgm:pt>
  </dgm:ptLst>
  <dgm:cxnLst>
    <dgm:cxn modelId="{A2C9B70A-1361-40CD-850D-98585B2DD1DD}" type="presOf" srcId="{1EC607E4-5959-4286-93E6-84B151E01A7B}" destId="{C4C47EB9-7741-4A3B-A70A-29A4C6E5C68D}" srcOrd="0" destOrd="0" presId="urn:microsoft.com/office/officeart/2005/8/layout/hierarchy3"/>
    <dgm:cxn modelId="{4E2A1995-AC0C-4B71-A2E7-04763D578B27}" srcId="{1EC607E4-5959-4286-93E6-84B151E01A7B}" destId="{358C62C8-D88F-4DD2-9F65-0C1CA4C805DE}" srcOrd="0" destOrd="0" parTransId="{4D53EC65-6BA0-46DD-9A04-01B356EB5CD3}" sibTransId="{533047F1-5D03-46C2-914A-F3A34A24490A}"/>
    <dgm:cxn modelId="{DB7748AC-D66B-471C-A6CC-C4E81E31E84D}" type="presOf" srcId="{78A43B5E-A8D9-4DBC-B688-96BC88DFF122}" destId="{A7105B8E-CADC-4782-ABD9-C5628A621878}" srcOrd="0" destOrd="0" presId="urn:microsoft.com/office/officeart/2005/8/layout/hierarchy3"/>
    <dgm:cxn modelId="{C7365F63-80F0-443D-824E-5D33B0A543A4}" type="presOf" srcId="{F7901E5E-9D59-4E02-87AC-4E28ACE505DF}" destId="{A575CA76-81E1-4865-8C98-C9BD767818B0}" srcOrd="0" destOrd="0" presId="urn:microsoft.com/office/officeart/2005/8/layout/hierarchy3"/>
    <dgm:cxn modelId="{8F22B7D9-3829-4D91-82A9-02C8E01EAEDE}" srcId="{1EC607E4-5959-4286-93E6-84B151E01A7B}" destId="{56908DF3-1355-488C-B8D4-DFDAD2808675}" srcOrd="1" destOrd="0" parTransId="{9614FC3A-C765-4D0A-8E45-80CAF0DF06D6}" sibTransId="{DAF69E88-D085-49A8-B971-E12545ACE70C}"/>
    <dgm:cxn modelId="{A8047F15-C0BE-44F7-9014-38EBF0CB27B1}" type="presOf" srcId="{5EC1618F-D422-4AA8-B2A0-978028A7CFE4}" destId="{70D2C29B-C6BE-4630-A8A1-0E0823A16586}" srcOrd="0" destOrd="0" presId="urn:microsoft.com/office/officeart/2005/8/layout/hierarchy3"/>
    <dgm:cxn modelId="{721A0B5D-FFE8-40FD-8ED7-B9B5F4CA9D7F}" type="presOf" srcId="{DE9D43ED-B146-46C6-AE96-0B1E2DAA8AE5}" destId="{3E9D3910-D704-4D55-9843-B3CFA9E0EB8D}" srcOrd="0" destOrd="0" presId="urn:microsoft.com/office/officeart/2005/8/layout/hierarchy3"/>
    <dgm:cxn modelId="{6241FE4D-DBBA-472C-B005-66473572599A}" type="presOf" srcId="{44BC2613-EEA6-441A-8DDB-809508EDB28C}" destId="{E3F99647-1BAE-4946-9020-01A7660B4C19}" srcOrd="0" destOrd="0" presId="urn:microsoft.com/office/officeart/2005/8/layout/hierarchy3"/>
    <dgm:cxn modelId="{749A5134-5928-4948-8CEA-82BA086AC4C9}" type="presOf" srcId="{358C62C8-D88F-4DD2-9F65-0C1CA4C805DE}" destId="{5599DEAA-2A5B-4DA7-83A2-8922D3A81A05}" srcOrd="1" destOrd="0" presId="urn:microsoft.com/office/officeart/2005/8/layout/hierarchy3"/>
    <dgm:cxn modelId="{6CF591F3-2B41-421B-9971-A37D851209BB}" type="presOf" srcId="{CBFC87B0-8A84-4521-B6EC-CFBFBA74EFAE}" destId="{B2C49302-26D9-40F0-8366-5F1A878276A0}" srcOrd="0" destOrd="0" presId="urn:microsoft.com/office/officeart/2005/8/layout/hierarchy3"/>
    <dgm:cxn modelId="{731B4828-F652-415C-8C3C-32F66D525879}" srcId="{56908DF3-1355-488C-B8D4-DFDAD2808675}" destId="{EA705ABF-BD1B-416B-9030-7304E8EE2762}" srcOrd="2" destOrd="0" parTransId="{F7901E5E-9D59-4E02-87AC-4E28ACE505DF}" sibTransId="{5A0E215A-C00D-48D2-BAE2-3FEC98929AAA}"/>
    <dgm:cxn modelId="{01FF9E54-36A3-4464-BF23-9A6741EB0249}" srcId="{56908DF3-1355-488C-B8D4-DFDAD2808675}" destId="{56C06E57-6B46-46CD-B226-FB22CC5A398B}" srcOrd="0" destOrd="0" parTransId="{B54A97D7-5D02-4264-A532-87DFAE34B919}" sibTransId="{D975E80E-C971-4C97-B248-7940AD0EFADA}"/>
    <dgm:cxn modelId="{4CFC18A3-64A1-4B07-9BC9-6E8C92CAB50E}" srcId="{358C62C8-D88F-4DD2-9F65-0C1CA4C805DE}" destId="{BB26B263-CF6F-4386-A627-D5D86CB4D7D8}" srcOrd="2" destOrd="0" parTransId="{AFBE06B0-6426-41CA-A359-84B664C13378}" sibTransId="{4064DBA1-FB86-4D2D-9F3A-8641A20AB928}"/>
    <dgm:cxn modelId="{C48284B8-5842-47F3-8C3E-B8905C647EE4}" type="presOf" srcId="{BB26B263-CF6F-4386-A627-D5D86CB4D7D8}" destId="{D0E68254-839D-4783-B8F7-1B95009745DE}" srcOrd="0" destOrd="0" presId="urn:microsoft.com/office/officeart/2005/8/layout/hierarchy3"/>
    <dgm:cxn modelId="{6526A6DB-89B3-49C5-8D59-0E9E0AAA4A58}" srcId="{56908DF3-1355-488C-B8D4-DFDAD2808675}" destId="{CBFC87B0-8A84-4521-B6EC-CFBFBA74EFAE}" srcOrd="3" destOrd="0" parTransId="{DE9D43ED-B146-46C6-AE96-0B1E2DAA8AE5}" sibTransId="{67FAA626-770E-4390-AD18-7B82F6C6561E}"/>
    <dgm:cxn modelId="{40AA2D6A-A8C4-45C0-9E1F-45CA3F02D1C0}" type="presOf" srcId="{56908DF3-1355-488C-B8D4-DFDAD2808675}" destId="{3FA38926-CBDE-47AA-AA19-5EA8FB24452C}" srcOrd="0" destOrd="0" presId="urn:microsoft.com/office/officeart/2005/8/layout/hierarchy3"/>
    <dgm:cxn modelId="{410FBB36-6095-46F2-BA55-F536D7BD8207}" type="presOf" srcId="{EA705ABF-BD1B-416B-9030-7304E8EE2762}" destId="{7710AB1C-07C9-4153-896D-166BF15F3587}" srcOrd="0" destOrd="0" presId="urn:microsoft.com/office/officeart/2005/8/layout/hierarchy3"/>
    <dgm:cxn modelId="{18016725-D588-4145-9214-96BC115FB22C}" type="presOf" srcId="{358C62C8-D88F-4DD2-9F65-0C1CA4C805DE}" destId="{5A522A05-8023-41D7-A924-ADBCC56D1F31}" srcOrd="0" destOrd="0" presId="urn:microsoft.com/office/officeart/2005/8/layout/hierarchy3"/>
    <dgm:cxn modelId="{7CD50E0C-CF81-4CD6-9881-B4847262A15E}" type="presOf" srcId="{7A1868C8-5641-442D-909D-925A88F01DD9}" destId="{3D6FCB13-4CD9-49E3-A317-A9AEDC630D9F}" srcOrd="0" destOrd="0" presId="urn:microsoft.com/office/officeart/2005/8/layout/hierarchy3"/>
    <dgm:cxn modelId="{C909AF43-6F3E-4983-A90C-94116FC2C109}" srcId="{358C62C8-D88F-4DD2-9F65-0C1CA4C805DE}" destId="{75C45394-B5E5-4398-83B0-A87F7F473003}" srcOrd="1" destOrd="0" parTransId="{B9DEF737-C815-4076-81FA-DE3B01BD47A2}" sibTransId="{2FFB217D-ACE4-4C11-A28D-3FDCF9ED1638}"/>
    <dgm:cxn modelId="{6DAF419B-75CC-4F56-B69C-1FB229C4692C}" type="presOf" srcId="{8F05F59A-4B27-4F95-8D74-93064DAA3174}" destId="{E5DB3286-B56F-42EC-B64F-53791981BB1A}" srcOrd="0" destOrd="0" presId="urn:microsoft.com/office/officeart/2005/8/layout/hierarchy3"/>
    <dgm:cxn modelId="{A95816CC-2873-44E3-AC14-6A304533EF68}" type="presOf" srcId="{AFBE06B0-6426-41CA-A359-84B664C13378}" destId="{C9E26936-562A-4966-9424-244FA13D4CD5}" srcOrd="0" destOrd="0" presId="urn:microsoft.com/office/officeart/2005/8/layout/hierarchy3"/>
    <dgm:cxn modelId="{7965EED4-0D6E-4E9B-8A16-19898DBA7287}" type="presOf" srcId="{B9DEF737-C815-4076-81FA-DE3B01BD47A2}" destId="{11B26BCC-7FFA-4EC1-87E0-C84ACB864008}" srcOrd="0" destOrd="0" presId="urn:microsoft.com/office/officeart/2005/8/layout/hierarchy3"/>
    <dgm:cxn modelId="{4D67BD69-3AB8-42CB-93C4-B01E05D40F84}" type="presOf" srcId="{B54A97D7-5D02-4264-A532-87DFAE34B919}" destId="{C7EE9181-62C4-4AFB-8B36-E42723220E0C}" srcOrd="0" destOrd="0" presId="urn:microsoft.com/office/officeart/2005/8/layout/hierarchy3"/>
    <dgm:cxn modelId="{F6278B8D-A7AB-48EC-9267-A6AEDBABF5DA}" type="presOf" srcId="{56908DF3-1355-488C-B8D4-DFDAD2808675}" destId="{A67A6598-CD09-4DBD-978B-D750C70F67BD}" srcOrd="1" destOrd="0" presId="urn:microsoft.com/office/officeart/2005/8/layout/hierarchy3"/>
    <dgm:cxn modelId="{CF6FD63B-5624-4F33-8DCA-16F6CD18CF15}" srcId="{358C62C8-D88F-4DD2-9F65-0C1CA4C805DE}" destId="{5EC1618F-D422-4AA8-B2A0-978028A7CFE4}" srcOrd="3" destOrd="0" parTransId="{78A43B5E-A8D9-4DBC-B688-96BC88DFF122}" sibTransId="{02DEA7DD-6A38-43B6-98AB-890DF5DE56CC}"/>
    <dgm:cxn modelId="{94C143AD-D070-4287-B5AC-F5F9E9B4A980}" type="presOf" srcId="{75C45394-B5E5-4398-83B0-A87F7F473003}" destId="{8B696D6C-A3E0-4EF3-B431-813374619F9C}" srcOrd="0" destOrd="0" presId="urn:microsoft.com/office/officeart/2005/8/layout/hierarchy3"/>
    <dgm:cxn modelId="{7930E7C9-4BBF-4735-A332-CFAA2149B433}" srcId="{358C62C8-D88F-4DD2-9F65-0C1CA4C805DE}" destId="{7A1868C8-5641-442D-909D-925A88F01DD9}" srcOrd="0" destOrd="0" parTransId="{8F05F59A-4B27-4F95-8D74-93064DAA3174}" sibTransId="{C1832EA5-20F7-4719-AE74-B0728DB04C50}"/>
    <dgm:cxn modelId="{03744078-2829-4B2D-8FA7-24DE3293D8C0}" srcId="{56908DF3-1355-488C-B8D4-DFDAD2808675}" destId="{44BC2613-EEA6-441A-8DDB-809508EDB28C}" srcOrd="1" destOrd="0" parTransId="{3D18C7EF-8011-4122-B1AA-C2087F9C7BC1}" sibTransId="{59F91DA2-1F94-492A-AB1A-C69977A47220}"/>
    <dgm:cxn modelId="{520A2413-E89A-48AB-B122-116A8DBC1C74}" type="presOf" srcId="{3D18C7EF-8011-4122-B1AA-C2087F9C7BC1}" destId="{45B351CE-3959-4146-9786-8D229B0E4548}" srcOrd="0" destOrd="0" presId="urn:microsoft.com/office/officeart/2005/8/layout/hierarchy3"/>
    <dgm:cxn modelId="{F77A0FFA-D698-40AF-A7BC-391B3E966517}" type="presOf" srcId="{56C06E57-6B46-46CD-B226-FB22CC5A398B}" destId="{0EDCEAFA-6C15-44A7-BA71-4FB37DACAD2F}" srcOrd="0" destOrd="0" presId="urn:microsoft.com/office/officeart/2005/8/layout/hierarchy3"/>
    <dgm:cxn modelId="{EDCADD13-6FCB-46E3-84C6-75482242EEC3}" type="presParOf" srcId="{C4C47EB9-7741-4A3B-A70A-29A4C6E5C68D}" destId="{3496D9A6-BEEB-4563-8A4C-564651759612}" srcOrd="0" destOrd="0" presId="urn:microsoft.com/office/officeart/2005/8/layout/hierarchy3"/>
    <dgm:cxn modelId="{58916DAC-99C2-446B-BC8C-EB1FDFFA975F}" type="presParOf" srcId="{3496D9A6-BEEB-4563-8A4C-564651759612}" destId="{F29ADA21-BA79-418E-BBFF-144FB09FFCFC}" srcOrd="0" destOrd="0" presId="urn:microsoft.com/office/officeart/2005/8/layout/hierarchy3"/>
    <dgm:cxn modelId="{801A568D-337B-4B8C-9354-5E17C8D45C84}" type="presParOf" srcId="{F29ADA21-BA79-418E-BBFF-144FB09FFCFC}" destId="{5A522A05-8023-41D7-A924-ADBCC56D1F31}" srcOrd="0" destOrd="0" presId="urn:microsoft.com/office/officeart/2005/8/layout/hierarchy3"/>
    <dgm:cxn modelId="{A961BC97-FAFF-488F-82C2-79940407BC09}" type="presParOf" srcId="{F29ADA21-BA79-418E-BBFF-144FB09FFCFC}" destId="{5599DEAA-2A5B-4DA7-83A2-8922D3A81A05}" srcOrd="1" destOrd="0" presId="urn:microsoft.com/office/officeart/2005/8/layout/hierarchy3"/>
    <dgm:cxn modelId="{E420122F-915E-4942-BC69-C3DB3C5625D5}" type="presParOf" srcId="{3496D9A6-BEEB-4563-8A4C-564651759612}" destId="{C04A3E06-4D48-48AE-9E5C-B1473C8ED2D8}" srcOrd="1" destOrd="0" presId="urn:microsoft.com/office/officeart/2005/8/layout/hierarchy3"/>
    <dgm:cxn modelId="{366835B8-2D2D-4C2B-A3EE-950B286E2A28}" type="presParOf" srcId="{C04A3E06-4D48-48AE-9E5C-B1473C8ED2D8}" destId="{E5DB3286-B56F-42EC-B64F-53791981BB1A}" srcOrd="0" destOrd="0" presId="urn:microsoft.com/office/officeart/2005/8/layout/hierarchy3"/>
    <dgm:cxn modelId="{CB3E914C-2C9E-4A40-9609-F61E8DF3061B}" type="presParOf" srcId="{C04A3E06-4D48-48AE-9E5C-B1473C8ED2D8}" destId="{3D6FCB13-4CD9-49E3-A317-A9AEDC630D9F}" srcOrd="1" destOrd="0" presId="urn:microsoft.com/office/officeart/2005/8/layout/hierarchy3"/>
    <dgm:cxn modelId="{48B4F986-D723-4E8C-AFD7-3D430020F6F6}" type="presParOf" srcId="{C04A3E06-4D48-48AE-9E5C-B1473C8ED2D8}" destId="{11B26BCC-7FFA-4EC1-87E0-C84ACB864008}" srcOrd="2" destOrd="0" presId="urn:microsoft.com/office/officeart/2005/8/layout/hierarchy3"/>
    <dgm:cxn modelId="{237CE393-8137-478C-8C87-6310451D2CD5}" type="presParOf" srcId="{C04A3E06-4D48-48AE-9E5C-B1473C8ED2D8}" destId="{8B696D6C-A3E0-4EF3-B431-813374619F9C}" srcOrd="3" destOrd="0" presId="urn:microsoft.com/office/officeart/2005/8/layout/hierarchy3"/>
    <dgm:cxn modelId="{ACD7BF56-58C1-4659-8349-D147295F7FB6}" type="presParOf" srcId="{C04A3E06-4D48-48AE-9E5C-B1473C8ED2D8}" destId="{C9E26936-562A-4966-9424-244FA13D4CD5}" srcOrd="4" destOrd="0" presId="urn:microsoft.com/office/officeart/2005/8/layout/hierarchy3"/>
    <dgm:cxn modelId="{160C79FC-4404-4279-AC73-631A69FCEF31}" type="presParOf" srcId="{C04A3E06-4D48-48AE-9E5C-B1473C8ED2D8}" destId="{D0E68254-839D-4783-B8F7-1B95009745DE}" srcOrd="5" destOrd="0" presId="urn:microsoft.com/office/officeart/2005/8/layout/hierarchy3"/>
    <dgm:cxn modelId="{4C6A8E55-36A3-44DE-A277-B80AC82C2842}" type="presParOf" srcId="{C04A3E06-4D48-48AE-9E5C-B1473C8ED2D8}" destId="{A7105B8E-CADC-4782-ABD9-C5628A621878}" srcOrd="6" destOrd="0" presId="urn:microsoft.com/office/officeart/2005/8/layout/hierarchy3"/>
    <dgm:cxn modelId="{1AAA66F3-0F2D-46F0-B0CA-99498F1559C7}" type="presParOf" srcId="{C04A3E06-4D48-48AE-9E5C-B1473C8ED2D8}" destId="{70D2C29B-C6BE-4630-A8A1-0E0823A16586}" srcOrd="7" destOrd="0" presId="urn:microsoft.com/office/officeart/2005/8/layout/hierarchy3"/>
    <dgm:cxn modelId="{C474B8DF-0323-49F0-A911-C976EBBA2ECA}" type="presParOf" srcId="{C4C47EB9-7741-4A3B-A70A-29A4C6E5C68D}" destId="{ECF71D14-4AD8-4EDC-AD63-5C73A67CFC97}" srcOrd="1" destOrd="0" presId="urn:microsoft.com/office/officeart/2005/8/layout/hierarchy3"/>
    <dgm:cxn modelId="{BB2212DD-0726-4CD5-9447-A5EFD836C8E5}" type="presParOf" srcId="{ECF71D14-4AD8-4EDC-AD63-5C73A67CFC97}" destId="{59D9D2A8-DA48-461B-9E7D-0A4CC5A87E2C}" srcOrd="0" destOrd="0" presId="urn:microsoft.com/office/officeart/2005/8/layout/hierarchy3"/>
    <dgm:cxn modelId="{E439DE95-34AF-468E-B96E-CBDDA6092FB5}" type="presParOf" srcId="{59D9D2A8-DA48-461B-9E7D-0A4CC5A87E2C}" destId="{3FA38926-CBDE-47AA-AA19-5EA8FB24452C}" srcOrd="0" destOrd="0" presId="urn:microsoft.com/office/officeart/2005/8/layout/hierarchy3"/>
    <dgm:cxn modelId="{A2F0C4F9-65DB-4DAD-A4FC-E8A3F45CF388}" type="presParOf" srcId="{59D9D2A8-DA48-461B-9E7D-0A4CC5A87E2C}" destId="{A67A6598-CD09-4DBD-978B-D750C70F67BD}" srcOrd="1" destOrd="0" presId="urn:microsoft.com/office/officeart/2005/8/layout/hierarchy3"/>
    <dgm:cxn modelId="{575DBDBC-F45A-42F3-9170-378BF58B5795}" type="presParOf" srcId="{ECF71D14-4AD8-4EDC-AD63-5C73A67CFC97}" destId="{9A4F8B3D-5746-4447-8F3A-CB3E52900A58}" srcOrd="1" destOrd="0" presId="urn:microsoft.com/office/officeart/2005/8/layout/hierarchy3"/>
    <dgm:cxn modelId="{7D130714-D226-4AE5-8301-5FE6A1C4C263}" type="presParOf" srcId="{9A4F8B3D-5746-4447-8F3A-CB3E52900A58}" destId="{C7EE9181-62C4-4AFB-8B36-E42723220E0C}" srcOrd="0" destOrd="0" presId="urn:microsoft.com/office/officeart/2005/8/layout/hierarchy3"/>
    <dgm:cxn modelId="{6A6456AB-EEE0-46CE-B586-EE599D753C84}" type="presParOf" srcId="{9A4F8B3D-5746-4447-8F3A-CB3E52900A58}" destId="{0EDCEAFA-6C15-44A7-BA71-4FB37DACAD2F}" srcOrd="1" destOrd="0" presId="urn:microsoft.com/office/officeart/2005/8/layout/hierarchy3"/>
    <dgm:cxn modelId="{6C9E5461-E56B-4E72-BF81-48B567FCA61F}" type="presParOf" srcId="{9A4F8B3D-5746-4447-8F3A-CB3E52900A58}" destId="{45B351CE-3959-4146-9786-8D229B0E4548}" srcOrd="2" destOrd="0" presId="urn:microsoft.com/office/officeart/2005/8/layout/hierarchy3"/>
    <dgm:cxn modelId="{E7F4C9F2-23B3-4718-A810-2B5AA2D22C7A}" type="presParOf" srcId="{9A4F8B3D-5746-4447-8F3A-CB3E52900A58}" destId="{E3F99647-1BAE-4946-9020-01A7660B4C19}" srcOrd="3" destOrd="0" presId="urn:microsoft.com/office/officeart/2005/8/layout/hierarchy3"/>
    <dgm:cxn modelId="{630E8165-2D7E-416D-8A79-EF45B6917719}" type="presParOf" srcId="{9A4F8B3D-5746-4447-8F3A-CB3E52900A58}" destId="{A575CA76-81E1-4865-8C98-C9BD767818B0}" srcOrd="4" destOrd="0" presId="urn:microsoft.com/office/officeart/2005/8/layout/hierarchy3"/>
    <dgm:cxn modelId="{B668143D-F0AB-4890-B8E4-457E21904518}" type="presParOf" srcId="{9A4F8B3D-5746-4447-8F3A-CB3E52900A58}" destId="{7710AB1C-07C9-4153-896D-166BF15F3587}" srcOrd="5" destOrd="0" presId="urn:microsoft.com/office/officeart/2005/8/layout/hierarchy3"/>
    <dgm:cxn modelId="{A54C14B5-8C02-4B68-9583-AC4BD28916F3}" type="presParOf" srcId="{9A4F8B3D-5746-4447-8F3A-CB3E52900A58}" destId="{3E9D3910-D704-4D55-9843-B3CFA9E0EB8D}" srcOrd="6" destOrd="0" presId="urn:microsoft.com/office/officeart/2005/8/layout/hierarchy3"/>
    <dgm:cxn modelId="{02DAED14-46FA-4B8C-BEDC-6415D1B73502}" type="presParOf" srcId="{9A4F8B3D-5746-4447-8F3A-CB3E52900A58}" destId="{B2C49302-26D9-40F0-8366-5F1A878276A0}"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3E4AFD87-5508-4BD1-992F-429316C21BED}" type="doc">
      <dgm:prSet loTypeId="urn:microsoft.com/office/officeart/2005/8/layout/hList3" loCatId="list" qsTypeId="urn:microsoft.com/office/officeart/2005/8/quickstyle/simple1" qsCatId="simple" csTypeId="urn:microsoft.com/office/officeart/2005/8/colors/colorful1" csCatId="colorful" phldr="1"/>
      <dgm:spPr/>
      <dgm:t>
        <a:bodyPr/>
        <a:lstStyle/>
        <a:p>
          <a:pPr rtl="1"/>
          <a:endParaRPr lang="ar-SA"/>
        </a:p>
      </dgm:t>
    </dgm:pt>
    <dgm:pt modelId="{FCC6B294-19E3-43B8-9DF7-176DBE03679E}">
      <dgm:prSet phldrT="[نص]"/>
      <dgm:spPr/>
      <dgm:t>
        <a:bodyPr/>
        <a:lstStyle/>
        <a:p>
          <a:pPr rtl="1"/>
          <a:r>
            <a:rPr lang="en-US" b="1" dirty="0" smtClean="0">
              <a:solidFill>
                <a:schemeClr val="bg1"/>
              </a:solidFill>
              <a:cs typeface="Times New Roman" pitchFamily="18" charset="0"/>
              <a:sym typeface="Wingdings 2" pitchFamily="18" charset="2"/>
            </a:rPr>
            <a:t></a:t>
          </a:r>
          <a:r>
            <a:rPr lang="ar-SA" b="1" dirty="0" smtClean="0">
              <a:solidFill>
                <a:schemeClr val="bg1"/>
              </a:solidFill>
              <a:effectLst>
                <a:outerShdw blurRad="38100" dist="38100" dir="2700000" algn="tl">
                  <a:srgbClr val="000000">
                    <a:alpha val="43137"/>
                  </a:srgbClr>
                </a:outerShdw>
              </a:effectLst>
            </a:rPr>
            <a:t>بعض الجوانب التي ركزت عليها النظرية </a:t>
          </a:r>
          <a:r>
            <a:rPr lang="en-US" b="1" dirty="0" smtClean="0">
              <a:solidFill>
                <a:schemeClr val="bg1"/>
              </a:solidFill>
              <a:cs typeface="Times New Roman" pitchFamily="18" charset="0"/>
              <a:sym typeface="Wingdings 2" pitchFamily="18" charset="2"/>
            </a:rPr>
            <a:t></a:t>
          </a:r>
          <a:r>
            <a:rPr lang="ar-SA" b="1" dirty="0" smtClean="0">
              <a:solidFill>
                <a:schemeClr val="bg1"/>
              </a:solidFill>
              <a:effectLst>
                <a:outerShdw blurRad="38100" dist="38100" dir="2700000" algn="tl">
                  <a:srgbClr val="000000">
                    <a:alpha val="43137"/>
                  </a:srgbClr>
                </a:outerShdw>
              </a:effectLst>
            </a:rPr>
            <a:t> </a:t>
          </a:r>
          <a:endParaRPr lang="ar-SA" dirty="0"/>
        </a:p>
      </dgm:t>
    </dgm:pt>
    <dgm:pt modelId="{07ADCF98-C912-4314-9397-79D78EF4285A}" type="parTrans" cxnId="{2D5B761F-5CE7-44F0-9D00-809D187F45A3}">
      <dgm:prSet/>
      <dgm:spPr/>
      <dgm:t>
        <a:bodyPr/>
        <a:lstStyle/>
        <a:p>
          <a:pPr rtl="1"/>
          <a:endParaRPr lang="ar-SA"/>
        </a:p>
      </dgm:t>
    </dgm:pt>
    <dgm:pt modelId="{1CABED6C-F622-4EA3-B689-07D5585110F6}" type="sibTrans" cxnId="{2D5B761F-5CE7-44F0-9D00-809D187F45A3}">
      <dgm:prSet/>
      <dgm:spPr/>
      <dgm:t>
        <a:bodyPr/>
        <a:lstStyle/>
        <a:p>
          <a:pPr rtl="1"/>
          <a:endParaRPr lang="ar-SA"/>
        </a:p>
      </dgm:t>
    </dgm:pt>
    <dgm:pt modelId="{702036E2-A5C9-46F3-A7B0-BF194E6A9C16}">
      <dgm:prSet phldrT="[نص]" custT="1"/>
      <dgm:spPr/>
      <dgm:t>
        <a:bodyPr/>
        <a:lstStyle/>
        <a:p>
          <a:pPr rtl="1"/>
          <a:r>
            <a:rPr lang="ar-SA" sz="3600" b="1" dirty="0" smtClean="0">
              <a:solidFill>
                <a:schemeClr val="bg1"/>
              </a:solidFill>
            </a:rPr>
            <a:t>ماذا يفعل القائد بدلا من البحث عن صفاته .أي على ( سلوكه ) </a:t>
          </a:r>
          <a:r>
            <a:rPr lang="ar-SA" sz="3600" b="1" dirty="0" smtClean="0">
              <a:solidFill>
                <a:schemeClr val="bg1"/>
              </a:solidFill>
              <a:effectLst>
                <a:outerShdw blurRad="38100" dist="38100" dir="2700000" algn="tl">
                  <a:srgbClr val="000000">
                    <a:alpha val="43137"/>
                  </a:srgbClr>
                </a:outerShdw>
              </a:effectLst>
            </a:rPr>
            <a:t>.</a:t>
          </a:r>
          <a:endParaRPr lang="ar-SA" sz="3600" dirty="0"/>
        </a:p>
      </dgm:t>
    </dgm:pt>
    <dgm:pt modelId="{1AB37F56-720F-4EBB-BE9D-31D477CCBB8D}" type="parTrans" cxnId="{EF6F235E-636C-4572-95E6-A3956BD4210F}">
      <dgm:prSet/>
      <dgm:spPr/>
      <dgm:t>
        <a:bodyPr/>
        <a:lstStyle/>
        <a:p>
          <a:pPr rtl="1"/>
          <a:endParaRPr lang="ar-SA"/>
        </a:p>
      </dgm:t>
    </dgm:pt>
    <dgm:pt modelId="{26A8C3B1-758D-4419-A191-4DB078232FF6}" type="sibTrans" cxnId="{EF6F235E-636C-4572-95E6-A3956BD4210F}">
      <dgm:prSet/>
      <dgm:spPr/>
      <dgm:t>
        <a:bodyPr/>
        <a:lstStyle/>
        <a:p>
          <a:pPr rtl="1"/>
          <a:endParaRPr lang="ar-SA"/>
        </a:p>
      </dgm:t>
    </dgm:pt>
    <dgm:pt modelId="{55FD3600-266F-44B0-A4B7-6AD126E394F0}">
      <dgm:prSet phldrT="[نص]" custT="1"/>
      <dgm:spPr/>
      <dgm:t>
        <a:bodyPr/>
        <a:lstStyle/>
        <a:p>
          <a:pPr rtl="1"/>
          <a:r>
            <a:rPr lang="ar-SA" sz="3600" b="1" dirty="0" smtClean="0">
              <a:solidFill>
                <a:schemeClr val="bg1"/>
              </a:solidFill>
            </a:rPr>
            <a:t>ما هو السلوك + المهارات التي ترفع من كفاءة القائد ؟</a:t>
          </a:r>
          <a:r>
            <a:rPr lang="ar-SA" sz="3600" dirty="0" smtClean="0">
              <a:solidFill>
                <a:schemeClr val="bg1"/>
              </a:solidFill>
            </a:rPr>
            <a:t> </a:t>
          </a:r>
          <a:endParaRPr lang="ar-SA" sz="3600" b="1" dirty="0">
            <a:solidFill>
              <a:schemeClr val="bg1"/>
            </a:solidFill>
            <a:effectLst>
              <a:outerShdw blurRad="38100" dist="38100" dir="2700000" algn="tl">
                <a:srgbClr val="000000">
                  <a:alpha val="43137"/>
                </a:srgbClr>
              </a:outerShdw>
            </a:effectLst>
          </a:endParaRPr>
        </a:p>
      </dgm:t>
    </dgm:pt>
    <dgm:pt modelId="{D8EC9459-1CD4-4CF7-8692-79F65C164209}" type="parTrans" cxnId="{227AB298-4BB7-4930-95A5-0D9521D1B21B}">
      <dgm:prSet/>
      <dgm:spPr/>
      <dgm:t>
        <a:bodyPr/>
        <a:lstStyle/>
        <a:p>
          <a:pPr rtl="1"/>
          <a:endParaRPr lang="ar-SA"/>
        </a:p>
      </dgm:t>
    </dgm:pt>
    <dgm:pt modelId="{53CC75B6-5243-4CF3-83FB-0BA15BB9CAC6}" type="sibTrans" cxnId="{227AB298-4BB7-4930-95A5-0D9521D1B21B}">
      <dgm:prSet/>
      <dgm:spPr/>
      <dgm:t>
        <a:bodyPr/>
        <a:lstStyle/>
        <a:p>
          <a:pPr rtl="1"/>
          <a:endParaRPr lang="ar-SA"/>
        </a:p>
      </dgm:t>
    </dgm:pt>
    <dgm:pt modelId="{0299A643-CAD2-4B57-AA7E-B372AB9DA52D}">
      <dgm:prSet phldrT="[نص]" custT="1"/>
      <dgm:spPr/>
      <dgm:t>
        <a:bodyPr/>
        <a:lstStyle/>
        <a:p>
          <a:pPr rtl="1"/>
          <a:r>
            <a:rPr lang="ar-SA" sz="3600" b="1" dirty="0" smtClean="0">
              <a:solidFill>
                <a:schemeClr val="bg1"/>
              </a:solidFill>
            </a:rPr>
            <a:t>بعض القادة يولد والبعض يمكن إعداده عن طريق التدريب</a:t>
          </a:r>
          <a:r>
            <a:rPr lang="ar-SA" sz="3600" b="1" dirty="0" smtClean="0"/>
            <a:t>.</a:t>
          </a:r>
          <a:endParaRPr lang="ar-SA" sz="3600" b="1" dirty="0">
            <a:solidFill>
              <a:schemeClr val="bg1"/>
            </a:solidFill>
            <a:effectLst>
              <a:outerShdw blurRad="38100" dist="38100" dir="2700000" algn="tl">
                <a:srgbClr val="000000">
                  <a:alpha val="43137"/>
                </a:srgbClr>
              </a:outerShdw>
            </a:effectLst>
          </a:endParaRPr>
        </a:p>
      </dgm:t>
    </dgm:pt>
    <dgm:pt modelId="{A814E508-D8F8-4D48-BA3B-C1A81916536A}" type="parTrans" cxnId="{2EB7C3BF-3E99-4221-A573-6C07E38DC63F}">
      <dgm:prSet/>
      <dgm:spPr/>
      <dgm:t>
        <a:bodyPr/>
        <a:lstStyle/>
        <a:p>
          <a:pPr rtl="1"/>
          <a:endParaRPr lang="ar-SA"/>
        </a:p>
      </dgm:t>
    </dgm:pt>
    <dgm:pt modelId="{5473E0C2-D17A-4693-AE1E-343B99BD411D}" type="sibTrans" cxnId="{2EB7C3BF-3E99-4221-A573-6C07E38DC63F}">
      <dgm:prSet/>
      <dgm:spPr/>
      <dgm:t>
        <a:bodyPr/>
        <a:lstStyle/>
        <a:p>
          <a:pPr rtl="1"/>
          <a:endParaRPr lang="ar-SA"/>
        </a:p>
      </dgm:t>
    </dgm:pt>
    <dgm:pt modelId="{F9A288BC-679E-4E27-B715-4596564BE04D}">
      <dgm:prSet/>
      <dgm:spPr/>
      <dgm:t>
        <a:bodyPr/>
        <a:lstStyle/>
        <a:p>
          <a:pPr rtl="1"/>
          <a:endParaRPr lang="ar-SA" dirty="0"/>
        </a:p>
      </dgm:t>
    </dgm:pt>
    <dgm:pt modelId="{866C56F4-E768-4766-84AD-43877D510461}" type="parTrans" cxnId="{A43671F2-44C1-4657-A85B-A36407C58536}">
      <dgm:prSet/>
      <dgm:spPr/>
      <dgm:t>
        <a:bodyPr/>
        <a:lstStyle/>
        <a:p>
          <a:pPr rtl="1"/>
          <a:endParaRPr lang="ar-SA"/>
        </a:p>
      </dgm:t>
    </dgm:pt>
    <dgm:pt modelId="{5D842244-FAAE-47E6-8AA4-8EF840348441}" type="sibTrans" cxnId="{A43671F2-44C1-4657-A85B-A36407C58536}">
      <dgm:prSet/>
      <dgm:spPr/>
      <dgm:t>
        <a:bodyPr/>
        <a:lstStyle/>
        <a:p>
          <a:pPr rtl="1"/>
          <a:endParaRPr lang="ar-SA"/>
        </a:p>
      </dgm:t>
    </dgm:pt>
    <dgm:pt modelId="{F61682A4-B471-4258-8F77-7C784D9ADCFE}">
      <dgm:prSet custT="1"/>
      <dgm:spPr/>
      <dgm:t>
        <a:bodyPr/>
        <a:lstStyle/>
        <a:p>
          <a:pPr rtl="1"/>
          <a:r>
            <a:rPr lang="ar-SA" sz="3600" b="1" dirty="0" smtClean="0">
              <a:solidFill>
                <a:schemeClr val="bg1"/>
              </a:solidFill>
            </a:rPr>
            <a:t>السلوك والمهارات يمكن تغييرها واكتسابها</a:t>
          </a:r>
          <a:r>
            <a:rPr lang="ar-SA" sz="3600" b="1" dirty="0" smtClean="0"/>
            <a:t>.</a:t>
          </a:r>
          <a:endParaRPr lang="ar-SA" sz="3600" b="1" dirty="0" smtClean="0">
            <a:solidFill>
              <a:schemeClr val="bg1"/>
            </a:solidFill>
            <a:effectLst>
              <a:outerShdw blurRad="38100" dist="38100" dir="2700000" algn="tl">
                <a:srgbClr val="000000">
                  <a:alpha val="43137"/>
                </a:srgbClr>
              </a:outerShdw>
            </a:effectLst>
          </a:endParaRPr>
        </a:p>
      </dgm:t>
    </dgm:pt>
    <dgm:pt modelId="{8E56A6E7-31AC-4A45-ADF3-13C9C1E0B21B}" type="parTrans" cxnId="{A439201B-C9DA-49DE-9CF5-B9953713DE4A}">
      <dgm:prSet/>
      <dgm:spPr/>
      <dgm:t>
        <a:bodyPr/>
        <a:lstStyle/>
        <a:p>
          <a:pPr rtl="1"/>
          <a:endParaRPr lang="ar-SA"/>
        </a:p>
      </dgm:t>
    </dgm:pt>
    <dgm:pt modelId="{DBA8BF10-8906-4E87-A8EF-9F90134BD707}" type="sibTrans" cxnId="{A439201B-C9DA-49DE-9CF5-B9953713DE4A}">
      <dgm:prSet/>
      <dgm:spPr/>
      <dgm:t>
        <a:bodyPr/>
        <a:lstStyle/>
        <a:p>
          <a:pPr rtl="1"/>
          <a:endParaRPr lang="ar-SA"/>
        </a:p>
      </dgm:t>
    </dgm:pt>
    <dgm:pt modelId="{50239DB0-B304-4BEB-9CCC-94476660EA51}" type="pres">
      <dgm:prSet presAssocID="{3E4AFD87-5508-4BD1-992F-429316C21BED}" presName="composite" presStyleCnt="0">
        <dgm:presLayoutVars>
          <dgm:chMax val="1"/>
          <dgm:dir/>
          <dgm:resizeHandles val="exact"/>
        </dgm:presLayoutVars>
      </dgm:prSet>
      <dgm:spPr/>
      <dgm:t>
        <a:bodyPr/>
        <a:lstStyle/>
        <a:p>
          <a:pPr rtl="1"/>
          <a:endParaRPr lang="ar-SA"/>
        </a:p>
      </dgm:t>
    </dgm:pt>
    <dgm:pt modelId="{4065C6BC-9B06-400B-9534-B11B466E364A}" type="pres">
      <dgm:prSet presAssocID="{FCC6B294-19E3-43B8-9DF7-176DBE03679E}" presName="roof" presStyleLbl="dkBgShp" presStyleIdx="0" presStyleCnt="2" custScaleY="43367" custLinFactNeighborX="2400"/>
      <dgm:spPr/>
      <dgm:t>
        <a:bodyPr/>
        <a:lstStyle/>
        <a:p>
          <a:pPr rtl="1"/>
          <a:endParaRPr lang="ar-SA"/>
        </a:p>
      </dgm:t>
    </dgm:pt>
    <dgm:pt modelId="{0F2E7920-E946-4B4E-9F74-D53661F4E3CE}" type="pres">
      <dgm:prSet presAssocID="{FCC6B294-19E3-43B8-9DF7-176DBE03679E}" presName="pillars" presStyleCnt="0"/>
      <dgm:spPr/>
    </dgm:pt>
    <dgm:pt modelId="{97873648-03D9-4700-BBB1-E0A759982ACF}" type="pres">
      <dgm:prSet presAssocID="{FCC6B294-19E3-43B8-9DF7-176DBE03679E}" presName="pillar1" presStyleLbl="node1" presStyleIdx="0" presStyleCnt="4" custScaleX="117107" custScaleY="113314">
        <dgm:presLayoutVars>
          <dgm:bulletEnabled val="1"/>
        </dgm:presLayoutVars>
      </dgm:prSet>
      <dgm:spPr/>
      <dgm:t>
        <a:bodyPr/>
        <a:lstStyle/>
        <a:p>
          <a:pPr rtl="1"/>
          <a:endParaRPr lang="ar-SA"/>
        </a:p>
      </dgm:t>
    </dgm:pt>
    <dgm:pt modelId="{37BA728F-2A9A-4156-97FC-439CEDCC29A5}" type="pres">
      <dgm:prSet presAssocID="{55FD3600-266F-44B0-A4B7-6AD126E394F0}" presName="pillarX" presStyleLbl="node1" presStyleIdx="1" presStyleCnt="4" custScaleY="111276" custLinFactNeighborX="-2135" custLinFactNeighborY="-1019">
        <dgm:presLayoutVars>
          <dgm:bulletEnabled val="1"/>
        </dgm:presLayoutVars>
      </dgm:prSet>
      <dgm:spPr/>
      <dgm:t>
        <a:bodyPr/>
        <a:lstStyle/>
        <a:p>
          <a:pPr rtl="1"/>
          <a:endParaRPr lang="ar-SA"/>
        </a:p>
      </dgm:t>
    </dgm:pt>
    <dgm:pt modelId="{F2FB4A9F-2557-47B5-9468-6FAFCAD14AF4}" type="pres">
      <dgm:prSet presAssocID="{F61682A4-B471-4258-8F77-7C784D9ADCFE}" presName="pillarX" presStyleLbl="node1" presStyleIdx="2" presStyleCnt="4" custScaleY="115395">
        <dgm:presLayoutVars>
          <dgm:bulletEnabled val="1"/>
        </dgm:presLayoutVars>
      </dgm:prSet>
      <dgm:spPr/>
      <dgm:t>
        <a:bodyPr/>
        <a:lstStyle/>
        <a:p>
          <a:pPr rtl="1"/>
          <a:endParaRPr lang="ar-SA"/>
        </a:p>
      </dgm:t>
    </dgm:pt>
    <dgm:pt modelId="{33EE8545-C211-499F-9767-9755CB32BC38}" type="pres">
      <dgm:prSet presAssocID="{0299A643-CAD2-4B57-AA7E-B372AB9DA52D}" presName="pillarX" presStyleLbl="node1" presStyleIdx="3" presStyleCnt="4" custScaleY="117933" custLinFactNeighborX="0" custLinFactNeighborY="603">
        <dgm:presLayoutVars>
          <dgm:bulletEnabled val="1"/>
        </dgm:presLayoutVars>
      </dgm:prSet>
      <dgm:spPr/>
      <dgm:t>
        <a:bodyPr/>
        <a:lstStyle/>
        <a:p>
          <a:pPr rtl="1"/>
          <a:endParaRPr lang="ar-SA"/>
        </a:p>
      </dgm:t>
    </dgm:pt>
    <dgm:pt modelId="{B62F126A-6E49-46E6-A556-ECC5644E34DC}" type="pres">
      <dgm:prSet presAssocID="{FCC6B294-19E3-43B8-9DF7-176DBE03679E}" presName="base" presStyleLbl="dkBgShp" presStyleIdx="1" presStyleCnt="2"/>
      <dgm:spPr/>
    </dgm:pt>
  </dgm:ptLst>
  <dgm:cxnLst>
    <dgm:cxn modelId="{4ED08ABB-BE41-40ED-8F04-F2E53DD8EA91}" type="presOf" srcId="{702036E2-A5C9-46F3-A7B0-BF194E6A9C16}" destId="{97873648-03D9-4700-BBB1-E0A759982ACF}" srcOrd="0" destOrd="0" presId="urn:microsoft.com/office/officeart/2005/8/layout/hList3"/>
    <dgm:cxn modelId="{2D5B761F-5CE7-44F0-9D00-809D187F45A3}" srcId="{3E4AFD87-5508-4BD1-992F-429316C21BED}" destId="{FCC6B294-19E3-43B8-9DF7-176DBE03679E}" srcOrd="0" destOrd="0" parTransId="{07ADCF98-C912-4314-9397-79D78EF4285A}" sibTransId="{1CABED6C-F622-4EA3-B689-07D5585110F6}"/>
    <dgm:cxn modelId="{A439201B-C9DA-49DE-9CF5-B9953713DE4A}" srcId="{FCC6B294-19E3-43B8-9DF7-176DBE03679E}" destId="{F61682A4-B471-4258-8F77-7C784D9ADCFE}" srcOrd="2" destOrd="0" parTransId="{8E56A6E7-31AC-4A45-ADF3-13C9C1E0B21B}" sibTransId="{DBA8BF10-8906-4E87-A8EF-9F90134BD707}"/>
    <dgm:cxn modelId="{2EB7C3BF-3E99-4221-A573-6C07E38DC63F}" srcId="{FCC6B294-19E3-43B8-9DF7-176DBE03679E}" destId="{0299A643-CAD2-4B57-AA7E-B372AB9DA52D}" srcOrd="3" destOrd="0" parTransId="{A814E508-D8F8-4D48-BA3B-C1A81916536A}" sibTransId="{5473E0C2-D17A-4693-AE1E-343B99BD411D}"/>
    <dgm:cxn modelId="{227AB298-4BB7-4930-95A5-0D9521D1B21B}" srcId="{FCC6B294-19E3-43B8-9DF7-176DBE03679E}" destId="{55FD3600-266F-44B0-A4B7-6AD126E394F0}" srcOrd="1" destOrd="0" parTransId="{D8EC9459-1CD4-4CF7-8692-79F65C164209}" sibTransId="{53CC75B6-5243-4CF3-83FB-0BA15BB9CAC6}"/>
    <dgm:cxn modelId="{16203DD5-E20C-4946-B4D9-EC75B5665278}" type="presOf" srcId="{0299A643-CAD2-4B57-AA7E-B372AB9DA52D}" destId="{33EE8545-C211-499F-9767-9755CB32BC38}" srcOrd="0" destOrd="0" presId="urn:microsoft.com/office/officeart/2005/8/layout/hList3"/>
    <dgm:cxn modelId="{BD8C901B-6B2A-4A89-A8AB-B9EF3A65F488}" type="presOf" srcId="{3E4AFD87-5508-4BD1-992F-429316C21BED}" destId="{50239DB0-B304-4BEB-9CCC-94476660EA51}" srcOrd="0" destOrd="0" presId="urn:microsoft.com/office/officeart/2005/8/layout/hList3"/>
    <dgm:cxn modelId="{EF6F235E-636C-4572-95E6-A3956BD4210F}" srcId="{FCC6B294-19E3-43B8-9DF7-176DBE03679E}" destId="{702036E2-A5C9-46F3-A7B0-BF194E6A9C16}" srcOrd="0" destOrd="0" parTransId="{1AB37F56-720F-4EBB-BE9D-31D477CCBB8D}" sibTransId="{26A8C3B1-758D-4419-A191-4DB078232FF6}"/>
    <dgm:cxn modelId="{01C48CF2-D2B2-4F89-98A0-14AB8BEA784D}" type="presOf" srcId="{55FD3600-266F-44B0-A4B7-6AD126E394F0}" destId="{37BA728F-2A9A-4156-97FC-439CEDCC29A5}" srcOrd="0" destOrd="0" presId="urn:microsoft.com/office/officeart/2005/8/layout/hList3"/>
    <dgm:cxn modelId="{A177F65E-9262-4203-9574-AC7E3E45CAC0}" type="presOf" srcId="{FCC6B294-19E3-43B8-9DF7-176DBE03679E}" destId="{4065C6BC-9B06-400B-9534-B11B466E364A}" srcOrd="0" destOrd="0" presId="urn:microsoft.com/office/officeart/2005/8/layout/hList3"/>
    <dgm:cxn modelId="{0C2C7CD7-6AE7-49FF-9EF5-DF08A67E8B4B}" type="presOf" srcId="{F61682A4-B471-4258-8F77-7C784D9ADCFE}" destId="{F2FB4A9F-2557-47B5-9468-6FAFCAD14AF4}" srcOrd="0" destOrd="0" presId="urn:microsoft.com/office/officeart/2005/8/layout/hList3"/>
    <dgm:cxn modelId="{A43671F2-44C1-4657-A85B-A36407C58536}" srcId="{3E4AFD87-5508-4BD1-992F-429316C21BED}" destId="{F9A288BC-679E-4E27-B715-4596564BE04D}" srcOrd="1" destOrd="0" parTransId="{866C56F4-E768-4766-84AD-43877D510461}" sibTransId="{5D842244-FAAE-47E6-8AA4-8EF840348441}"/>
    <dgm:cxn modelId="{95F14085-FAC3-4F61-81EF-3F85CE8BF4DA}" type="presParOf" srcId="{50239DB0-B304-4BEB-9CCC-94476660EA51}" destId="{4065C6BC-9B06-400B-9534-B11B466E364A}" srcOrd="0" destOrd="0" presId="urn:microsoft.com/office/officeart/2005/8/layout/hList3"/>
    <dgm:cxn modelId="{9F0BA616-2298-43DD-8401-D758A25EBE94}" type="presParOf" srcId="{50239DB0-B304-4BEB-9CCC-94476660EA51}" destId="{0F2E7920-E946-4B4E-9F74-D53661F4E3CE}" srcOrd="1" destOrd="0" presId="urn:microsoft.com/office/officeart/2005/8/layout/hList3"/>
    <dgm:cxn modelId="{292E3E6B-6147-41E1-AD86-4CFB48039344}" type="presParOf" srcId="{0F2E7920-E946-4B4E-9F74-D53661F4E3CE}" destId="{97873648-03D9-4700-BBB1-E0A759982ACF}" srcOrd="0" destOrd="0" presId="urn:microsoft.com/office/officeart/2005/8/layout/hList3"/>
    <dgm:cxn modelId="{F46118C9-9814-48EB-95A6-033F24058669}" type="presParOf" srcId="{0F2E7920-E946-4B4E-9F74-D53661F4E3CE}" destId="{37BA728F-2A9A-4156-97FC-439CEDCC29A5}" srcOrd="1" destOrd="0" presId="urn:microsoft.com/office/officeart/2005/8/layout/hList3"/>
    <dgm:cxn modelId="{47978DDD-0FFE-499A-9DBF-66D31C0B1B2C}" type="presParOf" srcId="{0F2E7920-E946-4B4E-9F74-D53661F4E3CE}" destId="{F2FB4A9F-2557-47B5-9468-6FAFCAD14AF4}" srcOrd="2" destOrd="0" presId="urn:microsoft.com/office/officeart/2005/8/layout/hList3"/>
    <dgm:cxn modelId="{DEB4141D-E177-4BFE-A2FE-9FB466C0D592}" type="presParOf" srcId="{0F2E7920-E946-4B4E-9F74-D53661F4E3CE}" destId="{33EE8545-C211-499F-9767-9755CB32BC38}" srcOrd="3" destOrd="0" presId="urn:microsoft.com/office/officeart/2005/8/layout/hList3"/>
    <dgm:cxn modelId="{DAAB7EC9-5278-47FD-8BC5-03FEE0DFBCE4}" type="presParOf" srcId="{50239DB0-B304-4BEB-9CCC-94476660EA51}" destId="{B62F126A-6E49-46E6-A556-ECC5644E34D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E856728-9E5D-49C0-BA7F-ECE7A2378148}"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03E8D158-04BC-4CF5-ABF8-27ACDBD08045}">
      <dgm:prSet phldrT="[نص]" custT="1"/>
      <dgm:spPr/>
      <dgm:t>
        <a:bodyPr/>
        <a:lstStyle/>
        <a:p>
          <a:pPr rtl="1"/>
          <a:r>
            <a:rPr lang="ar-SA" sz="4400" b="1" i="1" dirty="0" smtClean="0">
              <a:solidFill>
                <a:srgbClr val="FFFF00"/>
              </a:solidFill>
              <a:effectLst>
                <a:outerShdw blurRad="38100" dist="38100" dir="2700000" algn="tl">
                  <a:srgbClr val="000000">
                    <a:alpha val="43137"/>
                  </a:srgbClr>
                </a:outerShdw>
              </a:effectLst>
            </a:rPr>
            <a:t>الاستبدادية </a:t>
          </a:r>
          <a:endParaRPr lang="ar-SA" sz="4400" dirty="0">
            <a:effectLst>
              <a:outerShdw blurRad="38100" dist="38100" dir="2700000" algn="tl">
                <a:srgbClr val="000000">
                  <a:alpha val="43137"/>
                </a:srgbClr>
              </a:outerShdw>
            </a:effectLst>
          </a:endParaRPr>
        </a:p>
      </dgm:t>
    </dgm:pt>
    <dgm:pt modelId="{F80BCBDA-AB62-422D-8DFC-A81A893C7672}" type="parTrans" cxnId="{6612C844-5A86-4917-91A7-98127989C072}">
      <dgm:prSet/>
      <dgm:spPr/>
      <dgm:t>
        <a:bodyPr/>
        <a:lstStyle/>
        <a:p>
          <a:pPr rtl="1"/>
          <a:endParaRPr lang="ar-SA"/>
        </a:p>
      </dgm:t>
    </dgm:pt>
    <dgm:pt modelId="{B8762303-F302-4714-A593-71DC9AAD767B}" type="sibTrans" cxnId="{6612C844-5A86-4917-91A7-98127989C072}">
      <dgm:prSet/>
      <dgm:spPr/>
      <dgm:t>
        <a:bodyPr/>
        <a:lstStyle/>
        <a:p>
          <a:pPr rtl="1"/>
          <a:endParaRPr lang="ar-SA"/>
        </a:p>
      </dgm:t>
    </dgm:pt>
    <dgm:pt modelId="{6BCDD610-0DE4-4805-A713-2E5B95A35BA3}">
      <dgm:prSet phldrT="[نص]" custT="1"/>
      <dgm:spPr/>
      <dgm:t>
        <a:bodyPr/>
        <a:lstStyle/>
        <a:p>
          <a:pPr rtl="1"/>
          <a:r>
            <a:rPr lang="ar-SA" sz="3200" b="1" i="1" dirty="0" smtClean="0">
              <a:effectLst>
                <a:outerShdw blurRad="38100" dist="38100" dir="2700000" algn="tl">
                  <a:srgbClr val="000000">
                    <a:alpha val="43137"/>
                  </a:srgbClr>
                </a:outerShdw>
              </a:effectLst>
            </a:rPr>
            <a:t>في حالة وجود تسيب أو تدني مستوى الخدمة لسنوات . لإعادة الوضع لطبيعته .</a:t>
          </a:r>
          <a:endParaRPr lang="ar-SA" sz="3200" b="1" dirty="0">
            <a:effectLst>
              <a:outerShdw blurRad="38100" dist="38100" dir="2700000" algn="tl">
                <a:srgbClr val="000000">
                  <a:alpha val="43137"/>
                </a:srgbClr>
              </a:outerShdw>
            </a:effectLst>
          </a:endParaRPr>
        </a:p>
      </dgm:t>
    </dgm:pt>
    <dgm:pt modelId="{C464A0A1-B28B-4EBC-A01D-11051ECDF331}" type="parTrans" cxnId="{45AB1411-C544-4221-B7CB-F0623CDDBC1C}">
      <dgm:prSet/>
      <dgm:spPr/>
      <dgm:t>
        <a:bodyPr/>
        <a:lstStyle/>
        <a:p>
          <a:pPr rtl="1"/>
          <a:endParaRPr lang="ar-SA"/>
        </a:p>
      </dgm:t>
    </dgm:pt>
    <dgm:pt modelId="{CF379C7B-DD18-487F-80ED-FE644FBA5CB2}" type="sibTrans" cxnId="{45AB1411-C544-4221-B7CB-F0623CDDBC1C}">
      <dgm:prSet/>
      <dgm:spPr/>
      <dgm:t>
        <a:bodyPr/>
        <a:lstStyle/>
        <a:p>
          <a:pPr rtl="1"/>
          <a:endParaRPr lang="ar-SA"/>
        </a:p>
      </dgm:t>
    </dgm:pt>
    <dgm:pt modelId="{D19794C4-97EC-4CF7-AE47-7B4E5DF29997}">
      <dgm:prSet custT="1"/>
      <dgm:spPr/>
      <dgm:t>
        <a:bodyPr/>
        <a:lstStyle/>
        <a:p>
          <a:pPr rtl="1"/>
          <a:r>
            <a:rPr lang="ar-SA" sz="4400" b="1" dirty="0" smtClean="0">
              <a:effectLst>
                <a:outerShdw blurRad="38100" dist="38100" dir="2700000" algn="tl">
                  <a:srgbClr val="000000">
                    <a:alpha val="43137"/>
                  </a:srgbClr>
                </a:outerShdw>
              </a:effectLst>
            </a:rPr>
            <a:t>الديمقراطية</a:t>
          </a:r>
          <a:endParaRPr lang="ar-SA" sz="4400" b="1" dirty="0">
            <a:effectLst>
              <a:outerShdw blurRad="38100" dist="38100" dir="2700000" algn="tl">
                <a:srgbClr val="000000">
                  <a:alpha val="43137"/>
                </a:srgbClr>
              </a:outerShdw>
            </a:effectLst>
          </a:endParaRPr>
        </a:p>
      </dgm:t>
    </dgm:pt>
    <dgm:pt modelId="{37FF869D-1528-426C-B3BD-E3244ED52DFC}" type="parTrans" cxnId="{CE81454F-C663-4DE2-9087-7B0B848F7A89}">
      <dgm:prSet/>
      <dgm:spPr/>
      <dgm:t>
        <a:bodyPr/>
        <a:lstStyle/>
        <a:p>
          <a:pPr rtl="1"/>
          <a:endParaRPr lang="ar-SA"/>
        </a:p>
      </dgm:t>
    </dgm:pt>
    <dgm:pt modelId="{32FE5A69-2A9C-4E29-9C83-8E2B63AAF4C8}" type="sibTrans" cxnId="{CE81454F-C663-4DE2-9087-7B0B848F7A89}">
      <dgm:prSet/>
      <dgm:spPr/>
      <dgm:t>
        <a:bodyPr/>
        <a:lstStyle/>
        <a:p>
          <a:pPr rtl="1"/>
          <a:endParaRPr lang="ar-SA"/>
        </a:p>
      </dgm:t>
    </dgm:pt>
    <dgm:pt modelId="{985DC51D-CA07-4D87-B33C-5128DF782751}">
      <dgm:prSet/>
      <dgm:spPr/>
      <dgm:t>
        <a:bodyPr/>
        <a:lstStyle/>
        <a:p>
          <a:pPr rtl="1"/>
          <a:r>
            <a:rPr lang="ar-SA" b="1" dirty="0" smtClean="0">
              <a:solidFill>
                <a:srgbClr val="FFFF00"/>
              </a:solidFill>
            </a:rPr>
            <a:t>الحرة</a:t>
          </a:r>
          <a:endParaRPr lang="ar-SA" dirty="0"/>
        </a:p>
      </dgm:t>
    </dgm:pt>
    <dgm:pt modelId="{05807247-0AEC-4BF0-8172-49A34DD93448}" type="parTrans" cxnId="{E567E332-FC62-4F27-ADB8-CD1DD0DE0D18}">
      <dgm:prSet/>
      <dgm:spPr/>
      <dgm:t>
        <a:bodyPr/>
        <a:lstStyle/>
        <a:p>
          <a:pPr rtl="1"/>
          <a:endParaRPr lang="ar-SA"/>
        </a:p>
      </dgm:t>
    </dgm:pt>
    <dgm:pt modelId="{93C4A60B-184F-4095-AFF7-66D36E4D20FA}" type="sibTrans" cxnId="{E567E332-FC62-4F27-ADB8-CD1DD0DE0D18}">
      <dgm:prSet/>
      <dgm:spPr/>
      <dgm:t>
        <a:bodyPr/>
        <a:lstStyle/>
        <a:p>
          <a:pPr rtl="1"/>
          <a:endParaRPr lang="ar-SA"/>
        </a:p>
      </dgm:t>
    </dgm:pt>
    <dgm:pt modelId="{06446981-71B9-4CD9-89C1-5C042615E76B}">
      <dgm:prSet custT="1"/>
      <dgm:spPr/>
      <dgm:t>
        <a:bodyPr/>
        <a:lstStyle/>
        <a:p>
          <a:pPr rtl="1"/>
          <a:r>
            <a:rPr lang="ar-SA" altLang="zh-CN" sz="3200" b="1" i="1" dirty="0" smtClean="0">
              <a:solidFill>
                <a:schemeClr val="tx2">
                  <a:lumMod val="75000"/>
                </a:schemeClr>
              </a:solidFill>
              <a:effectLst>
                <a:outerShdw blurRad="38100" dist="38100" dir="2700000" algn="tl">
                  <a:srgbClr val="000000">
                    <a:alpha val="43137"/>
                  </a:srgbClr>
                </a:outerShdw>
              </a:effectLst>
            </a:rPr>
            <a:t>تتناسب مع الجامعات والكليات التي تتعامل مع أعضاء يمتلكوا مهارات بحثية متخصصة تعتمد على الاستقلالية . </a:t>
          </a:r>
          <a:endParaRPr lang="ar-SA" sz="3200" dirty="0">
            <a:solidFill>
              <a:schemeClr val="tx2">
                <a:lumMod val="75000"/>
              </a:schemeClr>
            </a:solidFill>
            <a:effectLst>
              <a:outerShdw blurRad="38100" dist="38100" dir="2700000" algn="tl">
                <a:srgbClr val="000000">
                  <a:alpha val="43137"/>
                </a:srgbClr>
              </a:outerShdw>
            </a:effectLst>
          </a:endParaRPr>
        </a:p>
      </dgm:t>
    </dgm:pt>
    <dgm:pt modelId="{53045430-F99B-4E19-AAF1-A99790F12693}" type="parTrans" cxnId="{AB0BEF72-32EF-4BA7-A6D7-57836066E5B1}">
      <dgm:prSet/>
      <dgm:spPr/>
      <dgm:t>
        <a:bodyPr/>
        <a:lstStyle/>
        <a:p>
          <a:pPr rtl="1"/>
          <a:endParaRPr lang="ar-SA"/>
        </a:p>
      </dgm:t>
    </dgm:pt>
    <dgm:pt modelId="{FAA932A7-90AA-4C32-BAF2-31FFEAF9415A}" type="sibTrans" cxnId="{AB0BEF72-32EF-4BA7-A6D7-57836066E5B1}">
      <dgm:prSet/>
      <dgm:spPr/>
      <dgm:t>
        <a:bodyPr/>
        <a:lstStyle/>
        <a:p>
          <a:pPr rtl="1"/>
          <a:endParaRPr lang="ar-SA"/>
        </a:p>
      </dgm:t>
    </dgm:pt>
    <dgm:pt modelId="{4EE62226-590F-416A-8C01-1810885DB13B}">
      <dgm:prSet custT="1"/>
      <dgm:spPr/>
      <dgm:t>
        <a:bodyPr/>
        <a:lstStyle/>
        <a:p>
          <a:pPr rtl="1"/>
          <a:r>
            <a:rPr lang="ar-SA" sz="3200" b="1" i="1" dirty="0" smtClean="0">
              <a:solidFill>
                <a:srgbClr val="FF0000"/>
              </a:solidFill>
              <a:effectLst>
                <a:outerShdw blurRad="38100" dist="38100" dir="2700000" algn="tl">
                  <a:srgbClr val="000000">
                    <a:alpha val="43137"/>
                  </a:srgbClr>
                </a:outerShdw>
              </a:effectLst>
            </a:rPr>
            <a:t>للأعمال التي تحتاج  الإبداع وتبادل الآراء والأفكار. </a:t>
          </a:r>
          <a:endParaRPr lang="ar-SA" sz="3200" b="1" dirty="0">
            <a:solidFill>
              <a:srgbClr val="FF0000"/>
            </a:solidFill>
            <a:effectLst>
              <a:outerShdw blurRad="38100" dist="38100" dir="2700000" algn="tl">
                <a:srgbClr val="000000">
                  <a:alpha val="43137"/>
                </a:srgbClr>
              </a:outerShdw>
            </a:effectLst>
          </a:endParaRPr>
        </a:p>
      </dgm:t>
    </dgm:pt>
    <dgm:pt modelId="{BC0B2C4F-5F43-4B1B-B462-2C18FD0FB264}" type="parTrans" cxnId="{A7E0C427-4993-4DAB-A95C-35DE3EC9EE74}">
      <dgm:prSet/>
      <dgm:spPr/>
      <dgm:t>
        <a:bodyPr/>
        <a:lstStyle/>
        <a:p>
          <a:pPr rtl="1"/>
          <a:endParaRPr lang="ar-SA"/>
        </a:p>
      </dgm:t>
    </dgm:pt>
    <dgm:pt modelId="{E2AB7642-623F-4A26-A8AB-0576246C0809}" type="sibTrans" cxnId="{A7E0C427-4993-4DAB-A95C-35DE3EC9EE74}">
      <dgm:prSet/>
      <dgm:spPr/>
      <dgm:t>
        <a:bodyPr/>
        <a:lstStyle/>
        <a:p>
          <a:pPr rtl="1"/>
          <a:endParaRPr lang="ar-SA"/>
        </a:p>
      </dgm:t>
    </dgm:pt>
    <dgm:pt modelId="{141586CD-174A-43DB-9BF0-BE43A57A8D46}">
      <dgm:prSet phldrT="[نص]" custT="1"/>
      <dgm:spPr/>
      <dgm:t>
        <a:bodyPr/>
        <a:lstStyle/>
        <a:p>
          <a:pPr rtl="1"/>
          <a:r>
            <a:rPr lang="ar-SA" sz="3200" b="1" i="1" dirty="0" smtClean="0">
              <a:effectLst>
                <a:outerShdw blurRad="38100" dist="38100" dir="2700000" algn="tl">
                  <a:srgbClr val="000000">
                    <a:alpha val="43137"/>
                  </a:srgbClr>
                </a:outerShdw>
              </a:effectLst>
            </a:rPr>
            <a:t>مع الأعمال ذات الطبيعة النمطية .</a:t>
          </a:r>
        </a:p>
      </dgm:t>
    </dgm:pt>
    <dgm:pt modelId="{B3F519B4-2FF5-4B71-B841-76A7A725B6BB}" type="parTrans" cxnId="{64A4BEDB-C77C-4329-839B-DC95EA10B457}">
      <dgm:prSet/>
      <dgm:spPr/>
      <dgm:t>
        <a:bodyPr/>
        <a:lstStyle/>
        <a:p>
          <a:pPr rtl="1"/>
          <a:endParaRPr lang="ar-SA"/>
        </a:p>
      </dgm:t>
    </dgm:pt>
    <dgm:pt modelId="{CC1E49C8-A82F-4505-801C-1B90BE38BAE5}" type="sibTrans" cxnId="{64A4BEDB-C77C-4329-839B-DC95EA10B457}">
      <dgm:prSet/>
      <dgm:spPr/>
      <dgm:t>
        <a:bodyPr/>
        <a:lstStyle/>
        <a:p>
          <a:pPr rtl="1"/>
          <a:endParaRPr lang="ar-SA"/>
        </a:p>
      </dgm:t>
    </dgm:pt>
    <dgm:pt modelId="{0B632EC7-711E-4B1E-8B80-DF88E5C73D3A}" type="pres">
      <dgm:prSet presAssocID="{7E856728-9E5D-49C0-BA7F-ECE7A2378148}" presName="Name0" presStyleCnt="0">
        <dgm:presLayoutVars>
          <dgm:dir/>
          <dgm:animLvl val="lvl"/>
          <dgm:resizeHandles/>
        </dgm:presLayoutVars>
      </dgm:prSet>
      <dgm:spPr/>
      <dgm:t>
        <a:bodyPr/>
        <a:lstStyle/>
        <a:p>
          <a:pPr rtl="1"/>
          <a:endParaRPr lang="ar-SA"/>
        </a:p>
      </dgm:t>
    </dgm:pt>
    <dgm:pt modelId="{02514B06-A4AB-4E4C-BDD3-B0BCEAD986DC}" type="pres">
      <dgm:prSet presAssocID="{03E8D158-04BC-4CF5-ABF8-27ACDBD08045}" presName="linNode" presStyleCnt="0"/>
      <dgm:spPr/>
    </dgm:pt>
    <dgm:pt modelId="{36BCB0D5-7C17-4ED8-AFCC-EACD611B1934}" type="pres">
      <dgm:prSet presAssocID="{03E8D158-04BC-4CF5-ABF8-27ACDBD08045}" presName="parentShp" presStyleLbl="node1" presStyleIdx="0" presStyleCnt="3" custScaleX="79575" custScaleY="178143" custLinFactNeighborX="-631" custLinFactNeighborY="-7669">
        <dgm:presLayoutVars>
          <dgm:bulletEnabled val="1"/>
        </dgm:presLayoutVars>
      </dgm:prSet>
      <dgm:spPr/>
      <dgm:t>
        <a:bodyPr/>
        <a:lstStyle/>
        <a:p>
          <a:pPr rtl="1"/>
          <a:endParaRPr lang="ar-SA"/>
        </a:p>
      </dgm:t>
    </dgm:pt>
    <dgm:pt modelId="{F4404228-F299-4A42-9D48-BAA77A7B232A}" type="pres">
      <dgm:prSet presAssocID="{03E8D158-04BC-4CF5-ABF8-27ACDBD08045}" presName="childShp" presStyleLbl="bgAccFollowNode1" presStyleIdx="0" presStyleCnt="3" custScaleX="128298" custScaleY="235998" custLinFactNeighborX="15" custLinFactNeighborY="-9159">
        <dgm:presLayoutVars>
          <dgm:bulletEnabled val="1"/>
        </dgm:presLayoutVars>
      </dgm:prSet>
      <dgm:spPr/>
      <dgm:t>
        <a:bodyPr/>
        <a:lstStyle/>
        <a:p>
          <a:pPr rtl="1"/>
          <a:endParaRPr lang="ar-SA"/>
        </a:p>
      </dgm:t>
    </dgm:pt>
    <dgm:pt modelId="{07EAC2B7-A19A-4EAA-A832-1301E7758C0C}" type="pres">
      <dgm:prSet presAssocID="{B8762303-F302-4714-A593-71DC9AAD767B}" presName="spacing" presStyleCnt="0"/>
      <dgm:spPr/>
    </dgm:pt>
    <dgm:pt modelId="{6F83B992-A675-4DAE-B0A1-D9FAA5B03772}" type="pres">
      <dgm:prSet presAssocID="{D19794C4-97EC-4CF7-AE47-7B4E5DF29997}" presName="linNode" presStyleCnt="0"/>
      <dgm:spPr/>
    </dgm:pt>
    <dgm:pt modelId="{05DBCC03-D213-4311-83A0-925E3013CA57}" type="pres">
      <dgm:prSet presAssocID="{D19794C4-97EC-4CF7-AE47-7B4E5DF29997}" presName="parentShp" presStyleLbl="node1" presStyleIdx="1" presStyleCnt="3" custScaleX="86267" custScaleY="183876" custLinFactNeighborX="-52" custLinFactNeighborY="-7790">
        <dgm:presLayoutVars>
          <dgm:bulletEnabled val="1"/>
        </dgm:presLayoutVars>
      </dgm:prSet>
      <dgm:spPr/>
      <dgm:t>
        <a:bodyPr/>
        <a:lstStyle/>
        <a:p>
          <a:pPr rtl="1"/>
          <a:endParaRPr lang="ar-SA"/>
        </a:p>
      </dgm:t>
    </dgm:pt>
    <dgm:pt modelId="{A988E185-7A73-4C96-8792-6B02D4015450}" type="pres">
      <dgm:prSet presAssocID="{D19794C4-97EC-4CF7-AE47-7B4E5DF29997}" presName="childShp" presStyleLbl="bgAccFollowNode1" presStyleIdx="1" presStyleCnt="3" custScaleX="145396" custScaleY="215146" custLinFactNeighborX="947" custLinFactNeighborY="-6845">
        <dgm:presLayoutVars>
          <dgm:bulletEnabled val="1"/>
        </dgm:presLayoutVars>
      </dgm:prSet>
      <dgm:spPr/>
      <dgm:t>
        <a:bodyPr/>
        <a:lstStyle/>
        <a:p>
          <a:pPr rtl="1"/>
          <a:endParaRPr lang="ar-SA"/>
        </a:p>
      </dgm:t>
    </dgm:pt>
    <dgm:pt modelId="{0F295449-127E-497A-9996-A1493503F39D}" type="pres">
      <dgm:prSet presAssocID="{32FE5A69-2A9C-4E29-9C83-8E2B63AAF4C8}" presName="spacing" presStyleCnt="0"/>
      <dgm:spPr/>
    </dgm:pt>
    <dgm:pt modelId="{B09C709D-E9B8-4F6C-9861-05A51CE65533}" type="pres">
      <dgm:prSet presAssocID="{985DC51D-CA07-4D87-B33C-5128DF782751}" presName="linNode" presStyleCnt="0"/>
      <dgm:spPr/>
    </dgm:pt>
    <dgm:pt modelId="{6BC2DCC8-CAB7-4CA0-A6F9-A887EE2E1D93}" type="pres">
      <dgm:prSet presAssocID="{985DC51D-CA07-4D87-B33C-5128DF782751}" presName="parentShp" presStyleLbl="node1" presStyleIdx="2" presStyleCnt="3" custScaleX="53677" custScaleY="211877" custLinFactNeighborX="-47" custLinFactNeighborY="676">
        <dgm:presLayoutVars>
          <dgm:bulletEnabled val="1"/>
        </dgm:presLayoutVars>
      </dgm:prSet>
      <dgm:spPr/>
      <dgm:t>
        <a:bodyPr/>
        <a:lstStyle/>
        <a:p>
          <a:pPr rtl="1"/>
          <a:endParaRPr lang="ar-SA"/>
        </a:p>
      </dgm:t>
    </dgm:pt>
    <dgm:pt modelId="{FF963129-7BF3-429E-8BB1-C887707F11AF}" type="pres">
      <dgm:prSet presAssocID="{985DC51D-CA07-4D87-B33C-5128DF782751}" presName="childShp" presStyleLbl="bgAccFollowNode1" presStyleIdx="2" presStyleCnt="3" custScaleX="141681" custScaleY="208541" custLinFactNeighborX="-2170" custLinFactNeighborY="1263">
        <dgm:presLayoutVars>
          <dgm:bulletEnabled val="1"/>
        </dgm:presLayoutVars>
      </dgm:prSet>
      <dgm:spPr/>
      <dgm:t>
        <a:bodyPr/>
        <a:lstStyle/>
        <a:p>
          <a:pPr rtl="1"/>
          <a:endParaRPr lang="ar-SA"/>
        </a:p>
      </dgm:t>
    </dgm:pt>
  </dgm:ptLst>
  <dgm:cxnLst>
    <dgm:cxn modelId="{6612C844-5A86-4917-91A7-98127989C072}" srcId="{7E856728-9E5D-49C0-BA7F-ECE7A2378148}" destId="{03E8D158-04BC-4CF5-ABF8-27ACDBD08045}" srcOrd="0" destOrd="0" parTransId="{F80BCBDA-AB62-422D-8DFC-A81A893C7672}" sibTransId="{B8762303-F302-4714-A593-71DC9AAD767B}"/>
    <dgm:cxn modelId="{E567E332-FC62-4F27-ADB8-CD1DD0DE0D18}" srcId="{7E856728-9E5D-49C0-BA7F-ECE7A2378148}" destId="{985DC51D-CA07-4D87-B33C-5128DF782751}" srcOrd="2" destOrd="0" parTransId="{05807247-0AEC-4BF0-8172-49A34DD93448}" sibTransId="{93C4A60B-184F-4095-AFF7-66D36E4D20FA}"/>
    <dgm:cxn modelId="{A7E0C427-4993-4DAB-A95C-35DE3EC9EE74}" srcId="{D19794C4-97EC-4CF7-AE47-7B4E5DF29997}" destId="{4EE62226-590F-416A-8C01-1810885DB13B}" srcOrd="0" destOrd="0" parTransId="{BC0B2C4F-5F43-4B1B-B462-2C18FD0FB264}" sibTransId="{E2AB7642-623F-4A26-A8AB-0576246C0809}"/>
    <dgm:cxn modelId="{45AB1411-C544-4221-B7CB-F0623CDDBC1C}" srcId="{03E8D158-04BC-4CF5-ABF8-27ACDBD08045}" destId="{6BCDD610-0DE4-4805-A713-2E5B95A35BA3}" srcOrd="0" destOrd="0" parTransId="{C464A0A1-B28B-4EBC-A01D-11051ECDF331}" sibTransId="{CF379C7B-DD18-487F-80ED-FE644FBA5CB2}"/>
    <dgm:cxn modelId="{345C8019-CA40-4A52-BD60-FD8C8CCC0B54}" type="presOf" srcId="{D19794C4-97EC-4CF7-AE47-7B4E5DF29997}" destId="{05DBCC03-D213-4311-83A0-925E3013CA57}" srcOrd="0" destOrd="0" presId="urn:microsoft.com/office/officeart/2005/8/layout/vList6"/>
    <dgm:cxn modelId="{13D684F5-89B0-4746-871D-5789A9759F76}" type="presOf" srcId="{141586CD-174A-43DB-9BF0-BE43A57A8D46}" destId="{F4404228-F299-4A42-9D48-BAA77A7B232A}" srcOrd="0" destOrd="1" presId="urn:microsoft.com/office/officeart/2005/8/layout/vList6"/>
    <dgm:cxn modelId="{AB0BEF72-32EF-4BA7-A6D7-57836066E5B1}" srcId="{985DC51D-CA07-4D87-B33C-5128DF782751}" destId="{06446981-71B9-4CD9-89C1-5C042615E76B}" srcOrd="0" destOrd="0" parTransId="{53045430-F99B-4E19-AAF1-A99790F12693}" sibTransId="{FAA932A7-90AA-4C32-BAF2-31FFEAF9415A}"/>
    <dgm:cxn modelId="{D7BA5AFB-3940-44CF-A064-DC2031737A0D}" type="presOf" srcId="{6BCDD610-0DE4-4805-A713-2E5B95A35BA3}" destId="{F4404228-F299-4A42-9D48-BAA77A7B232A}" srcOrd="0" destOrd="0" presId="urn:microsoft.com/office/officeart/2005/8/layout/vList6"/>
    <dgm:cxn modelId="{97078F4A-18F8-45E1-8D04-883D01335507}" type="presOf" srcId="{03E8D158-04BC-4CF5-ABF8-27ACDBD08045}" destId="{36BCB0D5-7C17-4ED8-AFCC-EACD611B1934}" srcOrd="0" destOrd="0" presId="urn:microsoft.com/office/officeart/2005/8/layout/vList6"/>
    <dgm:cxn modelId="{64A4BEDB-C77C-4329-839B-DC95EA10B457}" srcId="{03E8D158-04BC-4CF5-ABF8-27ACDBD08045}" destId="{141586CD-174A-43DB-9BF0-BE43A57A8D46}" srcOrd="1" destOrd="0" parTransId="{B3F519B4-2FF5-4B71-B841-76A7A725B6BB}" sibTransId="{CC1E49C8-A82F-4505-801C-1B90BE38BAE5}"/>
    <dgm:cxn modelId="{98253F21-E911-4F55-90FB-BB1AE3FEAD85}" type="presOf" srcId="{4EE62226-590F-416A-8C01-1810885DB13B}" destId="{A988E185-7A73-4C96-8792-6B02D4015450}" srcOrd="0" destOrd="0" presId="urn:microsoft.com/office/officeart/2005/8/layout/vList6"/>
    <dgm:cxn modelId="{12FEA150-3761-4B55-871A-38773DD1DA27}" type="presOf" srcId="{06446981-71B9-4CD9-89C1-5C042615E76B}" destId="{FF963129-7BF3-429E-8BB1-C887707F11AF}" srcOrd="0" destOrd="0" presId="urn:microsoft.com/office/officeart/2005/8/layout/vList6"/>
    <dgm:cxn modelId="{533D29E5-2119-49E6-AF1E-E8D7506A8F42}" type="presOf" srcId="{985DC51D-CA07-4D87-B33C-5128DF782751}" destId="{6BC2DCC8-CAB7-4CA0-A6F9-A887EE2E1D93}" srcOrd="0" destOrd="0" presId="urn:microsoft.com/office/officeart/2005/8/layout/vList6"/>
    <dgm:cxn modelId="{CE81454F-C663-4DE2-9087-7B0B848F7A89}" srcId="{7E856728-9E5D-49C0-BA7F-ECE7A2378148}" destId="{D19794C4-97EC-4CF7-AE47-7B4E5DF29997}" srcOrd="1" destOrd="0" parTransId="{37FF869D-1528-426C-B3BD-E3244ED52DFC}" sibTransId="{32FE5A69-2A9C-4E29-9C83-8E2B63AAF4C8}"/>
    <dgm:cxn modelId="{087FEA2A-39BC-41AC-8CEE-81ED67A710E9}" type="presOf" srcId="{7E856728-9E5D-49C0-BA7F-ECE7A2378148}" destId="{0B632EC7-711E-4B1E-8B80-DF88E5C73D3A}" srcOrd="0" destOrd="0" presId="urn:microsoft.com/office/officeart/2005/8/layout/vList6"/>
    <dgm:cxn modelId="{E4EF9EA3-A24D-48E5-87B7-11A5DD4A55E5}" type="presParOf" srcId="{0B632EC7-711E-4B1E-8B80-DF88E5C73D3A}" destId="{02514B06-A4AB-4E4C-BDD3-B0BCEAD986DC}" srcOrd="0" destOrd="0" presId="urn:microsoft.com/office/officeart/2005/8/layout/vList6"/>
    <dgm:cxn modelId="{0EA909D9-C854-4C3A-B9BA-A156E86FE93E}" type="presParOf" srcId="{02514B06-A4AB-4E4C-BDD3-B0BCEAD986DC}" destId="{36BCB0D5-7C17-4ED8-AFCC-EACD611B1934}" srcOrd="0" destOrd="0" presId="urn:microsoft.com/office/officeart/2005/8/layout/vList6"/>
    <dgm:cxn modelId="{96A3D10B-A7CD-41F3-94D1-F22E0C3DBEF1}" type="presParOf" srcId="{02514B06-A4AB-4E4C-BDD3-B0BCEAD986DC}" destId="{F4404228-F299-4A42-9D48-BAA77A7B232A}" srcOrd="1" destOrd="0" presId="urn:microsoft.com/office/officeart/2005/8/layout/vList6"/>
    <dgm:cxn modelId="{1A27398D-2285-4B3D-982F-09EE2C6C95DE}" type="presParOf" srcId="{0B632EC7-711E-4B1E-8B80-DF88E5C73D3A}" destId="{07EAC2B7-A19A-4EAA-A832-1301E7758C0C}" srcOrd="1" destOrd="0" presId="urn:microsoft.com/office/officeart/2005/8/layout/vList6"/>
    <dgm:cxn modelId="{079E39AD-62C9-4C3F-B00B-B94204155480}" type="presParOf" srcId="{0B632EC7-711E-4B1E-8B80-DF88E5C73D3A}" destId="{6F83B992-A675-4DAE-B0A1-D9FAA5B03772}" srcOrd="2" destOrd="0" presId="urn:microsoft.com/office/officeart/2005/8/layout/vList6"/>
    <dgm:cxn modelId="{F3FB4DE1-67FB-4A5C-9342-01A499EFF418}" type="presParOf" srcId="{6F83B992-A675-4DAE-B0A1-D9FAA5B03772}" destId="{05DBCC03-D213-4311-83A0-925E3013CA57}" srcOrd="0" destOrd="0" presId="urn:microsoft.com/office/officeart/2005/8/layout/vList6"/>
    <dgm:cxn modelId="{DF2ADFA2-BC11-42B3-97BC-52BF4617AB48}" type="presParOf" srcId="{6F83B992-A675-4DAE-B0A1-D9FAA5B03772}" destId="{A988E185-7A73-4C96-8792-6B02D4015450}" srcOrd="1" destOrd="0" presId="urn:microsoft.com/office/officeart/2005/8/layout/vList6"/>
    <dgm:cxn modelId="{2E6D065D-4C5B-4B80-8EE2-72B7221E6ACF}" type="presParOf" srcId="{0B632EC7-711E-4B1E-8B80-DF88E5C73D3A}" destId="{0F295449-127E-497A-9996-A1493503F39D}" srcOrd="3" destOrd="0" presId="urn:microsoft.com/office/officeart/2005/8/layout/vList6"/>
    <dgm:cxn modelId="{E7C97DB2-7255-42E6-A453-29C285D978BC}" type="presParOf" srcId="{0B632EC7-711E-4B1E-8B80-DF88E5C73D3A}" destId="{B09C709D-E9B8-4F6C-9861-05A51CE65533}" srcOrd="4" destOrd="0" presId="urn:microsoft.com/office/officeart/2005/8/layout/vList6"/>
    <dgm:cxn modelId="{9796C7D8-91F5-42FF-A5C1-0727F61DA23C}" type="presParOf" srcId="{B09C709D-E9B8-4F6C-9861-05A51CE65533}" destId="{6BC2DCC8-CAB7-4CA0-A6F9-A887EE2E1D93}" srcOrd="0" destOrd="0" presId="urn:microsoft.com/office/officeart/2005/8/layout/vList6"/>
    <dgm:cxn modelId="{558BF94D-9816-4B3B-86E2-6C61934CCDA3}" type="presParOf" srcId="{B09C709D-E9B8-4F6C-9861-05A51CE65533}" destId="{FF963129-7BF3-429E-8BB1-C887707F11A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2DA2F0FE-C722-4D37-B0BB-E83BC7FC829E}">
      <dgm:prSet phldrT="[نص]" custT="1"/>
      <dgm:spPr/>
      <dgm:t>
        <a:bodyPr/>
        <a:lstStyle/>
        <a:p>
          <a:pPr rtl="1"/>
          <a:endParaRPr lang="ar-SA" sz="3200" b="1" dirty="0" smtClean="0"/>
        </a:p>
        <a:p>
          <a:pPr rtl="1"/>
          <a:r>
            <a:rPr lang="ar-SA" sz="3200" b="1" dirty="0" smtClean="0"/>
            <a:t>الشخصية تحدد (  طريقة فهم ونظرة الشخص لنفسه وكيفية تأثيره على الآخرين) . </a:t>
          </a:r>
          <a:endParaRPr lang="ar-SA" sz="3200" dirty="0" smtClean="0"/>
        </a:p>
        <a:p>
          <a:pPr rtl="1"/>
          <a:r>
            <a:rPr lang="ar-SA" sz="3200" dirty="0" smtClean="0"/>
            <a:t>فالمظهر الخارجي للفرد وسلوكه </a:t>
          </a:r>
          <a:r>
            <a:rPr lang="ar-SA" sz="3200" dirty="0" err="1" smtClean="0"/>
            <a:t>يؤثرعلي</a:t>
          </a:r>
          <a:r>
            <a:rPr lang="ar-SA" sz="3200" dirty="0" smtClean="0"/>
            <a:t> الآخرين</a:t>
          </a:r>
          <a:r>
            <a:rPr lang="ar-SA" sz="3200" b="1" dirty="0" smtClean="0"/>
            <a:t> .</a:t>
          </a:r>
          <a:endParaRPr lang="ar-SA" sz="3200" dirty="0"/>
        </a:p>
      </dgm:t>
    </dgm:pt>
    <dgm:pt modelId="{115DA3F6-76D4-4EF8-A584-424CB2FC5A5B}" type="parTrans" cxnId="{8A547877-B0AF-4EA6-8F7A-709C28765207}">
      <dgm:prSet/>
      <dgm:spPr/>
      <dgm:t>
        <a:bodyPr/>
        <a:lstStyle/>
        <a:p>
          <a:pPr rtl="1"/>
          <a:endParaRPr lang="ar-SA"/>
        </a:p>
      </dgm:t>
    </dgm:pt>
    <dgm:pt modelId="{77F7FB0D-6B57-495B-8F3E-635983315075}" type="sibTrans" cxnId="{8A547877-B0AF-4EA6-8F7A-709C28765207}">
      <dgm:prSet/>
      <dgm:spPr/>
      <dgm:t>
        <a:bodyPr/>
        <a:lstStyle/>
        <a:p>
          <a:pPr rtl="1"/>
          <a:endParaRPr lang="ar-SA"/>
        </a:p>
      </dgm:t>
    </dgm:pt>
    <dgm:pt modelId="{A65DFAF4-4793-42F3-9C60-9019CF80D8EE}">
      <dgm:prSet phldrT="[نص]" custT="1"/>
      <dgm:spPr/>
      <dgm:t>
        <a:bodyPr/>
        <a:lstStyle/>
        <a:p>
          <a:pPr rtl="1"/>
          <a:endParaRPr lang="ar-SA" sz="4000" b="1" dirty="0" smtClean="0"/>
        </a:p>
        <a:p>
          <a:pPr rtl="1"/>
          <a:r>
            <a:rPr lang="ar-SA" sz="4000" b="1" dirty="0" smtClean="0"/>
            <a:t>الحركة المنظمة داخل نظام النفس والبدن الإنساني والتي تحدد قدرته الفريدة علي التكيف مع البيئة . </a:t>
          </a:r>
          <a:r>
            <a:rPr lang="ar-SA" sz="3600" dirty="0" smtClean="0"/>
            <a:t> </a:t>
          </a:r>
          <a:endParaRPr lang="ar-SA" sz="3600" dirty="0"/>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ScaleY="77100" custLinFactNeighborX="-3129" custLinFactNeighborY="-21768"/>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Y="84800" custLinFactNeighborX="-821" custLinFactNeighborY="-18018"/>
      <dgm:spPr>
        <a:blipFill rotWithShape="0">
          <a:blip xmlns:r="http://schemas.openxmlformats.org/officeDocument/2006/relationships" r:embed="rId2"/>
          <a:stretch>
            <a:fillRect/>
          </a:stretch>
        </a:blipFill>
      </dgm:spPr>
    </dgm:pt>
  </dgm:ptLst>
  <dgm:cxnLst>
    <dgm:cxn modelId="{AD9352C8-03EC-4758-BFDA-19539F749EBD}" type="presOf" srcId="{A65DFAF4-4793-42F3-9C60-9019CF80D8EE}" destId="{F8F37623-B8DB-4FC6-8732-A17E23D67DEE}" srcOrd="0" destOrd="0" presId="urn:microsoft.com/office/officeart/2005/8/layout/hList7"/>
    <dgm:cxn modelId="{CF98CAD3-36C9-4084-9C3A-66392CA1FD1D}" type="presOf" srcId="{2DA2F0FE-C722-4D37-B0BB-E83BC7FC829E}" destId="{E1DAA368-630F-4B12-90A2-20117B42E44B}" srcOrd="1"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4EB45B69-751C-40FD-AE12-F96AAD227573}" type="presOf" srcId="{A65DFAF4-4793-42F3-9C60-9019CF80D8EE}" destId="{66654DE4-13BD-406E-8F62-E2986ADF6392}" srcOrd="1" destOrd="0" presId="urn:microsoft.com/office/officeart/2005/8/layout/hList7"/>
    <dgm:cxn modelId="{12AD5C6F-F311-4211-A25C-3B0E9FA9DEDA}" type="presOf" srcId="{23435236-367F-43A6-9581-A526E596D3D3}" destId="{3753C0B8-F6F7-4F35-BEA0-7BB9B43D6F99}" srcOrd="0"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C4285362-E03F-4F22-B9EA-B7C92C225523}" type="presOf" srcId="{77F7FB0D-6B57-495B-8F3E-635983315075}" destId="{1E32D514-59D0-4CCB-B8CE-6DD3BB28FEA1}" srcOrd="0" destOrd="0" presId="urn:microsoft.com/office/officeart/2005/8/layout/hList7"/>
    <dgm:cxn modelId="{98FF5696-950E-4CC8-8EE4-6E796A6446D6}" type="presOf" srcId="{2DA2F0FE-C722-4D37-B0BB-E83BC7FC829E}" destId="{483DDA8A-2493-41FC-B332-228D45F95CC5}" srcOrd="0" destOrd="0" presId="urn:microsoft.com/office/officeart/2005/8/layout/hList7"/>
    <dgm:cxn modelId="{017774E7-A49A-4BC1-AEB1-CF9A46B66474}" type="presParOf" srcId="{3753C0B8-F6F7-4F35-BEA0-7BB9B43D6F99}" destId="{83D396EA-4F6F-474E-958D-D0FEF631E635}" srcOrd="0" destOrd="0" presId="urn:microsoft.com/office/officeart/2005/8/layout/hList7"/>
    <dgm:cxn modelId="{A353ED74-D0EB-404C-94AA-2FD6176D3265}" type="presParOf" srcId="{3753C0B8-F6F7-4F35-BEA0-7BB9B43D6F99}" destId="{DD3B9F7F-31B3-45A5-9C06-AD763B4925E6}" srcOrd="1" destOrd="0" presId="urn:microsoft.com/office/officeart/2005/8/layout/hList7"/>
    <dgm:cxn modelId="{11CA84A3-E190-4D14-9BBA-13D15A0330EF}" type="presParOf" srcId="{DD3B9F7F-31B3-45A5-9C06-AD763B4925E6}" destId="{F4AA2D56-A5C6-44B0-9723-D105A541A7F1}" srcOrd="0" destOrd="0" presId="urn:microsoft.com/office/officeart/2005/8/layout/hList7"/>
    <dgm:cxn modelId="{0E779CF5-E39F-4C53-9BBB-70571216F201}" type="presParOf" srcId="{F4AA2D56-A5C6-44B0-9723-D105A541A7F1}" destId="{483DDA8A-2493-41FC-B332-228D45F95CC5}" srcOrd="0" destOrd="0" presId="urn:microsoft.com/office/officeart/2005/8/layout/hList7"/>
    <dgm:cxn modelId="{FDCBA6AC-3D86-4A20-AAB6-CA530CF2A19E}" type="presParOf" srcId="{F4AA2D56-A5C6-44B0-9723-D105A541A7F1}" destId="{E1DAA368-630F-4B12-90A2-20117B42E44B}" srcOrd="1" destOrd="0" presId="urn:microsoft.com/office/officeart/2005/8/layout/hList7"/>
    <dgm:cxn modelId="{CE7806C9-1DB7-4480-B42F-9F0564460232}" type="presParOf" srcId="{F4AA2D56-A5C6-44B0-9723-D105A541A7F1}" destId="{0AC3A599-DD4B-4410-9277-46971017B499}" srcOrd="2" destOrd="0" presId="urn:microsoft.com/office/officeart/2005/8/layout/hList7"/>
    <dgm:cxn modelId="{26594E6A-B39F-4DDB-93CB-4E999A61A38D}" type="presParOf" srcId="{F4AA2D56-A5C6-44B0-9723-D105A541A7F1}" destId="{178CC057-19EC-4285-BF04-22C8663F0241}" srcOrd="3" destOrd="0" presId="urn:microsoft.com/office/officeart/2005/8/layout/hList7"/>
    <dgm:cxn modelId="{8B3B558E-0740-46EA-B90B-0A18F9382123}" type="presParOf" srcId="{DD3B9F7F-31B3-45A5-9C06-AD763B4925E6}" destId="{1E32D514-59D0-4CCB-B8CE-6DD3BB28FEA1}" srcOrd="1" destOrd="0" presId="urn:microsoft.com/office/officeart/2005/8/layout/hList7"/>
    <dgm:cxn modelId="{82D63866-FAEB-4251-9396-08B057DE7B12}" type="presParOf" srcId="{DD3B9F7F-31B3-45A5-9C06-AD763B4925E6}" destId="{9668A062-3776-425B-93EB-67914410C303}" srcOrd="2" destOrd="0" presId="urn:microsoft.com/office/officeart/2005/8/layout/hList7"/>
    <dgm:cxn modelId="{2C16CE2F-206E-4439-ABD7-AD8FE8DBF507}" type="presParOf" srcId="{9668A062-3776-425B-93EB-67914410C303}" destId="{F8F37623-B8DB-4FC6-8732-A17E23D67DEE}" srcOrd="0" destOrd="0" presId="urn:microsoft.com/office/officeart/2005/8/layout/hList7"/>
    <dgm:cxn modelId="{E1A06D9F-A97B-4B01-AEBC-96EB05C7C831}" type="presParOf" srcId="{9668A062-3776-425B-93EB-67914410C303}" destId="{66654DE4-13BD-406E-8F62-E2986ADF6392}" srcOrd="1" destOrd="0" presId="urn:microsoft.com/office/officeart/2005/8/layout/hList7"/>
    <dgm:cxn modelId="{E6E978C6-3608-41BB-A48C-D11A572399B2}" type="presParOf" srcId="{9668A062-3776-425B-93EB-67914410C303}" destId="{DD4770EF-2F0F-41E2-AF4E-62E4275ABFDE}" srcOrd="2" destOrd="0" presId="urn:microsoft.com/office/officeart/2005/8/layout/hList7"/>
    <dgm:cxn modelId="{A1A7B5E6-2FF6-47D8-B3D1-22AFFFB153A8}"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E856728-9E5D-49C0-BA7F-ECE7A2378148}"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03E8D158-04BC-4CF5-ABF8-27ACDBD08045}">
      <dgm:prSet phldrT="[نص]" custT="1"/>
      <dgm:spPr/>
      <dgm:t>
        <a:bodyPr/>
        <a:lstStyle/>
        <a:p>
          <a:pPr rtl="1"/>
          <a:r>
            <a:rPr lang="ar-SA" sz="4400" b="1" dirty="0" smtClean="0">
              <a:solidFill>
                <a:schemeClr val="accent6">
                  <a:lumMod val="75000"/>
                </a:schemeClr>
              </a:solidFill>
              <a:effectLst>
                <a:outerShdw blurRad="38100" dist="38100" dir="2700000" algn="tl">
                  <a:srgbClr val="000000">
                    <a:alpha val="43137"/>
                  </a:srgbClr>
                </a:outerShdw>
              </a:effectLst>
            </a:rPr>
            <a:t>التحكم العالي </a:t>
          </a:r>
          <a:r>
            <a:rPr lang="ar-SA" sz="4400" b="1" i="1" dirty="0" smtClean="0">
              <a:solidFill>
                <a:srgbClr val="FFFF00"/>
              </a:solidFill>
              <a:effectLst>
                <a:outerShdw blurRad="38100" dist="38100" dir="2700000" algn="tl">
                  <a:srgbClr val="000000">
                    <a:alpha val="43137"/>
                  </a:srgbClr>
                </a:outerShdw>
              </a:effectLst>
            </a:rPr>
            <a:t> </a:t>
          </a:r>
          <a:endParaRPr lang="ar-SA" sz="4400" dirty="0">
            <a:effectLst>
              <a:outerShdw blurRad="38100" dist="38100" dir="2700000" algn="tl">
                <a:srgbClr val="000000">
                  <a:alpha val="43137"/>
                </a:srgbClr>
              </a:outerShdw>
            </a:effectLst>
          </a:endParaRPr>
        </a:p>
      </dgm:t>
    </dgm:pt>
    <dgm:pt modelId="{F80BCBDA-AB62-422D-8DFC-A81A893C7672}" type="parTrans" cxnId="{6612C844-5A86-4917-91A7-98127989C072}">
      <dgm:prSet/>
      <dgm:spPr/>
      <dgm:t>
        <a:bodyPr/>
        <a:lstStyle/>
        <a:p>
          <a:pPr rtl="1"/>
          <a:endParaRPr lang="ar-SA"/>
        </a:p>
      </dgm:t>
    </dgm:pt>
    <dgm:pt modelId="{B8762303-F302-4714-A593-71DC9AAD767B}" type="sibTrans" cxnId="{6612C844-5A86-4917-91A7-98127989C072}">
      <dgm:prSet/>
      <dgm:spPr/>
      <dgm:t>
        <a:bodyPr/>
        <a:lstStyle/>
        <a:p>
          <a:pPr rtl="1"/>
          <a:endParaRPr lang="ar-SA"/>
        </a:p>
      </dgm:t>
    </dgm:pt>
    <dgm:pt modelId="{6BCDD610-0DE4-4805-A713-2E5B95A35BA3}">
      <dgm:prSet phldrT="[نص]" custT="1"/>
      <dgm:spPr/>
      <dgm:t>
        <a:bodyPr/>
        <a:lstStyle/>
        <a:p>
          <a:pPr rtl="1"/>
          <a:r>
            <a:rPr lang="ar-SA" sz="3600" b="1" dirty="0" smtClean="0">
              <a:solidFill>
                <a:schemeClr val="accent6">
                  <a:lumMod val="75000"/>
                </a:schemeClr>
              </a:solidFill>
              <a:effectLst>
                <a:outerShdw blurRad="38100" dist="38100" dir="2700000" algn="tl">
                  <a:srgbClr val="000000">
                    <a:alpha val="43137"/>
                  </a:srgbClr>
                </a:outerShdw>
              </a:effectLst>
            </a:rPr>
            <a:t>الأسلوب القيادي المتميز هنا هو بالتركيز على المهام والإنتاجية ( الأداء ).</a:t>
          </a:r>
          <a:endParaRPr lang="ar-SA" sz="3600" b="1" dirty="0">
            <a:effectLst>
              <a:outerShdw blurRad="38100" dist="38100" dir="2700000" algn="tl">
                <a:srgbClr val="000000">
                  <a:alpha val="43137"/>
                </a:srgbClr>
              </a:outerShdw>
            </a:effectLst>
          </a:endParaRPr>
        </a:p>
      </dgm:t>
    </dgm:pt>
    <dgm:pt modelId="{C464A0A1-B28B-4EBC-A01D-11051ECDF331}" type="parTrans" cxnId="{45AB1411-C544-4221-B7CB-F0623CDDBC1C}">
      <dgm:prSet/>
      <dgm:spPr/>
      <dgm:t>
        <a:bodyPr/>
        <a:lstStyle/>
        <a:p>
          <a:pPr rtl="1"/>
          <a:endParaRPr lang="ar-SA"/>
        </a:p>
      </dgm:t>
    </dgm:pt>
    <dgm:pt modelId="{CF379C7B-DD18-487F-80ED-FE644FBA5CB2}" type="sibTrans" cxnId="{45AB1411-C544-4221-B7CB-F0623CDDBC1C}">
      <dgm:prSet/>
      <dgm:spPr/>
      <dgm:t>
        <a:bodyPr/>
        <a:lstStyle/>
        <a:p>
          <a:pPr rtl="1"/>
          <a:endParaRPr lang="ar-SA"/>
        </a:p>
      </dgm:t>
    </dgm:pt>
    <dgm:pt modelId="{D19794C4-97EC-4CF7-AE47-7B4E5DF29997}">
      <dgm:prSet custT="1"/>
      <dgm:spPr/>
      <dgm:t>
        <a:bodyPr/>
        <a:lstStyle/>
        <a:p>
          <a:pPr rtl="1"/>
          <a:r>
            <a:rPr lang="ar-SA" sz="4400" b="1" dirty="0" smtClean="0">
              <a:solidFill>
                <a:srgbClr val="FFFF00"/>
              </a:solidFill>
              <a:effectLst>
                <a:outerShdw blurRad="38100" dist="38100" dir="2700000" algn="tl">
                  <a:srgbClr val="000000">
                    <a:alpha val="43137"/>
                  </a:srgbClr>
                </a:outerShdw>
              </a:effectLst>
            </a:rPr>
            <a:t>التحكم المعتدل </a:t>
          </a:r>
          <a:endParaRPr lang="ar-SA" sz="4400" b="1" dirty="0">
            <a:effectLst>
              <a:outerShdw blurRad="38100" dist="38100" dir="2700000" algn="tl">
                <a:srgbClr val="000000">
                  <a:alpha val="43137"/>
                </a:srgbClr>
              </a:outerShdw>
            </a:effectLst>
          </a:endParaRPr>
        </a:p>
      </dgm:t>
    </dgm:pt>
    <dgm:pt modelId="{37FF869D-1528-426C-B3BD-E3244ED52DFC}" type="parTrans" cxnId="{CE81454F-C663-4DE2-9087-7B0B848F7A89}">
      <dgm:prSet/>
      <dgm:spPr/>
      <dgm:t>
        <a:bodyPr/>
        <a:lstStyle/>
        <a:p>
          <a:pPr rtl="1"/>
          <a:endParaRPr lang="ar-SA"/>
        </a:p>
      </dgm:t>
    </dgm:pt>
    <dgm:pt modelId="{32FE5A69-2A9C-4E29-9C83-8E2B63AAF4C8}" type="sibTrans" cxnId="{CE81454F-C663-4DE2-9087-7B0B848F7A89}">
      <dgm:prSet/>
      <dgm:spPr/>
      <dgm:t>
        <a:bodyPr/>
        <a:lstStyle/>
        <a:p>
          <a:pPr rtl="1"/>
          <a:endParaRPr lang="ar-SA"/>
        </a:p>
      </dgm:t>
    </dgm:pt>
    <dgm:pt modelId="{985DC51D-CA07-4D87-B33C-5128DF782751}">
      <dgm:prSet/>
      <dgm:spPr/>
      <dgm:t>
        <a:bodyPr/>
        <a:lstStyle/>
        <a:p>
          <a:pPr rtl="1"/>
          <a:r>
            <a:rPr lang="ar-SA" b="1" dirty="0" smtClean="0">
              <a:solidFill>
                <a:srgbClr val="FFFF00"/>
              </a:solidFill>
              <a:effectLst>
                <a:outerShdw blurRad="38100" dist="38100" dir="2700000" algn="tl">
                  <a:srgbClr val="000000">
                    <a:alpha val="43137"/>
                  </a:srgbClr>
                </a:outerShdw>
              </a:effectLst>
            </a:rPr>
            <a:t>التحكم الضعيف </a:t>
          </a:r>
          <a:endParaRPr lang="ar-SA" dirty="0"/>
        </a:p>
      </dgm:t>
    </dgm:pt>
    <dgm:pt modelId="{05807247-0AEC-4BF0-8172-49A34DD93448}" type="parTrans" cxnId="{E567E332-FC62-4F27-ADB8-CD1DD0DE0D18}">
      <dgm:prSet/>
      <dgm:spPr/>
      <dgm:t>
        <a:bodyPr/>
        <a:lstStyle/>
        <a:p>
          <a:pPr rtl="1"/>
          <a:endParaRPr lang="ar-SA"/>
        </a:p>
      </dgm:t>
    </dgm:pt>
    <dgm:pt modelId="{93C4A60B-184F-4095-AFF7-66D36E4D20FA}" type="sibTrans" cxnId="{E567E332-FC62-4F27-ADB8-CD1DD0DE0D18}">
      <dgm:prSet/>
      <dgm:spPr/>
      <dgm:t>
        <a:bodyPr/>
        <a:lstStyle/>
        <a:p>
          <a:pPr rtl="1"/>
          <a:endParaRPr lang="ar-SA"/>
        </a:p>
      </dgm:t>
    </dgm:pt>
    <dgm:pt modelId="{06446981-71B9-4CD9-89C1-5C042615E76B}">
      <dgm:prSet custT="1"/>
      <dgm:spPr/>
      <dgm:t>
        <a:bodyPr/>
        <a:lstStyle/>
        <a:p>
          <a:pPr rtl="1"/>
          <a:r>
            <a:rPr lang="ar-SA" sz="3600" b="1" dirty="0" smtClean="0">
              <a:solidFill>
                <a:schemeClr val="tx2">
                  <a:lumMod val="60000"/>
                  <a:lumOff val="40000"/>
                </a:schemeClr>
              </a:solidFill>
              <a:effectLst>
                <a:outerShdw blurRad="38100" dist="38100" dir="2700000" algn="tl">
                  <a:srgbClr val="000000">
                    <a:alpha val="43137"/>
                  </a:srgbClr>
                </a:outerShdw>
              </a:effectLst>
            </a:rPr>
            <a:t>الأسلوب القيادي الأفضل هو بالتركيز على المهام ( الأداء ).</a:t>
          </a:r>
          <a:endParaRPr lang="ar-SA" sz="3600" dirty="0">
            <a:solidFill>
              <a:schemeClr val="tx2">
                <a:lumMod val="60000"/>
                <a:lumOff val="40000"/>
              </a:schemeClr>
            </a:solidFill>
            <a:effectLst>
              <a:outerShdw blurRad="38100" dist="38100" dir="2700000" algn="tl">
                <a:srgbClr val="000000">
                  <a:alpha val="43137"/>
                </a:srgbClr>
              </a:outerShdw>
            </a:effectLst>
          </a:endParaRPr>
        </a:p>
      </dgm:t>
    </dgm:pt>
    <dgm:pt modelId="{53045430-F99B-4E19-AAF1-A99790F12693}" type="parTrans" cxnId="{AB0BEF72-32EF-4BA7-A6D7-57836066E5B1}">
      <dgm:prSet/>
      <dgm:spPr/>
      <dgm:t>
        <a:bodyPr/>
        <a:lstStyle/>
        <a:p>
          <a:pPr rtl="1"/>
          <a:endParaRPr lang="ar-SA"/>
        </a:p>
      </dgm:t>
    </dgm:pt>
    <dgm:pt modelId="{FAA932A7-90AA-4C32-BAF2-31FFEAF9415A}" type="sibTrans" cxnId="{AB0BEF72-32EF-4BA7-A6D7-57836066E5B1}">
      <dgm:prSet/>
      <dgm:spPr/>
      <dgm:t>
        <a:bodyPr/>
        <a:lstStyle/>
        <a:p>
          <a:pPr rtl="1"/>
          <a:endParaRPr lang="ar-SA"/>
        </a:p>
      </dgm:t>
    </dgm:pt>
    <dgm:pt modelId="{4EE62226-590F-416A-8C01-1810885DB13B}">
      <dgm:prSet custT="1"/>
      <dgm:spPr/>
      <dgm:t>
        <a:bodyPr/>
        <a:lstStyle/>
        <a:p>
          <a:pPr rtl="1"/>
          <a:r>
            <a:rPr lang="ar-SA" sz="3600" b="1" dirty="0" smtClean="0">
              <a:solidFill>
                <a:schemeClr val="tx1"/>
              </a:solidFill>
              <a:effectLst>
                <a:outerShdw blurRad="38100" dist="38100" dir="2700000" algn="tl">
                  <a:srgbClr val="000000">
                    <a:alpha val="43137"/>
                  </a:srgbClr>
                </a:outerShdw>
              </a:effectLst>
            </a:rPr>
            <a:t>الأسلوب القيادي الأكثر فعالية هو بالتركيز على الجانب الإنساني </a:t>
          </a:r>
          <a:r>
            <a:rPr lang="ar-SA" sz="3600" b="1" dirty="0" err="1" smtClean="0">
              <a:solidFill>
                <a:schemeClr val="tx1"/>
              </a:solidFill>
              <a:effectLst>
                <a:outerShdw blurRad="38100" dist="38100" dir="2700000" algn="tl">
                  <a:srgbClr val="000000">
                    <a:alpha val="43137"/>
                  </a:srgbClr>
                </a:outerShdw>
              </a:effectLst>
            </a:rPr>
            <a:t>والإجتماعي</a:t>
          </a:r>
          <a:r>
            <a:rPr lang="ar-SA" sz="3600" b="1" dirty="0" smtClean="0">
              <a:solidFill>
                <a:schemeClr val="tx1"/>
              </a:solidFill>
              <a:effectLst>
                <a:outerShdw blurRad="38100" dist="38100" dir="2700000" algn="tl">
                  <a:srgbClr val="000000">
                    <a:alpha val="43137"/>
                  </a:srgbClr>
                </a:outerShdw>
              </a:effectLst>
            </a:rPr>
            <a:t> .</a:t>
          </a:r>
          <a:endParaRPr lang="ar-SA" sz="3600" b="1" dirty="0">
            <a:solidFill>
              <a:schemeClr val="tx1"/>
            </a:solidFill>
            <a:effectLst>
              <a:outerShdw blurRad="38100" dist="38100" dir="2700000" algn="tl">
                <a:srgbClr val="000000">
                  <a:alpha val="43137"/>
                </a:srgbClr>
              </a:outerShdw>
            </a:effectLst>
          </a:endParaRPr>
        </a:p>
      </dgm:t>
    </dgm:pt>
    <dgm:pt modelId="{BC0B2C4F-5F43-4B1B-B462-2C18FD0FB264}" type="parTrans" cxnId="{A7E0C427-4993-4DAB-A95C-35DE3EC9EE74}">
      <dgm:prSet/>
      <dgm:spPr/>
      <dgm:t>
        <a:bodyPr/>
        <a:lstStyle/>
        <a:p>
          <a:pPr rtl="1"/>
          <a:endParaRPr lang="ar-SA"/>
        </a:p>
      </dgm:t>
    </dgm:pt>
    <dgm:pt modelId="{E2AB7642-623F-4A26-A8AB-0576246C0809}" type="sibTrans" cxnId="{A7E0C427-4993-4DAB-A95C-35DE3EC9EE74}">
      <dgm:prSet/>
      <dgm:spPr/>
      <dgm:t>
        <a:bodyPr/>
        <a:lstStyle/>
        <a:p>
          <a:pPr rtl="1"/>
          <a:endParaRPr lang="ar-SA"/>
        </a:p>
      </dgm:t>
    </dgm:pt>
    <dgm:pt modelId="{0B632EC7-711E-4B1E-8B80-DF88E5C73D3A}" type="pres">
      <dgm:prSet presAssocID="{7E856728-9E5D-49C0-BA7F-ECE7A2378148}" presName="Name0" presStyleCnt="0">
        <dgm:presLayoutVars>
          <dgm:dir/>
          <dgm:animLvl val="lvl"/>
          <dgm:resizeHandles/>
        </dgm:presLayoutVars>
      </dgm:prSet>
      <dgm:spPr/>
      <dgm:t>
        <a:bodyPr/>
        <a:lstStyle/>
        <a:p>
          <a:pPr rtl="1"/>
          <a:endParaRPr lang="ar-SA"/>
        </a:p>
      </dgm:t>
    </dgm:pt>
    <dgm:pt modelId="{02514B06-A4AB-4E4C-BDD3-B0BCEAD986DC}" type="pres">
      <dgm:prSet presAssocID="{03E8D158-04BC-4CF5-ABF8-27ACDBD08045}" presName="linNode" presStyleCnt="0"/>
      <dgm:spPr/>
    </dgm:pt>
    <dgm:pt modelId="{36BCB0D5-7C17-4ED8-AFCC-EACD611B1934}" type="pres">
      <dgm:prSet presAssocID="{03E8D158-04BC-4CF5-ABF8-27ACDBD08045}" presName="parentShp" presStyleLbl="node1" presStyleIdx="0" presStyleCnt="3" custScaleX="79575" custScaleY="178143" custLinFactNeighborX="-631" custLinFactNeighborY="-7669">
        <dgm:presLayoutVars>
          <dgm:bulletEnabled val="1"/>
        </dgm:presLayoutVars>
      </dgm:prSet>
      <dgm:spPr/>
      <dgm:t>
        <a:bodyPr/>
        <a:lstStyle/>
        <a:p>
          <a:pPr rtl="1"/>
          <a:endParaRPr lang="ar-SA"/>
        </a:p>
      </dgm:t>
    </dgm:pt>
    <dgm:pt modelId="{F4404228-F299-4A42-9D48-BAA77A7B232A}" type="pres">
      <dgm:prSet presAssocID="{03E8D158-04BC-4CF5-ABF8-27ACDBD08045}" presName="childShp" presStyleLbl="bgAccFollowNode1" presStyleIdx="0" presStyleCnt="3" custScaleX="172576" custScaleY="235998" custLinFactNeighborX="15" custLinFactNeighborY="-393">
        <dgm:presLayoutVars>
          <dgm:bulletEnabled val="1"/>
        </dgm:presLayoutVars>
      </dgm:prSet>
      <dgm:spPr/>
      <dgm:t>
        <a:bodyPr/>
        <a:lstStyle/>
        <a:p>
          <a:pPr rtl="1"/>
          <a:endParaRPr lang="ar-SA"/>
        </a:p>
      </dgm:t>
    </dgm:pt>
    <dgm:pt modelId="{07EAC2B7-A19A-4EAA-A832-1301E7758C0C}" type="pres">
      <dgm:prSet presAssocID="{B8762303-F302-4714-A593-71DC9AAD767B}" presName="spacing" presStyleCnt="0"/>
      <dgm:spPr/>
    </dgm:pt>
    <dgm:pt modelId="{6F83B992-A675-4DAE-B0A1-D9FAA5B03772}" type="pres">
      <dgm:prSet presAssocID="{D19794C4-97EC-4CF7-AE47-7B4E5DF29997}" presName="linNode" presStyleCnt="0"/>
      <dgm:spPr/>
    </dgm:pt>
    <dgm:pt modelId="{05DBCC03-D213-4311-83A0-925E3013CA57}" type="pres">
      <dgm:prSet presAssocID="{D19794C4-97EC-4CF7-AE47-7B4E5DF29997}" presName="parentShp" presStyleLbl="node1" presStyleIdx="1" presStyleCnt="3" custScaleX="86267" custScaleY="183876" custLinFactNeighborX="-52" custLinFactNeighborY="-7790">
        <dgm:presLayoutVars>
          <dgm:bulletEnabled val="1"/>
        </dgm:presLayoutVars>
      </dgm:prSet>
      <dgm:spPr/>
      <dgm:t>
        <a:bodyPr/>
        <a:lstStyle/>
        <a:p>
          <a:pPr rtl="1"/>
          <a:endParaRPr lang="ar-SA"/>
        </a:p>
      </dgm:t>
    </dgm:pt>
    <dgm:pt modelId="{A988E185-7A73-4C96-8792-6B02D4015450}" type="pres">
      <dgm:prSet presAssocID="{D19794C4-97EC-4CF7-AE47-7B4E5DF29997}" presName="childShp" presStyleLbl="bgAccFollowNode1" presStyleIdx="1" presStyleCnt="3" custScaleX="203417" custScaleY="215146" custLinFactNeighborX="947" custLinFactNeighborY="-6845">
        <dgm:presLayoutVars>
          <dgm:bulletEnabled val="1"/>
        </dgm:presLayoutVars>
      </dgm:prSet>
      <dgm:spPr/>
      <dgm:t>
        <a:bodyPr/>
        <a:lstStyle/>
        <a:p>
          <a:pPr rtl="1"/>
          <a:endParaRPr lang="ar-SA"/>
        </a:p>
      </dgm:t>
    </dgm:pt>
    <dgm:pt modelId="{0F295449-127E-497A-9996-A1493503F39D}" type="pres">
      <dgm:prSet presAssocID="{32FE5A69-2A9C-4E29-9C83-8E2B63AAF4C8}" presName="spacing" presStyleCnt="0"/>
      <dgm:spPr/>
    </dgm:pt>
    <dgm:pt modelId="{B09C709D-E9B8-4F6C-9861-05A51CE65533}" type="pres">
      <dgm:prSet presAssocID="{985DC51D-CA07-4D87-B33C-5128DF782751}" presName="linNode" presStyleCnt="0"/>
      <dgm:spPr/>
    </dgm:pt>
    <dgm:pt modelId="{6BC2DCC8-CAB7-4CA0-A6F9-A887EE2E1D93}" type="pres">
      <dgm:prSet presAssocID="{985DC51D-CA07-4D87-B33C-5128DF782751}" presName="parentShp" presStyleLbl="node1" presStyleIdx="2" presStyleCnt="3" custScaleX="53677" custScaleY="211877" custLinFactNeighborX="-47" custLinFactNeighborY="676">
        <dgm:presLayoutVars>
          <dgm:bulletEnabled val="1"/>
        </dgm:presLayoutVars>
      </dgm:prSet>
      <dgm:spPr/>
      <dgm:t>
        <a:bodyPr/>
        <a:lstStyle/>
        <a:p>
          <a:pPr rtl="1"/>
          <a:endParaRPr lang="ar-SA"/>
        </a:p>
      </dgm:t>
    </dgm:pt>
    <dgm:pt modelId="{FF963129-7BF3-429E-8BB1-C887707F11AF}" type="pres">
      <dgm:prSet presAssocID="{985DC51D-CA07-4D87-B33C-5128DF782751}" presName="childShp" presStyleLbl="bgAccFollowNode1" presStyleIdx="2" presStyleCnt="3" custScaleX="141681" custScaleY="208541" custLinFactNeighborX="-2170" custLinFactNeighborY="1263">
        <dgm:presLayoutVars>
          <dgm:bulletEnabled val="1"/>
        </dgm:presLayoutVars>
      </dgm:prSet>
      <dgm:spPr/>
      <dgm:t>
        <a:bodyPr/>
        <a:lstStyle/>
        <a:p>
          <a:pPr rtl="1"/>
          <a:endParaRPr lang="ar-SA"/>
        </a:p>
      </dgm:t>
    </dgm:pt>
  </dgm:ptLst>
  <dgm:cxnLst>
    <dgm:cxn modelId="{4648CE40-88B5-4381-BCD0-497C33BD3C2B}" type="presOf" srcId="{6BCDD610-0DE4-4805-A713-2E5B95A35BA3}" destId="{F4404228-F299-4A42-9D48-BAA77A7B232A}" srcOrd="0" destOrd="0" presId="urn:microsoft.com/office/officeart/2005/8/layout/vList6"/>
    <dgm:cxn modelId="{6600461D-9CBF-49AB-9C29-9194A80A9FF7}" type="presOf" srcId="{D19794C4-97EC-4CF7-AE47-7B4E5DF29997}" destId="{05DBCC03-D213-4311-83A0-925E3013CA57}" srcOrd="0" destOrd="0" presId="urn:microsoft.com/office/officeart/2005/8/layout/vList6"/>
    <dgm:cxn modelId="{AB0BEF72-32EF-4BA7-A6D7-57836066E5B1}" srcId="{985DC51D-CA07-4D87-B33C-5128DF782751}" destId="{06446981-71B9-4CD9-89C1-5C042615E76B}" srcOrd="0" destOrd="0" parTransId="{53045430-F99B-4E19-AAF1-A99790F12693}" sibTransId="{FAA932A7-90AA-4C32-BAF2-31FFEAF9415A}"/>
    <dgm:cxn modelId="{45AB1411-C544-4221-B7CB-F0623CDDBC1C}" srcId="{03E8D158-04BC-4CF5-ABF8-27ACDBD08045}" destId="{6BCDD610-0DE4-4805-A713-2E5B95A35BA3}" srcOrd="0" destOrd="0" parTransId="{C464A0A1-B28B-4EBC-A01D-11051ECDF331}" sibTransId="{CF379C7B-DD18-487F-80ED-FE644FBA5CB2}"/>
    <dgm:cxn modelId="{5D392D2D-E29A-40AF-9A77-2C69AF9F56CC}" type="presOf" srcId="{4EE62226-590F-416A-8C01-1810885DB13B}" destId="{A988E185-7A73-4C96-8792-6B02D4015450}" srcOrd="0" destOrd="0" presId="urn:microsoft.com/office/officeart/2005/8/layout/vList6"/>
    <dgm:cxn modelId="{1E4F09EB-2764-427F-BA38-4F578743589E}" type="presOf" srcId="{7E856728-9E5D-49C0-BA7F-ECE7A2378148}" destId="{0B632EC7-711E-4B1E-8B80-DF88E5C73D3A}" srcOrd="0" destOrd="0" presId="urn:microsoft.com/office/officeart/2005/8/layout/vList6"/>
    <dgm:cxn modelId="{4BA0B4EF-88C6-4F06-982B-AE870FD189AF}" type="presOf" srcId="{03E8D158-04BC-4CF5-ABF8-27ACDBD08045}" destId="{36BCB0D5-7C17-4ED8-AFCC-EACD611B1934}" srcOrd="0" destOrd="0" presId="urn:microsoft.com/office/officeart/2005/8/layout/vList6"/>
    <dgm:cxn modelId="{CE81454F-C663-4DE2-9087-7B0B848F7A89}" srcId="{7E856728-9E5D-49C0-BA7F-ECE7A2378148}" destId="{D19794C4-97EC-4CF7-AE47-7B4E5DF29997}" srcOrd="1" destOrd="0" parTransId="{37FF869D-1528-426C-B3BD-E3244ED52DFC}" sibTransId="{32FE5A69-2A9C-4E29-9C83-8E2B63AAF4C8}"/>
    <dgm:cxn modelId="{6612C844-5A86-4917-91A7-98127989C072}" srcId="{7E856728-9E5D-49C0-BA7F-ECE7A2378148}" destId="{03E8D158-04BC-4CF5-ABF8-27ACDBD08045}" srcOrd="0" destOrd="0" parTransId="{F80BCBDA-AB62-422D-8DFC-A81A893C7672}" sibTransId="{B8762303-F302-4714-A593-71DC9AAD767B}"/>
    <dgm:cxn modelId="{59CF049D-B97C-421F-BAA4-A835C2CED007}" type="presOf" srcId="{985DC51D-CA07-4D87-B33C-5128DF782751}" destId="{6BC2DCC8-CAB7-4CA0-A6F9-A887EE2E1D93}" srcOrd="0" destOrd="0" presId="urn:microsoft.com/office/officeart/2005/8/layout/vList6"/>
    <dgm:cxn modelId="{E567E332-FC62-4F27-ADB8-CD1DD0DE0D18}" srcId="{7E856728-9E5D-49C0-BA7F-ECE7A2378148}" destId="{985DC51D-CA07-4D87-B33C-5128DF782751}" srcOrd="2" destOrd="0" parTransId="{05807247-0AEC-4BF0-8172-49A34DD93448}" sibTransId="{93C4A60B-184F-4095-AFF7-66D36E4D20FA}"/>
    <dgm:cxn modelId="{3763E6C6-11B8-4415-90A6-084A42F9114D}" type="presOf" srcId="{06446981-71B9-4CD9-89C1-5C042615E76B}" destId="{FF963129-7BF3-429E-8BB1-C887707F11AF}" srcOrd="0" destOrd="0" presId="urn:microsoft.com/office/officeart/2005/8/layout/vList6"/>
    <dgm:cxn modelId="{A7E0C427-4993-4DAB-A95C-35DE3EC9EE74}" srcId="{D19794C4-97EC-4CF7-AE47-7B4E5DF29997}" destId="{4EE62226-590F-416A-8C01-1810885DB13B}" srcOrd="0" destOrd="0" parTransId="{BC0B2C4F-5F43-4B1B-B462-2C18FD0FB264}" sibTransId="{E2AB7642-623F-4A26-A8AB-0576246C0809}"/>
    <dgm:cxn modelId="{98F5E5F7-40F5-45BB-94E5-1E999E9AF62D}" type="presParOf" srcId="{0B632EC7-711E-4B1E-8B80-DF88E5C73D3A}" destId="{02514B06-A4AB-4E4C-BDD3-B0BCEAD986DC}" srcOrd="0" destOrd="0" presId="urn:microsoft.com/office/officeart/2005/8/layout/vList6"/>
    <dgm:cxn modelId="{B97DEBE1-B58E-419D-93AC-CE09470777EB}" type="presParOf" srcId="{02514B06-A4AB-4E4C-BDD3-B0BCEAD986DC}" destId="{36BCB0D5-7C17-4ED8-AFCC-EACD611B1934}" srcOrd="0" destOrd="0" presId="urn:microsoft.com/office/officeart/2005/8/layout/vList6"/>
    <dgm:cxn modelId="{2323B29B-9E1C-4B3E-A2C7-C9E5FC710B54}" type="presParOf" srcId="{02514B06-A4AB-4E4C-BDD3-B0BCEAD986DC}" destId="{F4404228-F299-4A42-9D48-BAA77A7B232A}" srcOrd="1" destOrd="0" presId="urn:microsoft.com/office/officeart/2005/8/layout/vList6"/>
    <dgm:cxn modelId="{FFF3CC8C-0010-4CCB-BC72-DF29D0141EA1}" type="presParOf" srcId="{0B632EC7-711E-4B1E-8B80-DF88E5C73D3A}" destId="{07EAC2B7-A19A-4EAA-A832-1301E7758C0C}" srcOrd="1" destOrd="0" presId="urn:microsoft.com/office/officeart/2005/8/layout/vList6"/>
    <dgm:cxn modelId="{440F1990-EAF9-47EB-9D24-C69690AA5A77}" type="presParOf" srcId="{0B632EC7-711E-4B1E-8B80-DF88E5C73D3A}" destId="{6F83B992-A675-4DAE-B0A1-D9FAA5B03772}" srcOrd="2" destOrd="0" presId="urn:microsoft.com/office/officeart/2005/8/layout/vList6"/>
    <dgm:cxn modelId="{07F0EC94-4ACA-4635-BB55-0D4B8E122FE4}" type="presParOf" srcId="{6F83B992-A675-4DAE-B0A1-D9FAA5B03772}" destId="{05DBCC03-D213-4311-83A0-925E3013CA57}" srcOrd="0" destOrd="0" presId="urn:microsoft.com/office/officeart/2005/8/layout/vList6"/>
    <dgm:cxn modelId="{64B18CF0-8988-4341-8F49-379A8C93921C}" type="presParOf" srcId="{6F83B992-A675-4DAE-B0A1-D9FAA5B03772}" destId="{A988E185-7A73-4C96-8792-6B02D4015450}" srcOrd="1" destOrd="0" presId="urn:microsoft.com/office/officeart/2005/8/layout/vList6"/>
    <dgm:cxn modelId="{65B3BBAF-988D-444F-9A9C-4EADA9FD4BAF}" type="presParOf" srcId="{0B632EC7-711E-4B1E-8B80-DF88E5C73D3A}" destId="{0F295449-127E-497A-9996-A1493503F39D}" srcOrd="3" destOrd="0" presId="urn:microsoft.com/office/officeart/2005/8/layout/vList6"/>
    <dgm:cxn modelId="{D793B0F9-605D-46C9-945D-47703A77A658}" type="presParOf" srcId="{0B632EC7-711E-4B1E-8B80-DF88E5C73D3A}" destId="{B09C709D-E9B8-4F6C-9861-05A51CE65533}" srcOrd="4" destOrd="0" presId="urn:microsoft.com/office/officeart/2005/8/layout/vList6"/>
    <dgm:cxn modelId="{4EF26650-BCB4-4317-B1B7-A486E3D47FAE}" type="presParOf" srcId="{B09C709D-E9B8-4F6C-9861-05A51CE65533}" destId="{6BC2DCC8-CAB7-4CA0-A6F9-A887EE2E1D93}" srcOrd="0" destOrd="0" presId="urn:microsoft.com/office/officeart/2005/8/layout/vList6"/>
    <dgm:cxn modelId="{B394BE4E-9DAB-42DB-A116-52DBB542A535}" type="presParOf" srcId="{B09C709D-E9B8-4F6C-9861-05A51CE65533}" destId="{FF963129-7BF3-429E-8BB1-C887707F11A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A65DFAF4-4793-42F3-9C60-9019CF80D8EE}">
      <dgm:prSet phldrT="[نص]" custT="1"/>
      <dgm:spPr/>
      <dgm:t>
        <a:bodyPr/>
        <a:lstStyle/>
        <a:p>
          <a:pPr rtl="1"/>
          <a:r>
            <a:rPr lang="ar-SA" sz="4400" b="1" dirty="0" smtClean="0">
              <a:solidFill>
                <a:srgbClr val="FFFF00"/>
              </a:solidFill>
              <a:effectLst>
                <a:outerShdw blurRad="38100" dist="38100" dir="2700000" algn="tl">
                  <a:srgbClr val="000000">
                    <a:alpha val="43137"/>
                  </a:srgbClr>
                </a:outerShdw>
              </a:effectLst>
            </a:rPr>
            <a:t>2- تحسين التعاون </a:t>
          </a:r>
        </a:p>
        <a:p>
          <a:pPr rtl="1"/>
          <a:r>
            <a:rPr lang="ar-SA" sz="4400" b="1" dirty="0" smtClean="0">
              <a:solidFill>
                <a:srgbClr val="FFFF00"/>
              </a:solidFill>
              <a:effectLst>
                <a:outerShdw blurRad="38100" dist="38100" dir="2700000" algn="tl">
                  <a:srgbClr val="000000">
                    <a:alpha val="43137"/>
                  </a:srgbClr>
                </a:outerShdw>
              </a:effectLst>
            </a:rPr>
            <a:t>+ الاعتماد بين المتفاوضين وعدم الإضرار بالحد الأدنى من ذلك التعاون .</a:t>
          </a:r>
          <a:endParaRPr lang="ar-SA" sz="4400" b="1" dirty="0">
            <a:solidFill>
              <a:srgbClr val="FFFF00"/>
            </a:solidFill>
            <a:effectLst>
              <a:outerShdw blurRad="38100" dist="38100" dir="2700000" algn="tl">
                <a:srgbClr val="000000">
                  <a:alpha val="43137"/>
                </a:srgbClr>
              </a:outerShdw>
            </a:effectLst>
          </a:endParaRPr>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2DA2F0FE-C722-4D37-B0BB-E83BC7FC829E}">
      <dgm:prSet phldrT="[نص]" custT="1"/>
      <dgm:spPr/>
      <dgm:t>
        <a:bodyPr/>
        <a:lstStyle/>
        <a:p>
          <a:pPr rtl="1"/>
          <a:r>
            <a:rPr lang="ar-SA" sz="4800" b="1" dirty="0" smtClean="0">
              <a:solidFill>
                <a:srgbClr val="C00000"/>
              </a:solidFill>
              <a:effectLst>
                <a:outerShdw blurRad="38100" dist="38100" dir="2700000" algn="tl">
                  <a:srgbClr val="000000">
                    <a:alpha val="43137"/>
                  </a:srgbClr>
                </a:outerShdw>
              </a:effectLst>
            </a:rPr>
            <a:t>1</a:t>
          </a:r>
          <a:r>
            <a:rPr lang="ar-SA" sz="4400" b="1" dirty="0" smtClean="0">
              <a:solidFill>
                <a:srgbClr val="C00000"/>
              </a:solidFill>
              <a:effectLst>
                <a:outerShdw blurRad="38100" dist="38100" dir="2700000" algn="tl">
                  <a:srgbClr val="000000">
                    <a:alpha val="43137"/>
                  </a:srgbClr>
                </a:outerShdw>
              </a:effectLst>
            </a:rPr>
            <a:t>- الوصول لاتفاق يرضى عنه الطرفين</a:t>
          </a:r>
          <a:endParaRPr lang="ar-SA" sz="4400" b="1" dirty="0">
            <a:effectLst>
              <a:outerShdw blurRad="38100" dist="38100" dir="2700000" algn="tl">
                <a:srgbClr val="000000">
                  <a:alpha val="43137"/>
                </a:srgbClr>
              </a:outerShdw>
            </a:effectLst>
          </a:endParaRPr>
        </a:p>
      </dgm:t>
    </dgm:pt>
    <dgm:pt modelId="{77F7FB0D-6B57-495B-8F3E-635983315075}" type="sibTrans" cxnId="{8A547877-B0AF-4EA6-8F7A-709C28765207}">
      <dgm:prSet/>
      <dgm:spPr/>
      <dgm:t>
        <a:bodyPr/>
        <a:lstStyle/>
        <a:p>
          <a:pPr rtl="1"/>
          <a:endParaRPr lang="ar-SA"/>
        </a:p>
      </dgm:t>
    </dgm:pt>
    <dgm:pt modelId="{115DA3F6-76D4-4EF8-A584-424CB2FC5A5B}" type="parTrans" cxnId="{8A547877-B0AF-4EA6-8F7A-709C28765207}">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custLinFactNeighborX="-87" custLinFactNeighborY="-1266"/>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FlipVert="1" custFlipHor="0" custScaleX="2433" custScaleY="2433" custLinFactX="-1706" custLinFactNeighborX="-100000" custLinFactNeighborY="-43994"/>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custLinFactNeighborX="165"/>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X="4585" custScaleY="2433" custLinFactX="-53" custLinFactNeighborX="-100000" custLinFactNeighborY="-40193"/>
      <dgm:spPr>
        <a:blipFill rotWithShape="0">
          <a:blip xmlns:r="http://schemas.openxmlformats.org/officeDocument/2006/relationships" r:embed="rId2"/>
          <a:stretch>
            <a:fillRect/>
          </a:stretch>
        </a:blipFill>
      </dgm:spPr>
    </dgm:pt>
  </dgm:ptLst>
  <dgm:cxnLst>
    <dgm:cxn modelId="{AD8A3099-E510-4FD6-A01F-431D84D85C2E}" type="presOf" srcId="{77F7FB0D-6B57-495B-8F3E-635983315075}" destId="{1E32D514-59D0-4CCB-B8CE-6DD3BB28FEA1}" srcOrd="0" destOrd="0" presId="urn:microsoft.com/office/officeart/2005/8/layout/hList7"/>
    <dgm:cxn modelId="{2BC5604B-E8AA-4CDE-8A50-5961F10785F3}" type="presOf" srcId="{2DA2F0FE-C722-4D37-B0BB-E83BC7FC829E}" destId="{E1DAA368-630F-4B12-90A2-20117B42E44B}" srcOrd="1" destOrd="0" presId="urn:microsoft.com/office/officeart/2005/8/layout/hList7"/>
    <dgm:cxn modelId="{C86A93CE-E044-4CAA-8473-65A37B082CBA}" type="presOf" srcId="{23435236-367F-43A6-9581-A526E596D3D3}" destId="{3753C0B8-F6F7-4F35-BEA0-7BB9B43D6F99}" srcOrd="0"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84E94255-F493-4BF7-A75A-E0ECB7CDF99A}" type="presOf" srcId="{A65DFAF4-4793-42F3-9C60-9019CF80D8EE}" destId="{66654DE4-13BD-406E-8F62-E2986ADF6392}" srcOrd="1"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5C7BEA8B-C9ED-4A4D-B92F-CC0A654294CC}" type="presOf" srcId="{2DA2F0FE-C722-4D37-B0BB-E83BC7FC829E}" destId="{483DDA8A-2493-41FC-B332-228D45F95CC5}" srcOrd="0" destOrd="0" presId="urn:microsoft.com/office/officeart/2005/8/layout/hList7"/>
    <dgm:cxn modelId="{D1C68E95-2CCC-4320-823C-3DB688C7C4DF}" type="presOf" srcId="{A65DFAF4-4793-42F3-9C60-9019CF80D8EE}" destId="{F8F37623-B8DB-4FC6-8732-A17E23D67DEE}" srcOrd="0" destOrd="0" presId="urn:microsoft.com/office/officeart/2005/8/layout/hList7"/>
    <dgm:cxn modelId="{098CD734-7119-41DF-A2D9-9028D7AA0A23}" type="presParOf" srcId="{3753C0B8-F6F7-4F35-BEA0-7BB9B43D6F99}" destId="{83D396EA-4F6F-474E-958D-D0FEF631E635}" srcOrd="0" destOrd="0" presId="urn:microsoft.com/office/officeart/2005/8/layout/hList7"/>
    <dgm:cxn modelId="{26774764-3EB9-4184-88DE-B3FB85A9F4E4}" type="presParOf" srcId="{3753C0B8-F6F7-4F35-BEA0-7BB9B43D6F99}" destId="{DD3B9F7F-31B3-45A5-9C06-AD763B4925E6}" srcOrd="1" destOrd="0" presId="urn:microsoft.com/office/officeart/2005/8/layout/hList7"/>
    <dgm:cxn modelId="{5D0D092A-2A94-4F6D-A1F1-D1F1475DA217}" type="presParOf" srcId="{DD3B9F7F-31B3-45A5-9C06-AD763B4925E6}" destId="{F4AA2D56-A5C6-44B0-9723-D105A541A7F1}" srcOrd="0" destOrd="0" presId="urn:microsoft.com/office/officeart/2005/8/layout/hList7"/>
    <dgm:cxn modelId="{A6876A32-D14B-4A78-9409-CA25FE991C03}" type="presParOf" srcId="{F4AA2D56-A5C6-44B0-9723-D105A541A7F1}" destId="{483DDA8A-2493-41FC-B332-228D45F95CC5}" srcOrd="0" destOrd="0" presId="urn:microsoft.com/office/officeart/2005/8/layout/hList7"/>
    <dgm:cxn modelId="{AC40608D-27D5-433C-B03D-85A9181155E3}" type="presParOf" srcId="{F4AA2D56-A5C6-44B0-9723-D105A541A7F1}" destId="{E1DAA368-630F-4B12-90A2-20117B42E44B}" srcOrd="1" destOrd="0" presId="urn:microsoft.com/office/officeart/2005/8/layout/hList7"/>
    <dgm:cxn modelId="{0AE2453A-6D51-496E-B231-90475AA4CE3C}" type="presParOf" srcId="{F4AA2D56-A5C6-44B0-9723-D105A541A7F1}" destId="{0AC3A599-DD4B-4410-9277-46971017B499}" srcOrd="2" destOrd="0" presId="urn:microsoft.com/office/officeart/2005/8/layout/hList7"/>
    <dgm:cxn modelId="{2B44CE29-A923-4E1A-A336-CC15DC5AC6D6}" type="presParOf" srcId="{F4AA2D56-A5C6-44B0-9723-D105A541A7F1}" destId="{178CC057-19EC-4285-BF04-22C8663F0241}" srcOrd="3" destOrd="0" presId="urn:microsoft.com/office/officeart/2005/8/layout/hList7"/>
    <dgm:cxn modelId="{5D7EAE74-3F84-41D3-91AB-5ADDB9E99A68}" type="presParOf" srcId="{DD3B9F7F-31B3-45A5-9C06-AD763B4925E6}" destId="{1E32D514-59D0-4CCB-B8CE-6DD3BB28FEA1}" srcOrd="1" destOrd="0" presId="urn:microsoft.com/office/officeart/2005/8/layout/hList7"/>
    <dgm:cxn modelId="{7F3E7826-41E4-4128-A4C3-3A7F4F11C11C}" type="presParOf" srcId="{DD3B9F7F-31B3-45A5-9C06-AD763B4925E6}" destId="{9668A062-3776-425B-93EB-67914410C303}" srcOrd="2" destOrd="0" presId="urn:microsoft.com/office/officeart/2005/8/layout/hList7"/>
    <dgm:cxn modelId="{0195B03E-9F5E-44DC-91F8-2DAAEB455FC4}" type="presParOf" srcId="{9668A062-3776-425B-93EB-67914410C303}" destId="{F8F37623-B8DB-4FC6-8732-A17E23D67DEE}" srcOrd="0" destOrd="0" presId="urn:microsoft.com/office/officeart/2005/8/layout/hList7"/>
    <dgm:cxn modelId="{14509BBE-F1EE-49E0-9C20-0C3EF7D98DB3}" type="presParOf" srcId="{9668A062-3776-425B-93EB-67914410C303}" destId="{66654DE4-13BD-406E-8F62-E2986ADF6392}" srcOrd="1" destOrd="0" presId="urn:microsoft.com/office/officeart/2005/8/layout/hList7"/>
    <dgm:cxn modelId="{DD0E88CE-AAA0-46BA-891B-DCAE3432043E}" type="presParOf" srcId="{9668A062-3776-425B-93EB-67914410C303}" destId="{DD4770EF-2F0F-41E2-AF4E-62E4275ABFDE}" srcOrd="2" destOrd="0" presId="urn:microsoft.com/office/officeart/2005/8/layout/hList7"/>
    <dgm:cxn modelId="{4EEA7860-463D-4348-BE84-35062961F11F}"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54921FF-0604-498A-9063-33DA49FDE90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21087719-AE7A-4B6D-9B61-0062DDD4176C}">
      <dgm:prSet phldrT="[نص]" custT="1"/>
      <dgm:spPr/>
      <dgm:t>
        <a:bodyPr/>
        <a:lstStyle/>
        <a:p>
          <a:pPr rtl="1"/>
          <a:r>
            <a:rPr lang="ar-SA" sz="3200" b="1" dirty="0" smtClean="0">
              <a:solidFill>
                <a:schemeClr val="bg1"/>
              </a:solidFill>
              <a:effectLst>
                <a:outerShdw blurRad="38100" dist="38100" dir="2700000" algn="tl">
                  <a:srgbClr val="000000">
                    <a:alpha val="43137"/>
                  </a:srgbClr>
                </a:outerShdw>
              </a:effectLst>
              <a:cs typeface="Akhbar MT" pitchFamily="2" charset="-78"/>
            </a:rPr>
            <a:t>المفاوض القوي </a:t>
          </a:r>
          <a:endParaRPr lang="ar-SA" sz="3200" dirty="0">
            <a:solidFill>
              <a:schemeClr val="bg1"/>
            </a:solidFill>
            <a:effectLst>
              <a:outerShdw blurRad="38100" dist="38100" dir="2700000" algn="tl">
                <a:srgbClr val="000000">
                  <a:alpha val="43137"/>
                </a:srgbClr>
              </a:outerShdw>
            </a:effectLst>
          </a:endParaRPr>
        </a:p>
      </dgm:t>
    </dgm:pt>
    <dgm:pt modelId="{C7CEB6B8-A0BA-49F7-837C-F134A8A0152C}" type="parTrans" cxnId="{1D0FA7FA-B974-4CCA-8FA1-BAC198F2E332}">
      <dgm:prSet/>
      <dgm:spPr/>
      <dgm:t>
        <a:bodyPr/>
        <a:lstStyle/>
        <a:p>
          <a:pPr rtl="1"/>
          <a:endParaRPr lang="ar-SA"/>
        </a:p>
      </dgm:t>
    </dgm:pt>
    <dgm:pt modelId="{E0C5E594-492B-47CB-B318-7FF04771DF46}" type="sibTrans" cxnId="{1D0FA7FA-B974-4CCA-8FA1-BAC198F2E332}">
      <dgm:prSet/>
      <dgm:spPr/>
      <dgm:t>
        <a:bodyPr/>
        <a:lstStyle/>
        <a:p>
          <a:pPr rtl="1"/>
          <a:endParaRPr lang="ar-SA"/>
        </a:p>
      </dgm:t>
    </dgm:pt>
    <dgm:pt modelId="{1E92A4CD-448D-45F4-93B9-752A7E13A596}">
      <dgm:prSet phldrT="[نص]" custT="1"/>
      <dgm:spPr>
        <a:solidFill>
          <a:schemeClr val="accent1">
            <a:lumMod val="20000"/>
            <a:lumOff val="80000"/>
            <a:alpha val="90000"/>
          </a:schemeClr>
        </a:solidFill>
      </dgm:spPr>
      <dgm:t>
        <a:bodyPr/>
        <a:lstStyle/>
        <a:p>
          <a:pPr rtl="1"/>
          <a:r>
            <a:rPr lang="ar-SA" sz="2800" b="1" dirty="0" smtClean="0">
              <a:cs typeface="Akhbar MT" pitchFamily="2" charset="-78"/>
            </a:rPr>
            <a:t>يهتم بالمهام والنتائج ويبحث عن التحدي والفرص ولديه القدرة على المواجهة واتخاذ القرار .</a:t>
          </a:r>
          <a:endParaRPr lang="ar-SA" sz="2800" dirty="0"/>
        </a:p>
      </dgm:t>
    </dgm:pt>
    <dgm:pt modelId="{59EAAA3D-86CC-4EA5-B273-F5073FE21263}" type="parTrans" cxnId="{DA6CE20A-92F9-4DFD-B82E-E96BC248F3A1}">
      <dgm:prSet/>
      <dgm:spPr/>
      <dgm:t>
        <a:bodyPr/>
        <a:lstStyle/>
        <a:p>
          <a:pPr rtl="1"/>
          <a:endParaRPr lang="ar-SA"/>
        </a:p>
      </dgm:t>
    </dgm:pt>
    <dgm:pt modelId="{6C0CBDFE-BD16-41BA-B18A-6669791A9C71}" type="sibTrans" cxnId="{DA6CE20A-92F9-4DFD-B82E-E96BC248F3A1}">
      <dgm:prSet/>
      <dgm:spPr/>
      <dgm:t>
        <a:bodyPr/>
        <a:lstStyle/>
        <a:p>
          <a:pPr rtl="1"/>
          <a:endParaRPr lang="ar-SA"/>
        </a:p>
      </dgm:t>
    </dgm:pt>
    <dgm:pt modelId="{984A9239-E16A-475F-9727-B4D0D4D32BE4}">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cs typeface="Akhbar MT" pitchFamily="2" charset="-78"/>
            </a:rPr>
            <a:t>المفاوض المقنع </a:t>
          </a:r>
          <a:endParaRPr lang="ar-SA" sz="3200" dirty="0">
            <a:solidFill>
              <a:schemeClr val="tx1"/>
            </a:solidFill>
            <a:effectLst>
              <a:outerShdw blurRad="38100" dist="38100" dir="2700000" algn="tl">
                <a:srgbClr val="000000">
                  <a:alpha val="43137"/>
                </a:srgbClr>
              </a:outerShdw>
            </a:effectLst>
          </a:endParaRPr>
        </a:p>
      </dgm:t>
    </dgm:pt>
    <dgm:pt modelId="{966A6F14-2BF2-4D0D-8898-BD5E3D170286}" type="parTrans" cxnId="{B15B0174-CF35-4708-8420-CFF4212764DD}">
      <dgm:prSet/>
      <dgm:spPr/>
      <dgm:t>
        <a:bodyPr/>
        <a:lstStyle/>
        <a:p>
          <a:pPr rtl="1"/>
          <a:endParaRPr lang="ar-SA"/>
        </a:p>
      </dgm:t>
    </dgm:pt>
    <dgm:pt modelId="{8603515F-9256-43F9-BE2C-E7CFAB4A4124}" type="sibTrans" cxnId="{B15B0174-CF35-4708-8420-CFF4212764DD}">
      <dgm:prSet/>
      <dgm:spPr/>
      <dgm:t>
        <a:bodyPr/>
        <a:lstStyle/>
        <a:p>
          <a:pPr rtl="1"/>
          <a:endParaRPr lang="ar-SA"/>
        </a:p>
      </dgm:t>
    </dgm:pt>
    <dgm:pt modelId="{6C34BC68-6893-453B-8B6C-A2A6257F3189}">
      <dgm:prSet phldrT="[نص]" custT="1"/>
      <dgm:spPr>
        <a:solidFill>
          <a:schemeClr val="accent3">
            <a:lumMod val="20000"/>
            <a:lumOff val="80000"/>
            <a:alpha val="90000"/>
          </a:schemeClr>
        </a:solidFill>
      </dgm:spPr>
      <dgm:t>
        <a:bodyPr/>
        <a:lstStyle/>
        <a:p>
          <a:pPr rtl="1"/>
          <a:r>
            <a:rPr lang="ar-SA" sz="2800" b="1" dirty="0" smtClean="0">
              <a:cs typeface="Akhbar MT" pitchFamily="2" charset="-78"/>
            </a:rPr>
            <a:t>وهذا النوع يتميز بالانفتاح واجتماعي وذي طموح , يتميز بالشدة والصرامة لكن تحت غطاء اللطف والود والإقناع .  ” خطر ” </a:t>
          </a:r>
          <a:endParaRPr lang="ar-SA" sz="2800" dirty="0"/>
        </a:p>
      </dgm:t>
    </dgm:pt>
    <dgm:pt modelId="{633FE4C4-9A9B-476A-8A76-A2E670419B6B}" type="parTrans" cxnId="{3BEF9DC7-602A-43FD-A334-18ADD6F5EB0D}">
      <dgm:prSet/>
      <dgm:spPr/>
      <dgm:t>
        <a:bodyPr/>
        <a:lstStyle/>
        <a:p>
          <a:pPr rtl="1"/>
          <a:endParaRPr lang="ar-SA"/>
        </a:p>
      </dgm:t>
    </dgm:pt>
    <dgm:pt modelId="{CF9EBB0C-D5CC-4700-8B44-5D76B359E98A}" type="sibTrans" cxnId="{3BEF9DC7-602A-43FD-A334-18ADD6F5EB0D}">
      <dgm:prSet/>
      <dgm:spPr/>
      <dgm:t>
        <a:bodyPr/>
        <a:lstStyle/>
        <a:p>
          <a:pPr rtl="1"/>
          <a:endParaRPr lang="ar-SA"/>
        </a:p>
      </dgm:t>
    </dgm:pt>
    <dgm:pt modelId="{57876EBA-2341-498E-A7A2-E70CD8B0D65F}">
      <dgm:prSet phldrT="[نص]" custT="1"/>
      <dgm:spPr/>
      <dgm:t>
        <a:bodyPr/>
        <a:lstStyle/>
        <a:p>
          <a:pPr rtl="1"/>
          <a:r>
            <a:rPr lang="ar-SA" sz="3200" b="1" dirty="0" smtClean="0">
              <a:solidFill>
                <a:schemeClr val="tx1"/>
              </a:solidFill>
              <a:effectLst>
                <a:outerShdw blurRad="38100" dist="38100" dir="2700000" algn="tl">
                  <a:srgbClr val="000000">
                    <a:alpha val="43137"/>
                  </a:srgbClr>
                </a:outerShdw>
              </a:effectLst>
              <a:cs typeface="Akhbar MT" pitchFamily="2" charset="-78"/>
            </a:rPr>
            <a:t>المفاوض الواثق </a:t>
          </a:r>
          <a:endParaRPr lang="ar-SA" sz="3200" dirty="0">
            <a:solidFill>
              <a:schemeClr val="tx1"/>
            </a:solidFill>
            <a:effectLst>
              <a:outerShdw blurRad="38100" dist="38100" dir="2700000" algn="tl">
                <a:srgbClr val="000000">
                  <a:alpha val="43137"/>
                </a:srgbClr>
              </a:outerShdw>
            </a:effectLst>
          </a:endParaRPr>
        </a:p>
      </dgm:t>
    </dgm:pt>
    <dgm:pt modelId="{9B60D513-0B76-491B-8FD7-E245301B4C22}" type="parTrans" cxnId="{F0811289-F348-48CC-BCA4-5B19B5B745E5}">
      <dgm:prSet/>
      <dgm:spPr/>
      <dgm:t>
        <a:bodyPr/>
        <a:lstStyle/>
        <a:p>
          <a:pPr rtl="1"/>
          <a:endParaRPr lang="ar-SA"/>
        </a:p>
      </dgm:t>
    </dgm:pt>
    <dgm:pt modelId="{23627F9C-3055-4A8C-A233-DB9D81950A7C}" type="sibTrans" cxnId="{F0811289-F348-48CC-BCA4-5B19B5B745E5}">
      <dgm:prSet/>
      <dgm:spPr/>
      <dgm:t>
        <a:bodyPr/>
        <a:lstStyle/>
        <a:p>
          <a:pPr rtl="1"/>
          <a:endParaRPr lang="ar-SA"/>
        </a:p>
      </dgm:t>
    </dgm:pt>
    <dgm:pt modelId="{85E6ECDB-DA65-4B25-80E8-3AE08E7234F1}">
      <dgm:prSet phldrT="[نص]" custT="1"/>
      <dgm:spPr>
        <a:solidFill>
          <a:schemeClr val="accent3">
            <a:lumMod val="40000"/>
            <a:lumOff val="60000"/>
            <a:alpha val="90000"/>
          </a:schemeClr>
        </a:solidFill>
      </dgm:spPr>
      <dgm:t>
        <a:bodyPr/>
        <a:lstStyle/>
        <a:p>
          <a:pPr rtl="1"/>
          <a:r>
            <a:rPr lang="ar-SA" sz="2800" b="1" dirty="0" smtClean="0">
              <a:cs typeface="Akhbar MT" pitchFamily="2" charset="-78"/>
            </a:rPr>
            <a:t>يتميز بالجدية ويمكن الاعتماد عليه. يقاوم التغيير المفاجئ , يستمد ثقتة من ماضية .        ” مريح على طاولة المفاوضات ” </a:t>
          </a:r>
          <a:endParaRPr lang="ar-SA" sz="2800" dirty="0"/>
        </a:p>
      </dgm:t>
    </dgm:pt>
    <dgm:pt modelId="{766F8242-AD59-4A02-90EC-CF9142D5C897}" type="parTrans" cxnId="{A68AA006-F65D-4B75-A9AC-C1425F5B5502}">
      <dgm:prSet/>
      <dgm:spPr/>
      <dgm:t>
        <a:bodyPr/>
        <a:lstStyle/>
        <a:p>
          <a:pPr rtl="1"/>
          <a:endParaRPr lang="ar-SA"/>
        </a:p>
      </dgm:t>
    </dgm:pt>
    <dgm:pt modelId="{B96562EC-EA9F-4771-BC7C-FC3D92AF68C7}" type="sibTrans" cxnId="{A68AA006-F65D-4B75-A9AC-C1425F5B5502}">
      <dgm:prSet/>
      <dgm:spPr/>
      <dgm:t>
        <a:bodyPr/>
        <a:lstStyle/>
        <a:p>
          <a:pPr rtl="1"/>
          <a:endParaRPr lang="ar-SA"/>
        </a:p>
      </dgm:t>
    </dgm:pt>
    <dgm:pt modelId="{B8998F37-E2CF-4979-A952-CC19CF222F0A}">
      <dgm:prSet custT="1"/>
      <dgm:spPr/>
      <dgm:t>
        <a:bodyPr/>
        <a:lstStyle/>
        <a:p>
          <a:pPr rtl="1"/>
          <a:r>
            <a:rPr lang="ar-SA" sz="3200" b="1" dirty="0" smtClean="0">
              <a:solidFill>
                <a:schemeClr val="tx1"/>
              </a:solidFill>
              <a:effectLst>
                <a:outerShdw blurRad="38100" dist="38100" dir="2700000" algn="tl">
                  <a:srgbClr val="000000">
                    <a:alpha val="43137"/>
                  </a:srgbClr>
                </a:outerShdw>
              </a:effectLst>
              <a:cs typeface="Akhbar MT" pitchFamily="2" charset="-78"/>
            </a:rPr>
            <a:t>المفاوض المتردد</a:t>
          </a:r>
          <a:endParaRPr lang="ar-SA" sz="3200" dirty="0">
            <a:solidFill>
              <a:schemeClr val="tx1"/>
            </a:solidFill>
            <a:effectLst>
              <a:outerShdw blurRad="38100" dist="38100" dir="2700000" algn="tl">
                <a:srgbClr val="000000">
                  <a:alpha val="43137"/>
                </a:srgbClr>
              </a:outerShdw>
            </a:effectLst>
          </a:endParaRPr>
        </a:p>
      </dgm:t>
    </dgm:pt>
    <dgm:pt modelId="{3159D9B7-8D0B-4040-9785-1C2A74DEFBD4}" type="parTrans" cxnId="{2550B7A0-8C0E-4A54-9BF6-B2135AC968C9}">
      <dgm:prSet/>
      <dgm:spPr/>
      <dgm:t>
        <a:bodyPr/>
        <a:lstStyle/>
        <a:p>
          <a:pPr rtl="1"/>
          <a:endParaRPr lang="ar-SA"/>
        </a:p>
      </dgm:t>
    </dgm:pt>
    <dgm:pt modelId="{D9B1BE64-5D12-42C6-BE0D-B03E86C6D0C8}" type="sibTrans" cxnId="{2550B7A0-8C0E-4A54-9BF6-B2135AC968C9}">
      <dgm:prSet/>
      <dgm:spPr/>
      <dgm:t>
        <a:bodyPr/>
        <a:lstStyle/>
        <a:p>
          <a:pPr rtl="1"/>
          <a:endParaRPr lang="ar-SA"/>
        </a:p>
      </dgm:t>
    </dgm:pt>
    <dgm:pt modelId="{5F10E892-4DB0-4ACD-BDE7-3F069B7A2FEC}">
      <dgm:prSet custT="1"/>
      <dgm:spPr>
        <a:solidFill>
          <a:schemeClr val="accent6">
            <a:lumMod val="40000"/>
            <a:lumOff val="60000"/>
            <a:alpha val="90000"/>
          </a:schemeClr>
        </a:solidFill>
      </dgm:spPr>
      <dgm:t>
        <a:bodyPr/>
        <a:lstStyle/>
        <a:p>
          <a:pPr rtl="1"/>
          <a:r>
            <a:rPr lang="ar-SA" sz="2800" b="1" dirty="0" smtClean="0">
              <a:cs typeface="Akhbar MT" pitchFamily="2" charset="-78"/>
            </a:rPr>
            <a:t>يفتقر </a:t>
          </a:r>
          <a:r>
            <a:rPr lang="ar-SA" sz="2800" b="1" dirty="0" err="1" smtClean="0">
              <a:cs typeface="Akhbar MT" pitchFamily="2" charset="-78"/>
            </a:rPr>
            <a:t>الى</a:t>
          </a:r>
          <a:r>
            <a:rPr lang="ar-SA" sz="2800" b="1" dirty="0" smtClean="0">
              <a:cs typeface="Akhbar MT" pitchFamily="2" charset="-78"/>
            </a:rPr>
            <a:t> الثقة ويحتاج إلى غطاء يحتمي </a:t>
          </a:r>
          <a:r>
            <a:rPr lang="ar-SA" sz="2800" b="1" dirty="0" err="1" smtClean="0">
              <a:cs typeface="Akhbar MT" pitchFamily="2" charset="-78"/>
            </a:rPr>
            <a:t>به</a:t>
          </a:r>
          <a:r>
            <a:rPr lang="ar-SA" sz="2800" b="1" dirty="0" smtClean="0">
              <a:cs typeface="Akhbar MT" pitchFamily="2" charset="-78"/>
            </a:rPr>
            <a:t> , انطوائي ومتردد ويفشل ويتصدع تحت ضغط عملية التفاوض.</a:t>
          </a:r>
          <a:endParaRPr lang="ar-SA" sz="2800" dirty="0"/>
        </a:p>
      </dgm:t>
    </dgm:pt>
    <dgm:pt modelId="{D45243AF-1987-49AF-925D-0D4178DF79AD}" type="parTrans" cxnId="{1770854A-46B9-4922-AB86-98D8D1C8E452}">
      <dgm:prSet/>
      <dgm:spPr/>
      <dgm:t>
        <a:bodyPr/>
        <a:lstStyle/>
        <a:p>
          <a:pPr rtl="1"/>
          <a:endParaRPr lang="ar-SA"/>
        </a:p>
      </dgm:t>
    </dgm:pt>
    <dgm:pt modelId="{7D97CFE1-0532-4719-95D7-8DA09B08E21A}" type="sibTrans" cxnId="{1770854A-46B9-4922-AB86-98D8D1C8E452}">
      <dgm:prSet/>
      <dgm:spPr/>
      <dgm:t>
        <a:bodyPr/>
        <a:lstStyle/>
        <a:p>
          <a:pPr rtl="1"/>
          <a:endParaRPr lang="ar-SA"/>
        </a:p>
      </dgm:t>
    </dgm:pt>
    <dgm:pt modelId="{DA20661A-3CC2-49FC-B382-47F672846A99}" type="pres">
      <dgm:prSet presAssocID="{954921FF-0604-498A-9063-33DA49FDE90D}" presName="linearFlow" presStyleCnt="0">
        <dgm:presLayoutVars>
          <dgm:dir/>
          <dgm:animLvl val="lvl"/>
          <dgm:resizeHandles val="exact"/>
        </dgm:presLayoutVars>
      </dgm:prSet>
      <dgm:spPr/>
      <dgm:t>
        <a:bodyPr/>
        <a:lstStyle/>
        <a:p>
          <a:pPr rtl="1"/>
          <a:endParaRPr lang="ar-SA"/>
        </a:p>
      </dgm:t>
    </dgm:pt>
    <dgm:pt modelId="{EDA205F7-5750-4098-B87F-29662ED78F0E}" type="pres">
      <dgm:prSet presAssocID="{21087719-AE7A-4B6D-9B61-0062DDD4176C}" presName="composite" presStyleCnt="0"/>
      <dgm:spPr/>
    </dgm:pt>
    <dgm:pt modelId="{9F0F4122-9EB0-4FC6-BACA-0C00B8CCBC33}" type="pres">
      <dgm:prSet presAssocID="{21087719-AE7A-4B6D-9B61-0062DDD4176C}" presName="parentText" presStyleLbl="alignNode1" presStyleIdx="0" presStyleCnt="4" custScaleX="159694" custLinFactNeighborX="-5515" custLinFactNeighborY="31984">
        <dgm:presLayoutVars>
          <dgm:chMax val="1"/>
          <dgm:bulletEnabled val="1"/>
        </dgm:presLayoutVars>
      </dgm:prSet>
      <dgm:spPr/>
      <dgm:t>
        <a:bodyPr/>
        <a:lstStyle/>
        <a:p>
          <a:pPr rtl="1"/>
          <a:endParaRPr lang="ar-SA"/>
        </a:p>
      </dgm:t>
    </dgm:pt>
    <dgm:pt modelId="{D3E74328-3777-45A6-8DE4-45ABA39E34ED}" type="pres">
      <dgm:prSet presAssocID="{21087719-AE7A-4B6D-9B61-0062DDD4176C}" presName="descendantText" presStyleLbl="alignAcc1" presStyleIdx="0" presStyleCnt="4" custScaleY="141647" custLinFactNeighborX="3597" custLinFactNeighborY="55908">
        <dgm:presLayoutVars>
          <dgm:bulletEnabled val="1"/>
        </dgm:presLayoutVars>
      </dgm:prSet>
      <dgm:spPr/>
      <dgm:t>
        <a:bodyPr/>
        <a:lstStyle/>
        <a:p>
          <a:pPr rtl="1"/>
          <a:endParaRPr lang="ar-SA"/>
        </a:p>
      </dgm:t>
    </dgm:pt>
    <dgm:pt modelId="{95989313-4C59-4F45-8739-FB56755DA411}" type="pres">
      <dgm:prSet presAssocID="{E0C5E594-492B-47CB-B318-7FF04771DF46}" presName="sp" presStyleCnt="0"/>
      <dgm:spPr/>
    </dgm:pt>
    <dgm:pt modelId="{CF708B4F-A2F4-414F-AFFD-4B4AB924B57D}" type="pres">
      <dgm:prSet presAssocID="{984A9239-E16A-475F-9727-B4D0D4D32BE4}" presName="composite" presStyleCnt="0"/>
      <dgm:spPr/>
    </dgm:pt>
    <dgm:pt modelId="{CE0B281D-BCA3-4F30-8ACF-DFC8CB8C2A51}" type="pres">
      <dgm:prSet presAssocID="{984A9239-E16A-475F-9727-B4D0D4D32BE4}" presName="parentText" presStyleLbl="alignNode1" presStyleIdx="1" presStyleCnt="4" custScaleX="181830" custScaleY="136661" custLinFactNeighborX="-4062" custLinFactNeighborY="40429">
        <dgm:presLayoutVars>
          <dgm:chMax val="1"/>
          <dgm:bulletEnabled val="1"/>
        </dgm:presLayoutVars>
      </dgm:prSet>
      <dgm:spPr/>
      <dgm:t>
        <a:bodyPr/>
        <a:lstStyle/>
        <a:p>
          <a:pPr rtl="1"/>
          <a:endParaRPr lang="ar-SA"/>
        </a:p>
      </dgm:t>
    </dgm:pt>
    <dgm:pt modelId="{275F67E9-81D2-4259-8933-F4651626DB3A}" type="pres">
      <dgm:prSet presAssocID="{984A9239-E16A-475F-9727-B4D0D4D32BE4}" presName="descendantText" presStyleLbl="alignAcc1" presStyleIdx="1" presStyleCnt="4" custScaleX="89084" custScaleY="133192" custLinFactNeighborX="-669" custLinFactNeighborY="59961">
        <dgm:presLayoutVars>
          <dgm:bulletEnabled val="1"/>
        </dgm:presLayoutVars>
      </dgm:prSet>
      <dgm:spPr/>
      <dgm:t>
        <a:bodyPr/>
        <a:lstStyle/>
        <a:p>
          <a:pPr rtl="1"/>
          <a:endParaRPr lang="ar-SA"/>
        </a:p>
      </dgm:t>
    </dgm:pt>
    <dgm:pt modelId="{06E63911-60B2-4EE7-BEBA-62C65FA3F9C3}" type="pres">
      <dgm:prSet presAssocID="{8603515F-9256-43F9-BE2C-E7CFAB4A4124}" presName="sp" presStyleCnt="0"/>
      <dgm:spPr/>
    </dgm:pt>
    <dgm:pt modelId="{8180D013-28CA-4880-A4C3-DEB62EC093D4}" type="pres">
      <dgm:prSet presAssocID="{57876EBA-2341-498E-A7A2-E70CD8B0D65F}" presName="composite" presStyleCnt="0"/>
      <dgm:spPr/>
    </dgm:pt>
    <dgm:pt modelId="{EE377B50-3AFB-448D-B74A-9ADE1EA7B2A1}" type="pres">
      <dgm:prSet presAssocID="{57876EBA-2341-498E-A7A2-E70CD8B0D65F}" presName="parentText" presStyleLbl="alignNode1" presStyleIdx="2" presStyleCnt="4" custScaleX="163509" custScaleY="161512" custLinFactNeighborX="-4690" custLinFactNeighborY="13492">
        <dgm:presLayoutVars>
          <dgm:chMax val="1"/>
          <dgm:bulletEnabled val="1"/>
        </dgm:presLayoutVars>
      </dgm:prSet>
      <dgm:spPr/>
      <dgm:t>
        <a:bodyPr/>
        <a:lstStyle/>
        <a:p>
          <a:pPr rtl="1"/>
          <a:endParaRPr lang="ar-SA"/>
        </a:p>
      </dgm:t>
    </dgm:pt>
    <dgm:pt modelId="{C1D37C95-BD57-44E5-BAAA-57D161EB1BDE}" type="pres">
      <dgm:prSet presAssocID="{57876EBA-2341-498E-A7A2-E70CD8B0D65F}" presName="descendantText" presStyleLbl="alignAcc1" presStyleIdx="2" presStyleCnt="4" custScaleX="91922" custScaleY="137299" custLinFactNeighborX="-1056" custLinFactNeighborY="23010">
        <dgm:presLayoutVars>
          <dgm:bulletEnabled val="1"/>
        </dgm:presLayoutVars>
      </dgm:prSet>
      <dgm:spPr/>
      <dgm:t>
        <a:bodyPr/>
        <a:lstStyle/>
        <a:p>
          <a:pPr rtl="1"/>
          <a:endParaRPr lang="ar-SA"/>
        </a:p>
      </dgm:t>
    </dgm:pt>
    <dgm:pt modelId="{870600F3-4A40-4F1F-8430-CE1600877826}" type="pres">
      <dgm:prSet presAssocID="{23627F9C-3055-4A8C-A233-DB9D81950A7C}" presName="sp" presStyleCnt="0"/>
      <dgm:spPr/>
    </dgm:pt>
    <dgm:pt modelId="{6301CE90-6C6B-4D33-A30E-0BA1E3E5665C}" type="pres">
      <dgm:prSet presAssocID="{B8998F37-E2CF-4979-A952-CC19CF222F0A}" presName="composite" presStyleCnt="0"/>
      <dgm:spPr/>
    </dgm:pt>
    <dgm:pt modelId="{F40D31E0-D1AB-4764-BA37-71E0A7FF02B0}" type="pres">
      <dgm:prSet presAssocID="{B8998F37-E2CF-4979-A952-CC19CF222F0A}" presName="parentText" presStyleLbl="alignNode1" presStyleIdx="3" presStyleCnt="4" custScaleX="142030" custScaleY="147823" custLinFactNeighborX="-6231" custLinFactNeighborY="16472">
        <dgm:presLayoutVars>
          <dgm:chMax val="1"/>
          <dgm:bulletEnabled val="1"/>
        </dgm:presLayoutVars>
      </dgm:prSet>
      <dgm:spPr/>
      <dgm:t>
        <a:bodyPr/>
        <a:lstStyle/>
        <a:p>
          <a:pPr rtl="1"/>
          <a:endParaRPr lang="ar-SA"/>
        </a:p>
      </dgm:t>
    </dgm:pt>
    <dgm:pt modelId="{9DFFD19B-6EF2-4D5F-BFD4-2FE0C0595F07}" type="pres">
      <dgm:prSet presAssocID="{B8998F37-E2CF-4979-A952-CC19CF222F0A}" presName="descendantText" presStyleLbl="alignAcc1" presStyleIdx="3" presStyleCnt="4" custScaleX="93468" custScaleY="141084" custLinFactNeighborX="-1004" custLinFactNeighborY="-4518">
        <dgm:presLayoutVars>
          <dgm:bulletEnabled val="1"/>
        </dgm:presLayoutVars>
      </dgm:prSet>
      <dgm:spPr/>
      <dgm:t>
        <a:bodyPr/>
        <a:lstStyle/>
        <a:p>
          <a:pPr rtl="1"/>
          <a:endParaRPr lang="ar-SA"/>
        </a:p>
      </dgm:t>
    </dgm:pt>
  </dgm:ptLst>
  <dgm:cxnLst>
    <dgm:cxn modelId="{F0811289-F348-48CC-BCA4-5B19B5B745E5}" srcId="{954921FF-0604-498A-9063-33DA49FDE90D}" destId="{57876EBA-2341-498E-A7A2-E70CD8B0D65F}" srcOrd="2" destOrd="0" parTransId="{9B60D513-0B76-491B-8FD7-E245301B4C22}" sibTransId="{23627F9C-3055-4A8C-A233-DB9D81950A7C}"/>
    <dgm:cxn modelId="{B15B0174-CF35-4708-8420-CFF4212764DD}" srcId="{954921FF-0604-498A-9063-33DA49FDE90D}" destId="{984A9239-E16A-475F-9727-B4D0D4D32BE4}" srcOrd="1" destOrd="0" parTransId="{966A6F14-2BF2-4D0D-8898-BD5E3D170286}" sibTransId="{8603515F-9256-43F9-BE2C-E7CFAB4A4124}"/>
    <dgm:cxn modelId="{3BEF9DC7-602A-43FD-A334-18ADD6F5EB0D}" srcId="{984A9239-E16A-475F-9727-B4D0D4D32BE4}" destId="{6C34BC68-6893-453B-8B6C-A2A6257F3189}" srcOrd="0" destOrd="0" parTransId="{633FE4C4-9A9B-476A-8A76-A2E670419B6B}" sibTransId="{CF9EBB0C-D5CC-4700-8B44-5D76B359E98A}"/>
    <dgm:cxn modelId="{2550B7A0-8C0E-4A54-9BF6-B2135AC968C9}" srcId="{954921FF-0604-498A-9063-33DA49FDE90D}" destId="{B8998F37-E2CF-4979-A952-CC19CF222F0A}" srcOrd="3" destOrd="0" parTransId="{3159D9B7-8D0B-4040-9785-1C2A74DEFBD4}" sibTransId="{D9B1BE64-5D12-42C6-BE0D-B03E86C6D0C8}"/>
    <dgm:cxn modelId="{41409723-0502-4FB4-A96F-6BC1E1DAFF0F}" type="presOf" srcId="{5F10E892-4DB0-4ACD-BDE7-3F069B7A2FEC}" destId="{9DFFD19B-6EF2-4D5F-BFD4-2FE0C0595F07}" srcOrd="0" destOrd="0" presId="urn:microsoft.com/office/officeart/2005/8/layout/chevron2"/>
    <dgm:cxn modelId="{828A0547-D723-4D37-A07F-015FD1697C95}" type="presOf" srcId="{954921FF-0604-498A-9063-33DA49FDE90D}" destId="{DA20661A-3CC2-49FC-B382-47F672846A99}" srcOrd="0" destOrd="0" presId="urn:microsoft.com/office/officeart/2005/8/layout/chevron2"/>
    <dgm:cxn modelId="{9212778A-700F-4932-98F2-025331783297}" type="presOf" srcId="{6C34BC68-6893-453B-8B6C-A2A6257F3189}" destId="{275F67E9-81D2-4259-8933-F4651626DB3A}" srcOrd="0" destOrd="0" presId="urn:microsoft.com/office/officeart/2005/8/layout/chevron2"/>
    <dgm:cxn modelId="{7D5457B6-9FA8-48D5-AFF6-2F4CA7DF2677}" type="presOf" srcId="{984A9239-E16A-475F-9727-B4D0D4D32BE4}" destId="{CE0B281D-BCA3-4F30-8ACF-DFC8CB8C2A51}" srcOrd="0" destOrd="0" presId="urn:microsoft.com/office/officeart/2005/8/layout/chevron2"/>
    <dgm:cxn modelId="{1770854A-46B9-4922-AB86-98D8D1C8E452}" srcId="{B8998F37-E2CF-4979-A952-CC19CF222F0A}" destId="{5F10E892-4DB0-4ACD-BDE7-3F069B7A2FEC}" srcOrd="0" destOrd="0" parTransId="{D45243AF-1987-49AF-925D-0D4178DF79AD}" sibTransId="{7D97CFE1-0532-4719-95D7-8DA09B08E21A}"/>
    <dgm:cxn modelId="{12796477-D9D7-468D-AE86-4C381F4D58EB}" type="presOf" srcId="{B8998F37-E2CF-4979-A952-CC19CF222F0A}" destId="{F40D31E0-D1AB-4764-BA37-71E0A7FF02B0}" srcOrd="0" destOrd="0" presId="urn:microsoft.com/office/officeart/2005/8/layout/chevron2"/>
    <dgm:cxn modelId="{51731586-D9B4-4260-8848-F6415F31B351}" type="presOf" srcId="{85E6ECDB-DA65-4B25-80E8-3AE08E7234F1}" destId="{C1D37C95-BD57-44E5-BAAA-57D161EB1BDE}" srcOrd="0" destOrd="0" presId="urn:microsoft.com/office/officeart/2005/8/layout/chevron2"/>
    <dgm:cxn modelId="{A68AA006-F65D-4B75-A9AC-C1425F5B5502}" srcId="{57876EBA-2341-498E-A7A2-E70CD8B0D65F}" destId="{85E6ECDB-DA65-4B25-80E8-3AE08E7234F1}" srcOrd="0" destOrd="0" parTransId="{766F8242-AD59-4A02-90EC-CF9142D5C897}" sibTransId="{B96562EC-EA9F-4771-BC7C-FC3D92AF68C7}"/>
    <dgm:cxn modelId="{1C7DC11B-14E7-4F07-A99D-DA24AAA0D1E9}" type="presOf" srcId="{21087719-AE7A-4B6D-9B61-0062DDD4176C}" destId="{9F0F4122-9EB0-4FC6-BACA-0C00B8CCBC33}" srcOrd="0" destOrd="0" presId="urn:microsoft.com/office/officeart/2005/8/layout/chevron2"/>
    <dgm:cxn modelId="{CE135865-CF82-4145-B99D-6ABD5017C429}" type="presOf" srcId="{57876EBA-2341-498E-A7A2-E70CD8B0D65F}" destId="{EE377B50-3AFB-448D-B74A-9ADE1EA7B2A1}" srcOrd="0" destOrd="0" presId="urn:microsoft.com/office/officeart/2005/8/layout/chevron2"/>
    <dgm:cxn modelId="{1D0FA7FA-B974-4CCA-8FA1-BAC198F2E332}" srcId="{954921FF-0604-498A-9063-33DA49FDE90D}" destId="{21087719-AE7A-4B6D-9B61-0062DDD4176C}" srcOrd="0" destOrd="0" parTransId="{C7CEB6B8-A0BA-49F7-837C-F134A8A0152C}" sibTransId="{E0C5E594-492B-47CB-B318-7FF04771DF46}"/>
    <dgm:cxn modelId="{DA6CE20A-92F9-4DFD-B82E-E96BC248F3A1}" srcId="{21087719-AE7A-4B6D-9B61-0062DDD4176C}" destId="{1E92A4CD-448D-45F4-93B9-752A7E13A596}" srcOrd="0" destOrd="0" parTransId="{59EAAA3D-86CC-4EA5-B273-F5073FE21263}" sibTransId="{6C0CBDFE-BD16-41BA-B18A-6669791A9C71}"/>
    <dgm:cxn modelId="{D5C72D90-005F-47D6-8AE8-7AAA725E435F}" type="presOf" srcId="{1E92A4CD-448D-45F4-93B9-752A7E13A596}" destId="{D3E74328-3777-45A6-8DE4-45ABA39E34ED}" srcOrd="0" destOrd="0" presId="urn:microsoft.com/office/officeart/2005/8/layout/chevron2"/>
    <dgm:cxn modelId="{0F4E2979-C114-42E7-8031-4B4759C6D4AE}" type="presParOf" srcId="{DA20661A-3CC2-49FC-B382-47F672846A99}" destId="{EDA205F7-5750-4098-B87F-29662ED78F0E}" srcOrd="0" destOrd="0" presId="urn:microsoft.com/office/officeart/2005/8/layout/chevron2"/>
    <dgm:cxn modelId="{3549B65E-812C-4D90-A0C4-08E7A198FC2A}" type="presParOf" srcId="{EDA205F7-5750-4098-B87F-29662ED78F0E}" destId="{9F0F4122-9EB0-4FC6-BACA-0C00B8CCBC33}" srcOrd="0" destOrd="0" presId="urn:microsoft.com/office/officeart/2005/8/layout/chevron2"/>
    <dgm:cxn modelId="{3CD85303-811E-4FBE-983D-DCC3454F9AC8}" type="presParOf" srcId="{EDA205F7-5750-4098-B87F-29662ED78F0E}" destId="{D3E74328-3777-45A6-8DE4-45ABA39E34ED}" srcOrd="1" destOrd="0" presId="urn:microsoft.com/office/officeart/2005/8/layout/chevron2"/>
    <dgm:cxn modelId="{D1F1D65A-BA40-4DDD-8DEB-1B75EBB8663D}" type="presParOf" srcId="{DA20661A-3CC2-49FC-B382-47F672846A99}" destId="{95989313-4C59-4F45-8739-FB56755DA411}" srcOrd="1" destOrd="0" presId="urn:microsoft.com/office/officeart/2005/8/layout/chevron2"/>
    <dgm:cxn modelId="{EA7980F0-6787-4F32-A679-73BBDAF3E511}" type="presParOf" srcId="{DA20661A-3CC2-49FC-B382-47F672846A99}" destId="{CF708B4F-A2F4-414F-AFFD-4B4AB924B57D}" srcOrd="2" destOrd="0" presId="urn:microsoft.com/office/officeart/2005/8/layout/chevron2"/>
    <dgm:cxn modelId="{6F924A68-85CE-4277-9782-E3DABFA65303}" type="presParOf" srcId="{CF708B4F-A2F4-414F-AFFD-4B4AB924B57D}" destId="{CE0B281D-BCA3-4F30-8ACF-DFC8CB8C2A51}" srcOrd="0" destOrd="0" presId="urn:microsoft.com/office/officeart/2005/8/layout/chevron2"/>
    <dgm:cxn modelId="{1D78E929-9048-4B84-BDF4-67DDB1EE3EA8}" type="presParOf" srcId="{CF708B4F-A2F4-414F-AFFD-4B4AB924B57D}" destId="{275F67E9-81D2-4259-8933-F4651626DB3A}" srcOrd="1" destOrd="0" presId="urn:microsoft.com/office/officeart/2005/8/layout/chevron2"/>
    <dgm:cxn modelId="{5F18B086-A719-4957-9591-422341EE1A23}" type="presParOf" srcId="{DA20661A-3CC2-49FC-B382-47F672846A99}" destId="{06E63911-60B2-4EE7-BEBA-62C65FA3F9C3}" srcOrd="3" destOrd="0" presId="urn:microsoft.com/office/officeart/2005/8/layout/chevron2"/>
    <dgm:cxn modelId="{86B4249F-3237-498D-A9F8-23CF1C68F2CB}" type="presParOf" srcId="{DA20661A-3CC2-49FC-B382-47F672846A99}" destId="{8180D013-28CA-4880-A4C3-DEB62EC093D4}" srcOrd="4" destOrd="0" presId="urn:microsoft.com/office/officeart/2005/8/layout/chevron2"/>
    <dgm:cxn modelId="{437E2722-DB9B-4056-982C-B3B970C780F6}" type="presParOf" srcId="{8180D013-28CA-4880-A4C3-DEB62EC093D4}" destId="{EE377B50-3AFB-448D-B74A-9ADE1EA7B2A1}" srcOrd="0" destOrd="0" presId="urn:microsoft.com/office/officeart/2005/8/layout/chevron2"/>
    <dgm:cxn modelId="{5D73FB6C-3447-4513-BCB3-E94A888440EF}" type="presParOf" srcId="{8180D013-28CA-4880-A4C3-DEB62EC093D4}" destId="{C1D37C95-BD57-44E5-BAAA-57D161EB1BDE}" srcOrd="1" destOrd="0" presId="urn:microsoft.com/office/officeart/2005/8/layout/chevron2"/>
    <dgm:cxn modelId="{FABEE2C8-A634-4BFB-ADDE-4BA9E6BF1986}" type="presParOf" srcId="{DA20661A-3CC2-49FC-B382-47F672846A99}" destId="{870600F3-4A40-4F1F-8430-CE1600877826}" srcOrd="5" destOrd="0" presId="urn:microsoft.com/office/officeart/2005/8/layout/chevron2"/>
    <dgm:cxn modelId="{467D8106-E714-488F-8803-CA5CF0F26D33}" type="presParOf" srcId="{DA20661A-3CC2-49FC-B382-47F672846A99}" destId="{6301CE90-6C6B-4D33-A30E-0BA1E3E5665C}" srcOrd="6" destOrd="0" presId="urn:microsoft.com/office/officeart/2005/8/layout/chevron2"/>
    <dgm:cxn modelId="{CB9E56D9-923D-48AC-BADB-1343EA60CBAD}" type="presParOf" srcId="{6301CE90-6C6B-4D33-A30E-0BA1E3E5665C}" destId="{F40D31E0-D1AB-4764-BA37-71E0A7FF02B0}" srcOrd="0" destOrd="0" presId="urn:microsoft.com/office/officeart/2005/8/layout/chevron2"/>
    <dgm:cxn modelId="{E6483194-EF2C-40CC-BB6D-E22E9D25A03B}" type="presParOf" srcId="{6301CE90-6C6B-4D33-A30E-0BA1E3E5665C}" destId="{9DFFD19B-6EF2-4D5F-BFD4-2FE0C0595F0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A65DFAF4-4793-42F3-9C60-9019CF80D8EE}">
      <dgm:prSet phldrT="[نص]" custT="1"/>
      <dgm:spPr/>
      <dgm:t>
        <a:bodyPr/>
        <a:lstStyle/>
        <a:p>
          <a:pPr rtl="1"/>
          <a:r>
            <a:rPr lang="ar-SA" sz="4400" b="1" dirty="0" smtClean="0">
              <a:effectLst>
                <a:outerShdw blurRad="38100" dist="38100" dir="2700000" algn="tl">
                  <a:srgbClr val="000000">
                    <a:alpha val="43137"/>
                  </a:srgbClr>
                </a:outerShdw>
              </a:effectLst>
            </a:rPr>
            <a:t>النزاع المباشر والمقصود بين أفراد أو جماعات من أهل هدف واحد ، وتعتبر هزيمة الخصم شرطاً ضرورياً للتوصل إلى الهدف </a:t>
          </a:r>
          <a:endParaRPr lang="ar-SA" sz="4400" b="1" dirty="0">
            <a:solidFill>
              <a:srgbClr val="FFFF00"/>
            </a:solidFill>
            <a:effectLst>
              <a:outerShdw blurRad="38100" dist="38100" dir="2700000" algn="tl">
                <a:srgbClr val="000000">
                  <a:alpha val="43137"/>
                </a:srgbClr>
              </a:outerShdw>
            </a:effectLst>
          </a:endParaRPr>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2DA2F0FE-C722-4D37-B0BB-E83BC7FC829E}">
      <dgm:prSet phldrT="[نص]" custT="1"/>
      <dgm:spPr/>
      <dgm:t>
        <a:bodyPr/>
        <a:lstStyle/>
        <a:p>
          <a:pPr rtl="1"/>
          <a:r>
            <a:rPr lang="ar-SA" sz="4000" b="1" dirty="0" smtClean="0">
              <a:effectLst>
                <a:outerShdw blurRad="38100" dist="38100" dir="2700000" algn="tl">
                  <a:srgbClr val="000000">
                    <a:alpha val="43137"/>
                  </a:srgbClr>
                </a:outerShdw>
              </a:effectLst>
            </a:rPr>
            <a:t>عرفه </a:t>
          </a:r>
          <a:r>
            <a:rPr lang="ar-SA" sz="4000" b="1" dirty="0" err="1" smtClean="0">
              <a:effectLst>
                <a:outerShdw blurRad="38100" dist="38100" dir="2700000" algn="tl">
                  <a:srgbClr val="000000">
                    <a:alpha val="43137"/>
                  </a:srgbClr>
                </a:outerShdw>
              </a:effectLst>
            </a:rPr>
            <a:t>مارش</a:t>
          </a:r>
          <a:r>
            <a:rPr lang="ar-SA" sz="4000" b="1" dirty="0" smtClean="0">
              <a:effectLst>
                <a:outerShdw blurRad="38100" dist="38100" dir="2700000" algn="tl">
                  <a:srgbClr val="000000">
                    <a:alpha val="43137"/>
                  </a:srgbClr>
                </a:outerShdw>
              </a:effectLst>
            </a:rPr>
            <a:t> / </a:t>
          </a:r>
          <a:r>
            <a:rPr lang="ar-SA" sz="4000" b="1" dirty="0" err="1" smtClean="0">
              <a:effectLst>
                <a:outerShdw blurRad="38100" dist="38100" dir="2700000" algn="tl">
                  <a:srgbClr val="000000">
                    <a:alpha val="43137"/>
                  </a:srgbClr>
                </a:outerShdw>
              </a:effectLst>
            </a:rPr>
            <a:t>سايمن</a:t>
          </a:r>
          <a:r>
            <a:rPr lang="ar-SA" sz="4000" b="1" dirty="0" smtClean="0">
              <a:effectLst>
                <a:outerShdw blurRad="38100" dist="38100" dir="2700000" algn="tl">
                  <a:srgbClr val="000000">
                    <a:alpha val="43137"/>
                  </a:srgbClr>
                </a:outerShdw>
              </a:effectLst>
            </a:rPr>
            <a:t> هو ذلك التغيير </a:t>
          </a:r>
          <a:r>
            <a:rPr lang="ar-SA" sz="4000" b="1" dirty="0" err="1" smtClean="0">
              <a:effectLst>
                <a:outerShdw blurRad="38100" dist="38100" dir="2700000" algn="tl">
                  <a:srgbClr val="000000">
                    <a:alpha val="43137"/>
                  </a:srgbClr>
                </a:outerShdw>
              </a:effectLst>
            </a:rPr>
            <a:t>او</a:t>
          </a:r>
          <a:r>
            <a:rPr lang="ar-SA" sz="4000" b="1" dirty="0" smtClean="0">
              <a:effectLst>
                <a:outerShdw blurRad="38100" dist="38100" dir="2700000" algn="tl">
                  <a:srgbClr val="000000">
                    <a:alpha val="43137"/>
                  </a:srgbClr>
                </a:outerShdw>
              </a:effectLst>
            </a:rPr>
            <a:t> الاختلال الذي يطرأ على السلوك المعتاد مما يؤدي </a:t>
          </a:r>
          <a:r>
            <a:rPr lang="ar-SA" sz="4000" b="1" dirty="0" err="1" smtClean="0">
              <a:effectLst>
                <a:outerShdw blurRad="38100" dist="38100" dir="2700000" algn="tl">
                  <a:srgbClr val="000000">
                    <a:alpha val="43137"/>
                  </a:srgbClr>
                </a:outerShdw>
              </a:effectLst>
            </a:rPr>
            <a:t>الى</a:t>
          </a:r>
          <a:r>
            <a:rPr lang="ar-SA" sz="4000" b="1" dirty="0" smtClean="0">
              <a:effectLst>
                <a:outerShdw blurRad="38100" dist="38100" dir="2700000" algn="tl">
                  <a:srgbClr val="000000">
                    <a:alpha val="43137"/>
                  </a:srgbClr>
                </a:outerShdw>
              </a:effectLst>
            </a:rPr>
            <a:t> تعطيل ديناميكية نظام اتخاذ القرارات.</a:t>
          </a:r>
          <a:endParaRPr lang="ar-SA" sz="4000" b="1" dirty="0">
            <a:effectLst>
              <a:outerShdw blurRad="38100" dist="38100" dir="2700000" algn="tl">
                <a:srgbClr val="000000">
                  <a:alpha val="43137"/>
                </a:srgbClr>
              </a:outerShdw>
            </a:effectLst>
          </a:endParaRPr>
        </a:p>
      </dgm:t>
    </dgm:pt>
    <dgm:pt modelId="{77F7FB0D-6B57-495B-8F3E-635983315075}" type="sibTrans" cxnId="{8A547877-B0AF-4EA6-8F7A-709C28765207}">
      <dgm:prSet/>
      <dgm:spPr/>
      <dgm:t>
        <a:bodyPr/>
        <a:lstStyle/>
        <a:p>
          <a:pPr rtl="1"/>
          <a:endParaRPr lang="ar-SA"/>
        </a:p>
      </dgm:t>
    </dgm:pt>
    <dgm:pt modelId="{115DA3F6-76D4-4EF8-A584-424CB2FC5A5B}" type="parTrans" cxnId="{8A547877-B0AF-4EA6-8F7A-709C28765207}">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custLinFactNeighborX="-87"/>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FlipVert="1" custFlipHor="0" custScaleX="2433" custScaleY="2433" custLinFactX="-1706" custLinFactNeighborX="-100000" custLinFactNeighborY="-43994"/>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custLinFactNeighborX="165"/>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X="4585" custScaleY="2433" custLinFactX="-53" custLinFactNeighborX="-100000" custLinFactNeighborY="-40193"/>
      <dgm:spPr>
        <a:blipFill rotWithShape="0">
          <a:blip xmlns:r="http://schemas.openxmlformats.org/officeDocument/2006/relationships" r:embed="rId2"/>
          <a:stretch>
            <a:fillRect/>
          </a:stretch>
        </a:blipFill>
      </dgm:spPr>
    </dgm:pt>
  </dgm:ptLst>
  <dgm:cxnLst>
    <dgm:cxn modelId="{6B8BF363-E21D-476F-8B6C-E4B7DA55E241}" type="presOf" srcId="{77F7FB0D-6B57-495B-8F3E-635983315075}" destId="{1E32D514-59D0-4CCB-B8CE-6DD3BB28FEA1}" srcOrd="0" destOrd="0" presId="urn:microsoft.com/office/officeart/2005/8/layout/hList7"/>
    <dgm:cxn modelId="{D88516E4-5624-4198-8BC0-0A2CEDE11EF8}" type="presOf" srcId="{A65DFAF4-4793-42F3-9C60-9019CF80D8EE}" destId="{66654DE4-13BD-406E-8F62-E2986ADF6392}" srcOrd="1" destOrd="0" presId="urn:microsoft.com/office/officeart/2005/8/layout/hList7"/>
    <dgm:cxn modelId="{C8A684F0-00CD-4C6B-9A87-EA8CF7BC98DB}" type="presOf" srcId="{2DA2F0FE-C722-4D37-B0BB-E83BC7FC829E}" destId="{E1DAA368-630F-4B12-90A2-20117B42E44B}" srcOrd="1"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6EA35C68-9D25-497B-8108-005544A562D6}" type="presOf" srcId="{A65DFAF4-4793-42F3-9C60-9019CF80D8EE}" destId="{F8F37623-B8DB-4FC6-8732-A17E23D67DEE}" srcOrd="0"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874D0B28-CAA9-414D-8BA3-9D8A9D11C766}" type="presOf" srcId="{23435236-367F-43A6-9581-A526E596D3D3}" destId="{3753C0B8-F6F7-4F35-BEA0-7BB9B43D6F99}" srcOrd="0" destOrd="0" presId="urn:microsoft.com/office/officeart/2005/8/layout/hList7"/>
    <dgm:cxn modelId="{DD7867BA-A56A-4E2C-A90C-9FD15B8884D7}" type="presOf" srcId="{2DA2F0FE-C722-4D37-B0BB-E83BC7FC829E}" destId="{483DDA8A-2493-41FC-B332-228D45F95CC5}" srcOrd="0" destOrd="0" presId="urn:microsoft.com/office/officeart/2005/8/layout/hList7"/>
    <dgm:cxn modelId="{19AABD44-DA95-4409-88AE-56CAC97BA86B}" type="presParOf" srcId="{3753C0B8-F6F7-4F35-BEA0-7BB9B43D6F99}" destId="{83D396EA-4F6F-474E-958D-D0FEF631E635}" srcOrd="0" destOrd="0" presId="urn:microsoft.com/office/officeart/2005/8/layout/hList7"/>
    <dgm:cxn modelId="{3A30542F-6C66-4F37-B443-846D4A93A03E}" type="presParOf" srcId="{3753C0B8-F6F7-4F35-BEA0-7BB9B43D6F99}" destId="{DD3B9F7F-31B3-45A5-9C06-AD763B4925E6}" srcOrd="1" destOrd="0" presId="urn:microsoft.com/office/officeart/2005/8/layout/hList7"/>
    <dgm:cxn modelId="{88430609-3D35-4DB1-9856-C4D47E602FE6}" type="presParOf" srcId="{DD3B9F7F-31B3-45A5-9C06-AD763B4925E6}" destId="{F4AA2D56-A5C6-44B0-9723-D105A541A7F1}" srcOrd="0" destOrd="0" presId="urn:microsoft.com/office/officeart/2005/8/layout/hList7"/>
    <dgm:cxn modelId="{37E70C27-18E6-4B1C-ABCE-4AB01BC2609B}" type="presParOf" srcId="{F4AA2D56-A5C6-44B0-9723-D105A541A7F1}" destId="{483DDA8A-2493-41FC-B332-228D45F95CC5}" srcOrd="0" destOrd="0" presId="urn:microsoft.com/office/officeart/2005/8/layout/hList7"/>
    <dgm:cxn modelId="{2429B7E8-AF62-44AC-8AE8-654849451315}" type="presParOf" srcId="{F4AA2D56-A5C6-44B0-9723-D105A541A7F1}" destId="{E1DAA368-630F-4B12-90A2-20117B42E44B}" srcOrd="1" destOrd="0" presId="urn:microsoft.com/office/officeart/2005/8/layout/hList7"/>
    <dgm:cxn modelId="{BF94D010-D0B8-4D21-8B56-0472E75C253A}" type="presParOf" srcId="{F4AA2D56-A5C6-44B0-9723-D105A541A7F1}" destId="{0AC3A599-DD4B-4410-9277-46971017B499}" srcOrd="2" destOrd="0" presId="urn:microsoft.com/office/officeart/2005/8/layout/hList7"/>
    <dgm:cxn modelId="{D0377E0B-5D27-44B0-AF6F-DBABA747B3B6}" type="presParOf" srcId="{F4AA2D56-A5C6-44B0-9723-D105A541A7F1}" destId="{178CC057-19EC-4285-BF04-22C8663F0241}" srcOrd="3" destOrd="0" presId="urn:microsoft.com/office/officeart/2005/8/layout/hList7"/>
    <dgm:cxn modelId="{CDBE1F05-EB18-43DD-9D67-BB30A95898F9}" type="presParOf" srcId="{DD3B9F7F-31B3-45A5-9C06-AD763B4925E6}" destId="{1E32D514-59D0-4CCB-B8CE-6DD3BB28FEA1}" srcOrd="1" destOrd="0" presId="urn:microsoft.com/office/officeart/2005/8/layout/hList7"/>
    <dgm:cxn modelId="{22CB6E5D-E0C1-48AF-B583-540048073F3B}" type="presParOf" srcId="{DD3B9F7F-31B3-45A5-9C06-AD763B4925E6}" destId="{9668A062-3776-425B-93EB-67914410C303}" srcOrd="2" destOrd="0" presId="urn:microsoft.com/office/officeart/2005/8/layout/hList7"/>
    <dgm:cxn modelId="{B034B6AC-758F-408A-B614-16717DBA0A31}" type="presParOf" srcId="{9668A062-3776-425B-93EB-67914410C303}" destId="{F8F37623-B8DB-4FC6-8732-A17E23D67DEE}" srcOrd="0" destOrd="0" presId="urn:microsoft.com/office/officeart/2005/8/layout/hList7"/>
    <dgm:cxn modelId="{6DA12A0F-EC29-4C7A-8358-7EB33C03161E}" type="presParOf" srcId="{9668A062-3776-425B-93EB-67914410C303}" destId="{66654DE4-13BD-406E-8F62-E2986ADF6392}" srcOrd="1" destOrd="0" presId="urn:microsoft.com/office/officeart/2005/8/layout/hList7"/>
    <dgm:cxn modelId="{BB5009C3-730C-4AFB-AB81-96CC36694207}" type="presParOf" srcId="{9668A062-3776-425B-93EB-67914410C303}" destId="{DD4770EF-2F0F-41E2-AF4E-62E4275ABFDE}" srcOrd="2" destOrd="0" presId="urn:microsoft.com/office/officeart/2005/8/layout/hList7"/>
    <dgm:cxn modelId="{6DA0E09F-6D4A-4085-A2DB-1C6B85ADDE41}"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3E4AFD87-5508-4BD1-992F-429316C21BED}" type="doc">
      <dgm:prSet loTypeId="urn:microsoft.com/office/officeart/2005/8/layout/hList3" loCatId="list" qsTypeId="urn:microsoft.com/office/officeart/2005/8/quickstyle/simple1" qsCatId="simple" csTypeId="urn:microsoft.com/office/officeart/2005/8/colors/colorful1" csCatId="colorful" phldr="1"/>
      <dgm:spPr/>
      <dgm:t>
        <a:bodyPr/>
        <a:lstStyle/>
        <a:p>
          <a:pPr rtl="1"/>
          <a:endParaRPr lang="ar-SA"/>
        </a:p>
      </dgm:t>
    </dgm:pt>
    <dgm:pt modelId="{FCC6B294-19E3-43B8-9DF7-176DBE03679E}">
      <dgm:prSet phldrT="[نص]"/>
      <dgm:spPr/>
      <dgm:t>
        <a:bodyPr/>
        <a:lstStyle/>
        <a:p>
          <a:pPr rtl="1"/>
          <a:r>
            <a:rPr lang="en-US" b="1" smtClean="0">
              <a:solidFill>
                <a:schemeClr val="bg1"/>
              </a:solidFill>
              <a:cs typeface="Times New Roman" pitchFamily="18" charset="0"/>
              <a:sym typeface="Wingdings 2" pitchFamily="18" charset="2"/>
            </a:rPr>
            <a:t> </a:t>
          </a:r>
          <a:r>
            <a:rPr lang="ar-SA" b="1" smtClean="0">
              <a:solidFill>
                <a:srgbClr val="00B0F0"/>
              </a:solidFill>
              <a:effectLst>
                <a:outerShdw blurRad="38100" dist="38100" dir="2700000" algn="tl">
                  <a:srgbClr val="000000">
                    <a:alpha val="43137"/>
                  </a:srgbClr>
                </a:outerShdw>
              </a:effectLst>
            </a:rPr>
            <a:t>مراحل الصراع </a:t>
          </a:r>
          <a:r>
            <a:rPr lang="en-US" b="1" smtClean="0">
              <a:solidFill>
                <a:schemeClr val="bg1"/>
              </a:solidFill>
              <a:cs typeface="Times New Roman" pitchFamily="18" charset="0"/>
              <a:sym typeface="Wingdings 2" pitchFamily="18" charset="2"/>
            </a:rPr>
            <a:t></a:t>
          </a:r>
          <a:r>
            <a:rPr lang="ar-SA" b="1" smtClean="0">
              <a:solidFill>
                <a:schemeClr val="bg1"/>
              </a:solidFill>
              <a:effectLst>
                <a:outerShdw blurRad="38100" dist="38100" dir="2700000" algn="tl">
                  <a:srgbClr val="000000">
                    <a:alpha val="43137"/>
                  </a:srgbClr>
                </a:outerShdw>
              </a:effectLst>
            </a:rPr>
            <a:t> </a:t>
          </a:r>
          <a:endParaRPr lang="ar-SA" dirty="0"/>
        </a:p>
      </dgm:t>
    </dgm:pt>
    <dgm:pt modelId="{07ADCF98-C912-4314-9397-79D78EF4285A}" type="parTrans" cxnId="{2D5B761F-5CE7-44F0-9D00-809D187F45A3}">
      <dgm:prSet/>
      <dgm:spPr/>
      <dgm:t>
        <a:bodyPr/>
        <a:lstStyle/>
        <a:p>
          <a:pPr rtl="1"/>
          <a:endParaRPr lang="ar-SA"/>
        </a:p>
      </dgm:t>
    </dgm:pt>
    <dgm:pt modelId="{1CABED6C-F622-4EA3-B689-07D5585110F6}" type="sibTrans" cxnId="{2D5B761F-5CE7-44F0-9D00-809D187F45A3}">
      <dgm:prSet/>
      <dgm:spPr/>
      <dgm:t>
        <a:bodyPr/>
        <a:lstStyle/>
        <a:p>
          <a:pPr rtl="1"/>
          <a:endParaRPr lang="ar-SA"/>
        </a:p>
      </dgm:t>
    </dgm:pt>
    <dgm:pt modelId="{702036E2-A5C9-46F3-A7B0-BF194E6A9C16}">
      <dgm:prSet phldrT="[نص]" custT="1"/>
      <dgm:spPr/>
      <dgm:t>
        <a:bodyPr/>
        <a:lstStyle/>
        <a:p>
          <a:pPr rtl="1"/>
          <a:r>
            <a:rPr lang="ar-SA" sz="3200" b="1" dirty="0" smtClean="0">
              <a:solidFill>
                <a:srgbClr val="00B0F0"/>
              </a:solidFill>
              <a:effectLst>
                <a:outerShdw blurRad="38100" dist="38100" dir="2700000" algn="tl">
                  <a:srgbClr val="000000">
                    <a:alpha val="43137"/>
                  </a:srgbClr>
                </a:outerShdw>
              </a:effectLst>
            </a:rPr>
            <a:t>مرحلة الصراع الكامن</a:t>
          </a:r>
          <a:r>
            <a:rPr lang="ar-SA" sz="3200" b="1" dirty="0" smtClean="0">
              <a:effectLst>
                <a:outerShdw blurRad="38100" dist="38100" dir="2700000" algn="tl">
                  <a:srgbClr val="000000">
                    <a:alpha val="43137"/>
                  </a:srgbClr>
                </a:outerShdw>
              </a:effectLst>
            </a:rPr>
            <a:t>: </a:t>
          </a:r>
        </a:p>
        <a:p>
          <a:pPr rtl="1"/>
          <a:r>
            <a:rPr lang="ar-SA" sz="3200" b="1" dirty="0" smtClean="0">
              <a:effectLst>
                <a:outerShdw blurRad="38100" dist="38100" dir="2700000" algn="tl">
                  <a:srgbClr val="000000">
                    <a:alpha val="43137"/>
                  </a:srgbClr>
                </a:outerShdw>
              </a:effectLst>
            </a:rPr>
            <a:t>اختلاف وتشعب الأهداف،  الرغبة في الاستقلالية تسبق مرحلة الشعور بالحاجة إلى الدخول في صراع </a:t>
          </a:r>
          <a:r>
            <a:rPr lang="ar-SA" sz="3600" b="1" dirty="0" smtClean="0">
              <a:effectLst>
                <a:outerShdw blurRad="38100" dist="38100" dir="2700000" algn="tl">
                  <a:srgbClr val="000000">
                    <a:alpha val="43137"/>
                  </a:srgbClr>
                </a:outerShdw>
              </a:effectLst>
            </a:rPr>
            <a:t>.</a:t>
          </a:r>
          <a:endParaRPr lang="ar-SA" sz="3600" dirty="0"/>
        </a:p>
      </dgm:t>
    </dgm:pt>
    <dgm:pt modelId="{1AB37F56-720F-4EBB-BE9D-31D477CCBB8D}" type="parTrans" cxnId="{EF6F235E-636C-4572-95E6-A3956BD4210F}">
      <dgm:prSet/>
      <dgm:spPr/>
      <dgm:t>
        <a:bodyPr/>
        <a:lstStyle/>
        <a:p>
          <a:pPr rtl="1"/>
          <a:endParaRPr lang="ar-SA"/>
        </a:p>
      </dgm:t>
    </dgm:pt>
    <dgm:pt modelId="{26A8C3B1-758D-4419-A191-4DB078232FF6}" type="sibTrans" cxnId="{EF6F235E-636C-4572-95E6-A3956BD4210F}">
      <dgm:prSet/>
      <dgm:spPr/>
      <dgm:t>
        <a:bodyPr/>
        <a:lstStyle/>
        <a:p>
          <a:pPr rtl="1"/>
          <a:endParaRPr lang="ar-SA"/>
        </a:p>
      </dgm:t>
    </dgm:pt>
    <dgm:pt modelId="{55FD3600-266F-44B0-A4B7-6AD126E394F0}">
      <dgm:prSet phldrT="[نص]" custT="1"/>
      <dgm:spPr/>
      <dgm:t>
        <a:bodyPr/>
        <a:lstStyle/>
        <a:p>
          <a:pPr rtl="1"/>
          <a:r>
            <a:rPr lang="ar-SA" sz="3200" b="1" dirty="0" smtClean="0">
              <a:solidFill>
                <a:schemeClr val="accent6">
                  <a:lumMod val="50000"/>
                </a:schemeClr>
              </a:solidFill>
              <a:effectLst>
                <a:outerShdw blurRad="38100" dist="38100" dir="2700000" algn="tl">
                  <a:srgbClr val="000000">
                    <a:alpha val="43137"/>
                  </a:srgbClr>
                </a:outerShdw>
              </a:effectLst>
            </a:rPr>
            <a:t>مرحلة الشعور بالصراع</a:t>
          </a:r>
          <a:r>
            <a:rPr lang="ar-SA" sz="3200" b="1" dirty="0" smtClean="0">
              <a:effectLst>
                <a:outerShdw blurRad="38100" dist="38100" dir="2700000" algn="tl">
                  <a:srgbClr val="000000">
                    <a:alpha val="43137"/>
                  </a:srgbClr>
                </a:outerShdw>
              </a:effectLst>
            </a:rPr>
            <a:t>:</a:t>
          </a:r>
        </a:p>
        <a:p>
          <a:pPr rtl="1"/>
          <a:r>
            <a:rPr lang="ar-SA" sz="3200" b="1" dirty="0" smtClean="0">
              <a:effectLst>
                <a:outerShdw blurRad="38100" dist="38100" dir="2700000" algn="tl">
                  <a:srgbClr val="000000">
                    <a:alpha val="43137"/>
                  </a:srgbClr>
                </a:outerShdw>
              </a:effectLst>
            </a:rPr>
            <a:t>الشعور بالقلق والتوتر لدى  الأطراف المتصارعة وهي مرحلة توحي بالحاجة لاتخاذ موقف معين </a:t>
          </a:r>
          <a:r>
            <a:rPr lang="ar-SA" sz="3600" b="1" dirty="0" smtClean="0">
              <a:effectLst>
                <a:outerShdw blurRad="38100" dist="38100" dir="2700000" algn="tl">
                  <a:srgbClr val="000000">
                    <a:alpha val="43137"/>
                  </a:srgbClr>
                </a:outerShdw>
              </a:effectLst>
            </a:rPr>
            <a:t>.</a:t>
          </a:r>
          <a:endParaRPr lang="ar-SA" sz="3600" b="1" dirty="0">
            <a:solidFill>
              <a:schemeClr val="bg1"/>
            </a:solidFill>
            <a:effectLst>
              <a:outerShdw blurRad="38100" dist="38100" dir="2700000" algn="tl">
                <a:srgbClr val="000000">
                  <a:alpha val="43137"/>
                </a:srgbClr>
              </a:outerShdw>
            </a:effectLst>
          </a:endParaRPr>
        </a:p>
      </dgm:t>
    </dgm:pt>
    <dgm:pt modelId="{D8EC9459-1CD4-4CF7-8692-79F65C164209}" type="parTrans" cxnId="{227AB298-4BB7-4930-95A5-0D9521D1B21B}">
      <dgm:prSet/>
      <dgm:spPr/>
      <dgm:t>
        <a:bodyPr/>
        <a:lstStyle/>
        <a:p>
          <a:pPr rtl="1"/>
          <a:endParaRPr lang="ar-SA"/>
        </a:p>
      </dgm:t>
    </dgm:pt>
    <dgm:pt modelId="{53CC75B6-5243-4CF3-83FB-0BA15BB9CAC6}" type="sibTrans" cxnId="{227AB298-4BB7-4930-95A5-0D9521D1B21B}">
      <dgm:prSet/>
      <dgm:spPr/>
      <dgm:t>
        <a:bodyPr/>
        <a:lstStyle/>
        <a:p>
          <a:pPr rtl="1"/>
          <a:endParaRPr lang="ar-SA"/>
        </a:p>
      </dgm:t>
    </dgm:pt>
    <dgm:pt modelId="{0299A643-CAD2-4B57-AA7E-B372AB9DA52D}">
      <dgm:prSet phldrT="[نص]" custT="1"/>
      <dgm:spPr/>
      <dgm:t>
        <a:bodyPr/>
        <a:lstStyle/>
        <a:p>
          <a:pPr rtl="1"/>
          <a:r>
            <a:rPr lang="ar-SA" sz="3200" b="1" dirty="0" smtClean="0">
              <a:solidFill>
                <a:srgbClr val="C00000"/>
              </a:solidFill>
              <a:effectLst>
                <a:outerShdw blurRad="38100" dist="38100" dir="2700000" algn="tl">
                  <a:srgbClr val="000000">
                    <a:alpha val="43137"/>
                  </a:srgbClr>
                </a:outerShdw>
              </a:effectLst>
            </a:rPr>
            <a:t>مرحلة ما بعد الصراع</a:t>
          </a:r>
          <a:r>
            <a:rPr lang="ar-SA" sz="3200" b="1" dirty="0" smtClean="0">
              <a:effectLst>
                <a:outerShdw blurRad="38100" dist="38100" dir="2700000" algn="tl">
                  <a:srgbClr val="000000">
                    <a:alpha val="43137"/>
                  </a:srgbClr>
                </a:outerShdw>
              </a:effectLst>
            </a:rPr>
            <a:t>: مخرجات الصراع فإما التوصل </a:t>
          </a:r>
          <a:r>
            <a:rPr lang="ar-SA" sz="3200" b="1" dirty="0" err="1" smtClean="0">
              <a:effectLst>
                <a:outerShdw blurRad="38100" dist="38100" dir="2700000" algn="tl">
                  <a:srgbClr val="000000">
                    <a:alpha val="43137"/>
                  </a:srgbClr>
                </a:outerShdw>
              </a:effectLst>
            </a:rPr>
            <a:t>الى</a:t>
          </a:r>
          <a:r>
            <a:rPr lang="ar-SA" sz="3200" b="1" dirty="0" smtClean="0">
              <a:effectLst>
                <a:outerShdw blurRad="38100" dist="38100" dir="2700000" algn="tl">
                  <a:srgbClr val="000000">
                    <a:alpha val="43137"/>
                  </a:srgbClr>
                </a:outerShdw>
              </a:effectLst>
            </a:rPr>
            <a:t> حل مرضي  يعقبه تعاون أو  تسود حالة عدم الرضا                يتفاقم الصراع .</a:t>
          </a:r>
          <a:endParaRPr lang="ar-SA" sz="3200" b="1" dirty="0">
            <a:solidFill>
              <a:schemeClr val="bg1"/>
            </a:solidFill>
            <a:effectLst>
              <a:outerShdw blurRad="38100" dist="38100" dir="2700000" algn="tl">
                <a:srgbClr val="000000">
                  <a:alpha val="43137"/>
                </a:srgbClr>
              </a:outerShdw>
            </a:effectLst>
          </a:endParaRPr>
        </a:p>
      </dgm:t>
    </dgm:pt>
    <dgm:pt modelId="{A814E508-D8F8-4D48-BA3B-C1A81916536A}" type="parTrans" cxnId="{2EB7C3BF-3E99-4221-A573-6C07E38DC63F}">
      <dgm:prSet/>
      <dgm:spPr/>
      <dgm:t>
        <a:bodyPr/>
        <a:lstStyle/>
        <a:p>
          <a:pPr rtl="1"/>
          <a:endParaRPr lang="ar-SA"/>
        </a:p>
      </dgm:t>
    </dgm:pt>
    <dgm:pt modelId="{5473E0C2-D17A-4693-AE1E-343B99BD411D}" type="sibTrans" cxnId="{2EB7C3BF-3E99-4221-A573-6C07E38DC63F}">
      <dgm:prSet/>
      <dgm:spPr/>
      <dgm:t>
        <a:bodyPr/>
        <a:lstStyle/>
        <a:p>
          <a:pPr rtl="1"/>
          <a:endParaRPr lang="ar-SA"/>
        </a:p>
      </dgm:t>
    </dgm:pt>
    <dgm:pt modelId="{F9A288BC-679E-4E27-B715-4596564BE04D}">
      <dgm:prSet/>
      <dgm:spPr/>
      <dgm:t>
        <a:bodyPr/>
        <a:lstStyle/>
        <a:p>
          <a:pPr rtl="1"/>
          <a:endParaRPr lang="ar-SA" dirty="0"/>
        </a:p>
      </dgm:t>
    </dgm:pt>
    <dgm:pt modelId="{866C56F4-E768-4766-84AD-43877D510461}" type="parTrans" cxnId="{A43671F2-44C1-4657-A85B-A36407C58536}">
      <dgm:prSet/>
      <dgm:spPr/>
      <dgm:t>
        <a:bodyPr/>
        <a:lstStyle/>
        <a:p>
          <a:pPr rtl="1"/>
          <a:endParaRPr lang="ar-SA"/>
        </a:p>
      </dgm:t>
    </dgm:pt>
    <dgm:pt modelId="{5D842244-FAAE-47E6-8AA4-8EF840348441}" type="sibTrans" cxnId="{A43671F2-44C1-4657-A85B-A36407C58536}">
      <dgm:prSet/>
      <dgm:spPr/>
      <dgm:t>
        <a:bodyPr/>
        <a:lstStyle/>
        <a:p>
          <a:pPr rtl="1"/>
          <a:endParaRPr lang="ar-SA"/>
        </a:p>
      </dgm:t>
    </dgm:pt>
    <dgm:pt modelId="{F61682A4-B471-4258-8F77-7C784D9ADCFE}">
      <dgm:prSet custT="1"/>
      <dgm:spPr/>
      <dgm:t>
        <a:bodyPr/>
        <a:lstStyle/>
        <a:p>
          <a:pPr rtl="1"/>
          <a:r>
            <a:rPr lang="ar-SA" sz="3200" b="1" dirty="0" smtClean="0">
              <a:solidFill>
                <a:srgbClr val="00B0F0"/>
              </a:solidFill>
              <a:effectLst>
                <a:outerShdw blurRad="38100" dist="38100" dir="2700000" algn="tl">
                  <a:srgbClr val="000000">
                    <a:alpha val="43137"/>
                  </a:srgbClr>
                </a:outerShdw>
              </a:effectLst>
            </a:rPr>
            <a:t>مرحلة إظهار الصراع</a:t>
          </a:r>
          <a:r>
            <a:rPr lang="ar-SA" sz="3200" b="1" dirty="0" smtClean="0">
              <a:effectLst>
                <a:outerShdw blurRad="38100" dist="38100" dir="2700000" algn="tl">
                  <a:srgbClr val="000000">
                    <a:alpha val="43137"/>
                  </a:srgbClr>
                </a:outerShdw>
              </a:effectLst>
            </a:rPr>
            <a:t>:</a:t>
          </a:r>
        </a:p>
        <a:p>
          <a:pPr rtl="1"/>
          <a:r>
            <a:rPr lang="ar-SA" sz="3200" b="1" dirty="0" smtClean="0">
              <a:effectLst>
                <a:outerShdw blurRad="38100" dist="38100" dir="2700000" algn="tl">
                  <a:srgbClr val="000000">
                    <a:alpha val="43137"/>
                  </a:srgbClr>
                </a:outerShdw>
              </a:effectLst>
            </a:rPr>
            <a:t> يبدأ كل طرف فعلا بمحاولة إلحاق الضرر بالطرف الآخر.</a:t>
          </a:r>
          <a:endParaRPr lang="ar-SA" sz="3200" b="1" dirty="0" smtClean="0">
            <a:solidFill>
              <a:schemeClr val="bg1"/>
            </a:solidFill>
            <a:effectLst>
              <a:outerShdw blurRad="38100" dist="38100" dir="2700000" algn="tl">
                <a:srgbClr val="000000">
                  <a:alpha val="43137"/>
                </a:srgbClr>
              </a:outerShdw>
            </a:effectLst>
          </a:endParaRPr>
        </a:p>
      </dgm:t>
    </dgm:pt>
    <dgm:pt modelId="{8E56A6E7-31AC-4A45-ADF3-13C9C1E0B21B}" type="parTrans" cxnId="{A439201B-C9DA-49DE-9CF5-B9953713DE4A}">
      <dgm:prSet/>
      <dgm:spPr/>
      <dgm:t>
        <a:bodyPr/>
        <a:lstStyle/>
        <a:p>
          <a:pPr rtl="1"/>
          <a:endParaRPr lang="ar-SA"/>
        </a:p>
      </dgm:t>
    </dgm:pt>
    <dgm:pt modelId="{DBA8BF10-8906-4E87-A8EF-9F90134BD707}" type="sibTrans" cxnId="{A439201B-C9DA-49DE-9CF5-B9953713DE4A}">
      <dgm:prSet/>
      <dgm:spPr/>
      <dgm:t>
        <a:bodyPr/>
        <a:lstStyle/>
        <a:p>
          <a:pPr rtl="1"/>
          <a:endParaRPr lang="ar-SA"/>
        </a:p>
      </dgm:t>
    </dgm:pt>
    <dgm:pt modelId="{50239DB0-B304-4BEB-9CCC-94476660EA51}" type="pres">
      <dgm:prSet presAssocID="{3E4AFD87-5508-4BD1-992F-429316C21BED}" presName="composite" presStyleCnt="0">
        <dgm:presLayoutVars>
          <dgm:chMax val="1"/>
          <dgm:dir/>
          <dgm:resizeHandles val="exact"/>
        </dgm:presLayoutVars>
      </dgm:prSet>
      <dgm:spPr/>
      <dgm:t>
        <a:bodyPr/>
        <a:lstStyle/>
        <a:p>
          <a:pPr rtl="1"/>
          <a:endParaRPr lang="ar-SA"/>
        </a:p>
      </dgm:t>
    </dgm:pt>
    <dgm:pt modelId="{4065C6BC-9B06-400B-9534-B11B466E364A}" type="pres">
      <dgm:prSet presAssocID="{FCC6B294-19E3-43B8-9DF7-176DBE03679E}" presName="roof" presStyleLbl="dkBgShp" presStyleIdx="0" presStyleCnt="2" custScaleY="43367" custLinFactNeighborX="2400"/>
      <dgm:spPr/>
      <dgm:t>
        <a:bodyPr/>
        <a:lstStyle/>
        <a:p>
          <a:pPr rtl="1"/>
          <a:endParaRPr lang="ar-SA"/>
        </a:p>
      </dgm:t>
    </dgm:pt>
    <dgm:pt modelId="{0F2E7920-E946-4B4E-9F74-D53661F4E3CE}" type="pres">
      <dgm:prSet presAssocID="{FCC6B294-19E3-43B8-9DF7-176DBE03679E}" presName="pillars" presStyleCnt="0"/>
      <dgm:spPr/>
    </dgm:pt>
    <dgm:pt modelId="{97873648-03D9-4700-BBB1-E0A759982ACF}" type="pres">
      <dgm:prSet presAssocID="{FCC6B294-19E3-43B8-9DF7-176DBE03679E}" presName="pillar1" presStyleLbl="node1" presStyleIdx="0" presStyleCnt="4" custScaleX="117107" custScaleY="113314">
        <dgm:presLayoutVars>
          <dgm:bulletEnabled val="1"/>
        </dgm:presLayoutVars>
      </dgm:prSet>
      <dgm:spPr/>
      <dgm:t>
        <a:bodyPr/>
        <a:lstStyle/>
        <a:p>
          <a:pPr rtl="1"/>
          <a:endParaRPr lang="ar-SA"/>
        </a:p>
      </dgm:t>
    </dgm:pt>
    <dgm:pt modelId="{37BA728F-2A9A-4156-97FC-439CEDCC29A5}" type="pres">
      <dgm:prSet presAssocID="{55FD3600-266F-44B0-A4B7-6AD126E394F0}" presName="pillarX" presStyleLbl="node1" presStyleIdx="1" presStyleCnt="4" custScaleY="111276" custLinFactNeighborX="-2135" custLinFactNeighborY="-1019">
        <dgm:presLayoutVars>
          <dgm:bulletEnabled val="1"/>
        </dgm:presLayoutVars>
      </dgm:prSet>
      <dgm:spPr/>
      <dgm:t>
        <a:bodyPr/>
        <a:lstStyle/>
        <a:p>
          <a:pPr rtl="1"/>
          <a:endParaRPr lang="ar-SA"/>
        </a:p>
      </dgm:t>
    </dgm:pt>
    <dgm:pt modelId="{F2FB4A9F-2557-47B5-9468-6FAFCAD14AF4}" type="pres">
      <dgm:prSet presAssocID="{F61682A4-B471-4258-8F77-7C784D9ADCFE}" presName="pillarX" presStyleLbl="node1" presStyleIdx="2" presStyleCnt="4" custScaleY="115395">
        <dgm:presLayoutVars>
          <dgm:bulletEnabled val="1"/>
        </dgm:presLayoutVars>
      </dgm:prSet>
      <dgm:spPr/>
      <dgm:t>
        <a:bodyPr/>
        <a:lstStyle/>
        <a:p>
          <a:pPr rtl="1"/>
          <a:endParaRPr lang="ar-SA"/>
        </a:p>
      </dgm:t>
    </dgm:pt>
    <dgm:pt modelId="{33EE8545-C211-499F-9767-9755CB32BC38}" type="pres">
      <dgm:prSet presAssocID="{0299A643-CAD2-4B57-AA7E-B372AB9DA52D}" presName="pillarX" presStyleLbl="node1" presStyleIdx="3" presStyleCnt="4" custScaleY="117933" custLinFactNeighborX="0" custLinFactNeighborY="603">
        <dgm:presLayoutVars>
          <dgm:bulletEnabled val="1"/>
        </dgm:presLayoutVars>
      </dgm:prSet>
      <dgm:spPr/>
      <dgm:t>
        <a:bodyPr/>
        <a:lstStyle/>
        <a:p>
          <a:pPr rtl="1"/>
          <a:endParaRPr lang="ar-SA"/>
        </a:p>
      </dgm:t>
    </dgm:pt>
    <dgm:pt modelId="{B62F126A-6E49-46E6-A556-ECC5644E34DC}" type="pres">
      <dgm:prSet presAssocID="{FCC6B294-19E3-43B8-9DF7-176DBE03679E}" presName="base" presStyleLbl="dkBgShp" presStyleIdx="1" presStyleCnt="2"/>
      <dgm:spPr/>
    </dgm:pt>
  </dgm:ptLst>
  <dgm:cxnLst>
    <dgm:cxn modelId="{E6DE7FB1-5E5B-4F49-B015-635EB3014E07}" type="presOf" srcId="{702036E2-A5C9-46F3-A7B0-BF194E6A9C16}" destId="{97873648-03D9-4700-BBB1-E0A759982ACF}" srcOrd="0" destOrd="0" presId="urn:microsoft.com/office/officeart/2005/8/layout/hList3"/>
    <dgm:cxn modelId="{DF6B2F7C-DAAF-4F14-9415-59E21994483D}" type="presOf" srcId="{3E4AFD87-5508-4BD1-992F-429316C21BED}" destId="{50239DB0-B304-4BEB-9CCC-94476660EA51}" srcOrd="0" destOrd="0" presId="urn:microsoft.com/office/officeart/2005/8/layout/hList3"/>
    <dgm:cxn modelId="{A439201B-C9DA-49DE-9CF5-B9953713DE4A}" srcId="{FCC6B294-19E3-43B8-9DF7-176DBE03679E}" destId="{F61682A4-B471-4258-8F77-7C784D9ADCFE}" srcOrd="2" destOrd="0" parTransId="{8E56A6E7-31AC-4A45-ADF3-13C9C1E0B21B}" sibTransId="{DBA8BF10-8906-4E87-A8EF-9F90134BD707}"/>
    <dgm:cxn modelId="{2D5B761F-5CE7-44F0-9D00-809D187F45A3}" srcId="{3E4AFD87-5508-4BD1-992F-429316C21BED}" destId="{FCC6B294-19E3-43B8-9DF7-176DBE03679E}" srcOrd="0" destOrd="0" parTransId="{07ADCF98-C912-4314-9397-79D78EF4285A}" sibTransId="{1CABED6C-F622-4EA3-B689-07D5585110F6}"/>
    <dgm:cxn modelId="{22AA5B88-E49B-4AC0-B9F3-1E3096A45737}" type="presOf" srcId="{55FD3600-266F-44B0-A4B7-6AD126E394F0}" destId="{37BA728F-2A9A-4156-97FC-439CEDCC29A5}" srcOrd="0" destOrd="0" presId="urn:microsoft.com/office/officeart/2005/8/layout/hList3"/>
    <dgm:cxn modelId="{2EB7C3BF-3E99-4221-A573-6C07E38DC63F}" srcId="{FCC6B294-19E3-43B8-9DF7-176DBE03679E}" destId="{0299A643-CAD2-4B57-AA7E-B372AB9DA52D}" srcOrd="3" destOrd="0" parTransId="{A814E508-D8F8-4D48-BA3B-C1A81916536A}" sibTransId="{5473E0C2-D17A-4693-AE1E-343B99BD411D}"/>
    <dgm:cxn modelId="{227AB298-4BB7-4930-95A5-0D9521D1B21B}" srcId="{FCC6B294-19E3-43B8-9DF7-176DBE03679E}" destId="{55FD3600-266F-44B0-A4B7-6AD126E394F0}" srcOrd="1" destOrd="0" parTransId="{D8EC9459-1CD4-4CF7-8692-79F65C164209}" sibTransId="{53CC75B6-5243-4CF3-83FB-0BA15BB9CAC6}"/>
    <dgm:cxn modelId="{EF6F235E-636C-4572-95E6-A3956BD4210F}" srcId="{FCC6B294-19E3-43B8-9DF7-176DBE03679E}" destId="{702036E2-A5C9-46F3-A7B0-BF194E6A9C16}" srcOrd="0" destOrd="0" parTransId="{1AB37F56-720F-4EBB-BE9D-31D477CCBB8D}" sibTransId="{26A8C3B1-758D-4419-A191-4DB078232FF6}"/>
    <dgm:cxn modelId="{2D129F48-C597-4822-8C42-276FB1A8E7E2}" type="presOf" srcId="{0299A643-CAD2-4B57-AA7E-B372AB9DA52D}" destId="{33EE8545-C211-499F-9767-9755CB32BC38}" srcOrd="0" destOrd="0" presId="urn:microsoft.com/office/officeart/2005/8/layout/hList3"/>
    <dgm:cxn modelId="{8BD0088E-C064-43B9-A2EE-20D756EF6BDF}" type="presOf" srcId="{F61682A4-B471-4258-8F77-7C784D9ADCFE}" destId="{F2FB4A9F-2557-47B5-9468-6FAFCAD14AF4}" srcOrd="0" destOrd="0" presId="urn:microsoft.com/office/officeart/2005/8/layout/hList3"/>
    <dgm:cxn modelId="{A43671F2-44C1-4657-A85B-A36407C58536}" srcId="{3E4AFD87-5508-4BD1-992F-429316C21BED}" destId="{F9A288BC-679E-4E27-B715-4596564BE04D}" srcOrd="1" destOrd="0" parTransId="{866C56F4-E768-4766-84AD-43877D510461}" sibTransId="{5D842244-FAAE-47E6-8AA4-8EF840348441}"/>
    <dgm:cxn modelId="{04BD77CA-8AC6-447F-A9FE-E48BBB77CB77}" type="presOf" srcId="{FCC6B294-19E3-43B8-9DF7-176DBE03679E}" destId="{4065C6BC-9B06-400B-9534-B11B466E364A}" srcOrd="0" destOrd="0" presId="urn:microsoft.com/office/officeart/2005/8/layout/hList3"/>
    <dgm:cxn modelId="{9F04DCC7-757F-4F74-B401-31805A9D4B5A}" type="presParOf" srcId="{50239DB0-B304-4BEB-9CCC-94476660EA51}" destId="{4065C6BC-9B06-400B-9534-B11B466E364A}" srcOrd="0" destOrd="0" presId="urn:microsoft.com/office/officeart/2005/8/layout/hList3"/>
    <dgm:cxn modelId="{7E34A371-C52A-4DEF-977A-C8AAB5BA33C4}" type="presParOf" srcId="{50239DB0-B304-4BEB-9CCC-94476660EA51}" destId="{0F2E7920-E946-4B4E-9F74-D53661F4E3CE}" srcOrd="1" destOrd="0" presId="urn:microsoft.com/office/officeart/2005/8/layout/hList3"/>
    <dgm:cxn modelId="{2E86160C-09DC-434E-9880-1D65C493DDF0}" type="presParOf" srcId="{0F2E7920-E946-4B4E-9F74-D53661F4E3CE}" destId="{97873648-03D9-4700-BBB1-E0A759982ACF}" srcOrd="0" destOrd="0" presId="urn:microsoft.com/office/officeart/2005/8/layout/hList3"/>
    <dgm:cxn modelId="{15CD4B7A-277A-4074-855E-770A659296C2}" type="presParOf" srcId="{0F2E7920-E946-4B4E-9F74-D53661F4E3CE}" destId="{37BA728F-2A9A-4156-97FC-439CEDCC29A5}" srcOrd="1" destOrd="0" presId="urn:microsoft.com/office/officeart/2005/8/layout/hList3"/>
    <dgm:cxn modelId="{F6CB3CF1-522B-465C-9B84-1FC62130E298}" type="presParOf" srcId="{0F2E7920-E946-4B4E-9F74-D53661F4E3CE}" destId="{F2FB4A9F-2557-47B5-9468-6FAFCAD14AF4}" srcOrd="2" destOrd="0" presId="urn:microsoft.com/office/officeart/2005/8/layout/hList3"/>
    <dgm:cxn modelId="{8A479BDD-7572-4BD5-9ABF-A66DB4CBA70F}" type="presParOf" srcId="{0F2E7920-E946-4B4E-9F74-D53661F4E3CE}" destId="{33EE8545-C211-499F-9767-9755CB32BC38}" srcOrd="3" destOrd="0" presId="urn:microsoft.com/office/officeart/2005/8/layout/hList3"/>
    <dgm:cxn modelId="{A004C953-FDA0-468B-89BA-ADA15FD82E16}" type="presParOf" srcId="{50239DB0-B304-4BEB-9CCC-94476660EA51}" destId="{B62F126A-6E49-46E6-A556-ECC5644E34D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3600" b="1" dirty="0" smtClean="0">
              <a:effectLst>
                <a:outerShdw blurRad="38100" dist="38100" dir="2700000" algn="tl">
                  <a:srgbClr val="000000">
                    <a:alpha val="43137"/>
                  </a:srgbClr>
                </a:outerShdw>
              </a:effectLst>
            </a:rPr>
            <a:t>1- </a:t>
          </a:r>
          <a:r>
            <a:rPr lang="ar-SA" sz="4000" b="1" dirty="0" smtClean="0">
              <a:effectLst>
                <a:outerShdw blurRad="38100" dist="38100" dir="2700000" algn="tl">
                  <a:srgbClr val="000000">
                    <a:alpha val="43137"/>
                  </a:srgbClr>
                </a:outerShdw>
              </a:effectLst>
            </a:rPr>
            <a:t>محدودية المصادر+ تنافس المنظمات على ما تحتاج من موارد. </a:t>
          </a:r>
          <a:endParaRPr lang="ar-SA" sz="40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4000" b="1" dirty="0" smtClean="0">
              <a:effectLst>
                <a:outerShdw blurRad="38100" dist="38100" dir="2700000" algn="tl">
                  <a:srgbClr val="000000">
                    <a:alpha val="43137"/>
                  </a:srgbClr>
                </a:outerShdw>
              </a:effectLst>
            </a:rPr>
            <a:t>2- التداخل بين أنشطة المنظمة واعتماد بعضها على بعض .  </a:t>
          </a:r>
          <a:endParaRPr lang="ar-SA" sz="40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4000" b="1" dirty="0" smtClean="0">
              <a:effectLst>
                <a:outerShdw blurRad="38100" dist="38100" dir="2700000" algn="tl">
                  <a:srgbClr val="000000">
                    <a:alpha val="43137"/>
                  </a:srgbClr>
                </a:outerShdw>
              </a:effectLst>
            </a:rPr>
            <a:t>3- عدم وجود نظام اتصال فعال .</a:t>
          </a:r>
          <a:endParaRPr lang="ar-SA" sz="4000" b="1" dirty="0">
            <a:effectLst>
              <a:outerShdw blurRad="38100" dist="38100" dir="2700000" algn="tl">
                <a:srgbClr val="000000">
                  <a:alpha val="43137"/>
                </a:srgbClr>
              </a:outerShdw>
            </a:effectLst>
          </a:endParaRPr>
        </a:p>
      </dgm:t>
    </dgm:pt>
    <dgm:pt modelId="{F85DDB9A-DB9A-4717-A0CA-FAF3F2CEB3E5}" type="sibTrans" cxnId="{3FE0F70E-71EF-4564-9FC4-8610648130FA}">
      <dgm:prSet/>
      <dgm:spPr/>
      <dgm:t>
        <a:bodyPr/>
        <a:lstStyle/>
        <a:p>
          <a:pPr rtl="1"/>
          <a:endParaRPr lang="ar-SA"/>
        </a:p>
      </dgm:t>
    </dgm:pt>
    <dgm:pt modelId="{9665C832-E9A0-47B1-96F6-CFF9427D8B03}" type="parTrans" cxnId="{3FE0F70E-71EF-4564-9FC4-8610648130FA}">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3"/>
      <dgm:spPr/>
      <dgm:t>
        <a:bodyPr/>
        <a:lstStyle/>
        <a:p>
          <a:pPr rtl="1"/>
          <a:endParaRPr lang="ar-SA"/>
        </a:p>
      </dgm:t>
    </dgm:pt>
    <dgm:pt modelId="{1D21DB6A-DCDA-441F-95ED-19D63D4354EB}" type="pres">
      <dgm:prSet presAssocID="{41D12B02-370C-418D-9CD1-8A5EA8D55704}" presName="parentText" presStyleLbl="node1" presStyleIdx="0" presStyleCnt="3"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3" custLinFactNeighborY="4437">
        <dgm:presLayoutVars>
          <dgm:bulletEnabled val="1"/>
        </dgm:presLayoutVars>
      </dgm:prSet>
      <dgm:spPr/>
      <dgm:t>
        <a:bodyPr/>
        <a:lstStyle/>
        <a:p>
          <a:pPr rtl="1"/>
          <a:endParaRPr lang="ar-SA"/>
        </a:p>
      </dgm:t>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3"/>
      <dgm:spPr/>
      <dgm:t>
        <a:bodyPr/>
        <a:lstStyle/>
        <a:p>
          <a:pPr rtl="1"/>
          <a:endParaRPr lang="ar-SA"/>
        </a:p>
      </dgm:t>
    </dgm:pt>
    <dgm:pt modelId="{F74456AF-4EE8-42F9-AE4D-80DFEA56B350}" type="pres">
      <dgm:prSet presAssocID="{BB5B57C8-7AA4-48E8-9371-0954BA8C6A25}" presName="parentText" presStyleLbl="node1" presStyleIdx="1" presStyleCnt="3"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3"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3"/>
      <dgm:spPr/>
      <dgm:t>
        <a:bodyPr/>
        <a:lstStyle/>
        <a:p>
          <a:pPr rtl="1"/>
          <a:endParaRPr lang="ar-SA"/>
        </a:p>
      </dgm:t>
    </dgm:pt>
    <dgm:pt modelId="{9ABBB7EA-1EC5-4FD5-BBE0-2AF23C6256DF}" type="pres">
      <dgm:prSet presAssocID="{1C615903-8A31-4B8E-AB3D-5634104210B5}" presName="parentText" presStyleLbl="node1" presStyleIdx="2" presStyleCnt="3"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3">
        <dgm:presLayoutVars>
          <dgm:bulletEnabled val="1"/>
        </dgm:presLayoutVars>
      </dgm:prSet>
      <dgm:spPr/>
    </dgm:pt>
  </dgm:ptLst>
  <dgm:cxnLst>
    <dgm:cxn modelId="{DBACE32E-D498-4E60-84CB-202737E68686}" type="presOf" srcId="{41D12B02-370C-418D-9CD1-8A5EA8D55704}" destId="{A3DEDF7C-6332-4F59-A69C-AC96DEDFCE57}" srcOrd="0" destOrd="0" presId="urn:microsoft.com/office/officeart/2005/8/layout/list1"/>
    <dgm:cxn modelId="{AB1CC2B9-9359-4C51-B405-4BA0BC94FD10}" type="presOf" srcId="{973F272D-9820-4590-B607-7FD92FF27310}" destId="{7A929940-0E4B-446C-9EC0-02AA30207662}" srcOrd="0" destOrd="0" presId="urn:microsoft.com/office/officeart/2005/8/layout/list1"/>
    <dgm:cxn modelId="{A31343C5-E41F-4FAA-B652-1C766BA54374}" type="presOf" srcId="{1C615903-8A31-4B8E-AB3D-5634104210B5}" destId="{FC230492-C12B-4FDC-B041-0A423756B564}"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52F6674A-606A-441C-AFF4-6E12FBC7C542}" type="presOf" srcId="{BB5B57C8-7AA4-48E8-9371-0954BA8C6A25}" destId="{F74456AF-4EE8-42F9-AE4D-80DFEA56B350}" srcOrd="1" destOrd="0" presId="urn:microsoft.com/office/officeart/2005/8/layout/list1"/>
    <dgm:cxn modelId="{82BBA671-2A5E-4CE7-B9E6-1B4B4C272F74}" type="presOf" srcId="{41D12B02-370C-418D-9CD1-8A5EA8D55704}" destId="{1D21DB6A-DCDA-441F-95ED-19D63D4354EB}" srcOrd="1" destOrd="0" presId="urn:microsoft.com/office/officeart/2005/8/layout/list1"/>
    <dgm:cxn modelId="{3FE0F70E-71EF-4564-9FC4-8610648130FA}" srcId="{973F272D-9820-4590-B607-7FD92FF27310}" destId="{1C615903-8A31-4B8E-AB3D-5634104210B5}" srcOrd="2" destOrd="0" parTransId="{9665C832-E9A0-47B1-96F6-CFF9427D8B03}" sibTransId="{F85DDB9A-DB9A-4717-A0CA-FAF3F2CEB3E5}"/>
    <dgm:cxn modelId="{BB20F3FA-A378-4F58-BF67-53983DD115EE}" srcId="{973F272D-9820-4590-B607-7FD92FF27310}" destId="{BB5B57C8-7AA4-48E8-9371-0954BA8C6A25}" srcOrd="1" destOrd="0" parTransId="{8984E6A5-400F-4B14-A838-0981FA6C15C8}" sibTransId="{F275BB04-05ED-4D82-8CFE-F4A2EEECD36F}"/>
    <dgm:cxn modelId="{9A822DA3-5341-4BAE-B4A7-553444921E19}" type="presOf" srcId="{BB5B57C8-7AA4-48E8-9371-0954BA8C6A25}" destId="{7D9774B5-FBF0-4070-8053-30D20142C55B}" srcOrd="0" destOrd="0" presId="urn:microsoft.com/office/officeart/2005/8/layout/list1"/>
    <dgm:cxn modelId="{40B683EB-2734-459A-AB50-C59EBC23BDBC}" type="presOf" srcId="{1C615903-8A31-4B8E-AB3D-5634104210B5}" destId="{9ABBB7EA-1EC5-4FD5-BBE0-2AF23C6256DF}" srcOrd="1" destOrd="0" presId="urn:microsoft.com/office/officeart/2005/8/layout/list1"/>
    <dgm:cxn modelId="{FF676C76-6F70-42BE-9616-BDCE9392D14B}" type="presParOf" srcId="{7A929940-0E4B-446C-9EC0-02AA30207662}" destId="{FD0DFA1D-74EE-4266-B5FA-3358719EBC65}" srcOrd="0" destOrd="0" presId="urn:microsoft.com/office/officeart/2005/8/layout/list1"/>
    <dgm:cxn modelId="{92C7D5DB-0CDE-454E-8ED8-72949D5803D9}" type="presParOf" srcId="{FD0DFA1D-74EE-4266-B5FA-3358719EBC65}" destId="{A3DEDF7C-6332-4F59-A69C-AC96DEDFCE57}" srcOrd="0" destOrd="0" presId="urn:microsoft.com/office/officeart/2005/8/layout/list1"/>
    <dgm:cxn modelId="{20FCC1D3-04D7-4CEE-B3BA-4C26D865C823}" type="presParOf" srcId="{FD0DFA1D-74EE-4266-B5FA-3358719EBC65}" destId="{1D21DB6A-DCDA-441F-95ED-19D63D4354EB}" srcOrd="1" destOrd="0" presId="urn:microsoft.com/office/officeart/2005/8/layout/list1"/>
    <dgm:cxn modelId="{8E29DFF0-1FA8-4683-ADD2-BD91F1EDA205}" type="presParOf" srcId="{7A929940-0E4B-446C-9EC0-02AA30207662}" destId="{BB52F055-1B47-4F71-AE8D-1974D6B0D632}" srcOrd="1" destOrd="0" presId="urn:microsoft.com/office/officeart/2005/8/layout/list1"/>
    <dgm:cxn modelId="{CB153C75-E934-431B-8576-BC034E6150F7}" type="presParOf" srcId="{7A929940-0E4B-446C-9EC0-02AA30207662}" destId="{3CC29EF9-17BF-45FC-9C9C-BAB26C3BDFE8}" srcOrd="2" destOrd="0" presId="urn:microsoft.com/office/officeart/2005/8/layout/list1"/>
    <dgm:cxn modelId="{16814E41-9067-49E4-9EAC-4AF7E9F02190}" type="presParOf" srcId="{7A929940-0E4B-446C-9EC0-02AA30207662}" destId="{342954D0-302A-4BE1-8E38-3BBFC5EBAFE6}" srcOrd="3" destOrd="0" presId="urn:microsoft.com/office/officeart/2005/8/layout/list1"/>
    <dgm:cxn modelId="{B2E4D9FE-CB5B-4CFD-8880-CB8D5021FCD1}" type="presParOf" srcId="{7A929940-0E4B-446C-9EC0-02AA30207662}" destId="{1ABD7C74-91BF-46E6-B14B-2F5277F2C888}" srcOrd="4" destOrd="0" presId="urn:microsoft.com/office/officeart/2005/8/layout/list1"/>
    <dgm:cxn modelId="{3138ECAC-407C-4A6E-A366-690E3A5D10FE}" type="presParOf" srcId="{1ABD7C74-91BF-46E6-B14B-2F5277F2C888}" destId="{7D9774B5-FBF0-4070-8053-30D20142C55B}" srcOrd="0" destOrd="0" presId="urn:microsoft.com/office/officeart/2005/8/layout/list1"/>
    <dgm:cxn modelId="{A0E7060D-B1D4-47C4-A7C5-443342C50913}" type="presParOf" srcId="{1ABD7C74-91BF-46E6-B14B-2F5277F2C888}" destId="{F74456AF-4EE8-42F9-AE4D-80DFEA56B350}" srcOrd="1" destOrd="0" presId="urn:microsoft.com/office/officeart/2005/8/layout/list1"/>
    <dgm:cxn modelId="{1FEEEBA0-7A8D-4951-829D-98602FC471B3}" type="presParOf" srcId="{7A929940-0E4B-446C-9EC0-02AA30207662}" destId="{CAF82676-83C6-4840-8753-E83631E643C7}" srcOrd="5" destOrd="0" presId="urn:microsoft.com/office/officeart/2005/8/layout/list1"/>
    <dgm:cxn modelId="{DC22CFF9-8980-4240-98AA-E72452FCFAE7}" type="presParOf" srcId="{7A929940-0E4B-446C-9EC0-02AA30207662}" destId="{09C78FA7-B71F-48BD-A7DD-70F75277EFAC}" srcOrd="6" destOrd="0" presId="urn:microsoft.com/office/officeart/2005/8/layout/list1"/>
    <dgm:cxn modelId="{2B0D52FC-E690-4983-B323-11F57D2A5C3C}" type="presParOf" srcId="{7A929940-0E4B-446C-9EC0-02AA30207662}" destId="{199132E6-3604-46D0-9A65-2189E9CEB9AF}" srcOrd="7" destOrd="0" presId="urn:microsoft.com/office/officeart/2005/8/layout/list1"/>
    <dgm:cxn modelId="{30EB54C3-A525-406C-AFA9-72A0FA842BD1}" type="presParOf" srcId="{7A929940-0E4B-446C-9EC0-02AA30207662}" destId="{A950A3A9-D0D5-441C-A8B9-C8458B4BD99F}" srcOrd="8" destOrd="0" presId="urn:microsoft.com/office/officeart/2005/8/layout/list1"/>
    <dgm:cxn modelId="{D89FB858-D03C-4603-B448-6338DA927277}" type="presParOf" srcId="{A950A3A9-D0D5-441C-A8B9-C8458B4BD99F}" destId="{FC230492-C12B-4FDC-B041-0A423756B564}" srcOrd="0" destOrd="0" presId="urn:microsoft.com/office/officeart/2005/8/layout/list1"/>
    <dgm:cxn modelId="{66348D3E-8E52-4F03-A19F-136CACDAE30B}" type="presParOf" srcId="{A950A3A9-D0D5-441C-A8B9-C8458B4BD99F}" destId="{9ABBB7EA-1EC5-4FD5-BBE0-2AF23C6256DF}" srcOrd="1" destOrd="0" presId="urn:microsoft.com/office/officeart/2005/8/layout/list1"/>
    <dgm:cxn modelId="{5146FAC8-006D-4CB0-B5CF-B1B2B3634F10}" type="presParOf" srcId="{7A929940-0E4B-446C-9EC0-02AA30207662}" destId="{78C9DE11-E9E8-44C6-A1C8-3A723E6F7B30}" srcOrd="9" destOrd="0" presId="urn:microsoft.com/office/officeart/2005/8/layout/list1"/>
    <dgm:cxn modelId="{D3A078E0-12E0-4F62-BFE5-6B61E8EB08C8}" type="presParOf" srcId="{7A929940-0E4B-446C-9EC0-02AA30207662}" destId="{64D7CAB3-3A15-4831-A055-D0194D2267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73F272D-9820-4590-B607-7FD92FF27310}"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1D12B02-370C-418D-9CD1-8A5EA8D55704}">
      <dgm:prSet phldrT="[نص]" custT="1"/>
      <dgm:spPr/>
      <dgm:t>
        <a:bodyPr/>
        <a:lstStyle/>
        <a:p>
          <a:pPr algn="ctr" rtl="1"/>
          <a:r>
            <a:rPr lang="ar-SA" sz="4000" b="1" dirty="0" smtClean="0">
              <a:effectLst>
                <a:outerShdw blurRad="38100" dist="38100" dir="2700000" algn="tl">
                  <a:srgbClr val="000000">
                    <a:alpha val="43137"/>
                  </a:srgbClr>
                </a:outerShdw>
              </a:effectLst>
            </a:rPr>
            <a:t>4- اختلاف الإدراك والاتجاهات والقيم .</a:t>
          </a:r>
          <a:endParaRPr lang="ar-SA" sz="4000" dirty="0">
            <a:effectLst>
              <a:outerShdw blurRad="38100" dist="38100" dir="2700000" algn="tl">
                <a:srgbClr val="000000">
                  <a:alpha val="43137"/>
                </a:srgbClr>
              </a:outerShdw>
            </a:effectLst>
          </a:endParaRPr>
        </a:p>
      </dgm:t>
    </dgm:pt>
    <dgm:pt modelId="{3FD684DF-7584-4374-861D-3F9842BFB2E4}" type="parTrans" cxnId="{128D7BCB-CFCD-42DF-9978-EB9216768D04}">
      <dgm:prSet/>
      <dgm:spPr/>
      <dgm:t>
        <a:bodyPr/>
        <a:lstStyle/>
        <a:p>
          <a:pPr rtl="1"/>
          <a:endParaRPr lang="ar-SA"/>
        </a:p>
      </dgm:t>
    </dgm:pt>
    <dgm:pt modelId="{E0F4D19B-6590-423A-BE1D-9E27C9147F3C}" type="sibTrans" cxnId="{128D7BCB-CFCD-42DF-9978-EB9216768D04}">
      <dgm:prSet/>
      <dgm:spPr/>
      <dgm:t>
        <a:bodyPr/>
        <a:lstStyle/>
        <a:p>
          <a:pPr rtl="1"/>
          <a:endParaRPr lang="ar-SA"/>
        </a:p>
      </dgm:t>
    </dgm:pt>
    <dgm:pt modelId="{BB5B57C8-7AA4-48E8-9371-0954BA8C6A25}">
      <dgm:prSet phldrT="[نص]" custT="1"/>
      <dgm:spPr/>
      <dgm:t>
        <a:bodyPr/>
        <a:lstStyle/>
        <a:p>
          <a:pPr algn="ctr" rtl="1"/>
          <a:r>
            <a:rPr lang="ar-SA" sz="4000" b="1" dirty="0" smtClean="0">
              <a:effectLst>
                <a:outerShdw blurRad="38100" dist="38100" dir="2700000" algn="tl">
                  <a:srgbClr val="000000">
                    <a:alpha val="43137"/>
                  </a:srgbClr>
                </a:outerShdw>
              </a:effectLst>
            </a:rPr>
            <a:t>5- الاختلافات الفردية ” البعض يميل للهدوء والبعض يميل لإثارة الجدل ”.</a:t>
          </a:r>
          <a:endParaRPr lang="ar-SA" sz="4000" dirty="0">
            <a:effectLst>
              <a:outerShdw blurRad="38100" dist="38100" dir="2700000" algn="tl">
                <a:srgbClr val="000000">
                  <a:alpha val="43137"/>
                </a:srgbClr>
              </a:outerShdw>
            </a:effectLst>
          </a:endParaRPr>
        </a:p>
      </dgm:t>
    </dgm:pt>
    <dgm:pt modelId="{8984E6A5-400F-4B14-A838-0981FA6C15C8}" type="parTrans" cxnId="{BB20F3FA-A378-4F58-BF67-53983DD115EE}">
      <dgm:prSet/>
      <dgm:spPr/>
      <dgm:t>
        <a:bodyPr/>
        <a:lstStyle/>
        <a:p>
          <a:pPr rtl="1"/>
          <a:endParaRPr lang="ar-SA"/>
        </a:p>
      </dgm:t>
    </dgm:pt>
    <dgm:pt modelId="{F275BB04-05ED-4D82-8CFE-F4A2EEECD36F}" type="sibTrans" cxnId="{BB20F3FA-A378-4F58-BF67-53983DD115EE}">
      <dgm:prSet/>
      <dgm:spPr/>
      <dgm:t>
        <a:bodyPr/>
        <a:lstStyle/>
        <a:p>
          <a:pPr rtl="1"/>
          <a:endParaRPr lang="ar-SA"/>
        </a:p>
      </dgm:t>
    </dgm:pt>
    <dgm:pt modelId="{1C615903-8A31-4B8E-AB3D-5634104210B5}">
      <dgm:prSet phldrT="[نص]" custT="1"/>
      <dgm:spPr/>
      <dgm:t>
        <a:bodyPr/>
        <a:lstStyle/>
        <a:p>
          <a:pPr algn="ctr" rtl="1"/>
          <a:r>
            <a:rPr lang="ar-SA" sz="4000" b="1" dirty="0" smtClean="0">
              <a:effectLst>
                <a:outerShdw blurRad="38100" dist="38100" dir="2700000" algn="tl">
                  <a:srgbClr val="000000">
                    <a:alpha val="43137"/>
                  </a:srgbClr>
                </a:outerShdw>
              </a:effectLst>
            </a:rPr>
            <a:t>6- عدم تحديد الصلاحيات والمسؤوليات </a:t>
          </a:r>
          <a:r>
            <a:rPr lang="ar-SA" sz="4000" b="1" dirty="0" err="1" smtClean="0">
              <a:effectLst>
                <a:outerShdw blurRad="38100" dist="38100" dir="2700000" algn="tl">
                  <a:srgbClr val="000000">
                    <a:alpha val="43137"/>
                  </a:srgbClr>
                </a:outerShdw>
              </a:effectLst>
            </a:rPr>
            <a:t>المناطه</a:t>
          </a:r>
          <a:r>
            <a:rPr lang="ar-SA" sz="4000" b="1" dirty="0" smtClean="0">
              <a:effectLst>
                <a:outerShdw blurRad="38100" dist="38100" dir="2700000" algn="tl">
                  <a:srgbClr val="000000">
                    <a:alpha val="43137"/>
                  </a:srgbClr>
                </a:outerShdw>
              </a:effectLst>
            </a:rPr>
            <a:t> بأعضاء التنظيم .</a:t>
          </a:r>
          <a:endParaRPr lang="ar-SA" sz="4000" b="1" dirty="0">
            <a:effectLst>
              <a:outerShdw blurRad="38100" dist="38100" dir="2700000" algn="tl">
                <a:srgbClr val="000000">
                  <a:alpha val="43137"/>
                </a:srgbClr>
              </a:outerShdw>
            </a:effectLst>
          </a:endParaRPr>
        </a:p>
      </dgm:t>
    </dgm:pt>
    <dgm:pt modelId="{F85DDB9A-DB9A-4717-A0CA-FAF3F2CEB3E5}" type="sibTrans" cxnId="{3FE0F70E-71EF-4564-9FC4-8610648130FA}">
      <dgm:prSet/>
      <dgm:spPr/>
      <dgm:t>
        <a:bodyPr/>
        <a:lstStyle/>
        <a:p>
          <a:pPr rtl="1"/>
          <a:endParaRPr lang="ar-SA"/>
        </a:p>
      </dgm:t>
    </dgm:pt>
    <dgm:pt modelId="{9665C832-E9A0-47B1-96F6-CFF9427D8B03}" type="parTrans" cxnId="{3FE0F70E-71EF-4564-9FC4-8610648130FA}">
      <dgm:prSet/>
      <dgm:spPr/>
      <dgm:t>
        <a:bodyPr/>
        <a:lstStyle/>
        <a:p>
          <a:pPr rtl="1"/>
          <a:endParaRPr lang="ar-SA"/>
        </a:p>
      </dgm:t>
    </dgm:pt>
    <dgm:pt modelId="{7A929940-0E4B-446C-9EC0-02AA30207662}" type="pres">
      <dgm:prSet presAssocID="{973F272D-9820-4590-B607-7FD92FF27310}" presName="linear" presStyleCnt="0">
        <dgm:presLayoutVars>
          <dgm:dir/>
          <dgm:animLvl val="lvl"/>
          <dgm:resizeHandles val="exact"/>
        </dgm:presLayoutVars>
      </dgm:prSet>
      <dgm:spPr/>
      <dgm:t>
        <a:bodyPr/>
        <a:lstStyle/>
        <a:p>
          <a:pPr rtl="1"/>
          <a:endParaRPr lang="ar-SA"/>
        </a:p>
      </dgm:t>
    </dgm:pt>
    <dgm:pt modelId="{FD0DFA1D-74EE-4266-B5FA-3358719EBC65}" type="pres">
      <dgm:prSet presAssocID="{41D12B02-370C-418D-9CD1-8A5EA8D55704}" presName="parentLin" presStyleCnt="0"/>
      <dgm:spPr/>
    </dgm:pt>
    <dgm:pt modelId="{A3DEDF7C-6332-4F59-A69C-AC96DEDFCE57}" type="pres">
      <dgm:prSet presAssocID="{41D12B02-370C-418D-9CD1-8A5EA8D55704}" presName="parentLeftMargin" presStyleLbl="node1" presStyleIdx="0" presStyleCnt="3"/>
      <dgm:spPr/>
      <dgm:t>
        <a:bodyPr/>
        <a:lstStyle/>
        <a:p>
          <a:pPr rtl="1"/>
          <a:endParaRPr lang="ar-SA"/>
        </a:p>
      </dgm:t>
    </dgm:pt>
    <dgm:pt modelId="{1D21DB6A-DCDA-441F-95ED-19D63D4354EB}" type="pres">
      <dgm:prSet presAssocID="{41D12B02-370C-418D-9CD1-8A5EA8D55704}" presName="parentText" presStyleLbl="node1" presStyleIdx="0" presStyleCnt="3" custScaleX="124716">
        <dgm:presLayoutVars>
          <dgm:chMax val="0"/>
          <dgm:bulletEnabled val="1"/>
        </dgm:presLayoutVars>
      </dgm:prSet>
      <dgm:spPr/>
      <dgm:t>
        <a:bodyPr/>
        <a:lstStyle/>
        <a:p>
          <a:pPr rtl="1"/>
          <a:endParaRPr lang="ar-SA"/>
        </a:p>
      </dgm:t>
    </dgm:pt>
    <dgm:pt modelId="{BB52F055-1B47-4F71-AE8D-1974D6B0D632}" type="pres">
      <dgm:prSet presAssocID="{41D12B02-370C-418D-9CD1-8A5EA8D55704}" presName="negativeSpace" presStyleCnt="0"/>
      <dgm:spPr/>
    </dgm:pt>
    <dgm:pt modelId="{3CC29EF9-17BF-45FC-9C9C-BAB26C3BDFE8}" type="pres">
      <dgm:prSet presAssocID="{41D12B02-370C-418D-9CD1-8A5EA8D55704}" presName="childText" presStyleLbl="conFgAcc1" presStyleIdx="0" presStyleCnt="3" custLinFactNeighborY="4437">
        <dgm:presLayoutVars>
          <dgm:bulletEnabled val="1"/>
        </dgm:presLayoutVars>
      </dgm:prSet>
      <dgm:spPr/>
      <dgm:t>
        <a:bodyPr/>
        <a:lstStyle/>
        <a:p>
          <a:pPr rtl="1"/>
          <a:endParaRPr lang="ar-SA"/>
        </a:p>
      </dgm:t>
    </dgm:pt>
    <dgm:pt modelId="{342954D0-302A-4BE1-8E38-3BBFC5EBAFE6}" type="pres">
      <dgm:prSet presAssocID="{E0F4D19B-6590-423A-BE1D-9E27C9147F3C}" presName="spaceBetweenRectangles" presStyleCnt="0"/>
      <dgm:spPr/>
    </dgm:pt>
    <dgm:pt modelId="{1ABD7C74-91BF-46E6-B14B-2F5277F2C888}" type="pres">
      <dgm:prSet presAssocID="{BB5B57C8-7AA4-48E8-9371-0954BA8C6A25}" presName="parentLin" presStyleCnt="0"/>
      <dgm:spPr/>
    </dgm:pt>
    <dgm:pt modelId="{7D9774B5-FBF0-4070-8053-30D20142C55B}" type="pres">
      <dgm:prSet presAssocID="{BB5B57C8-7AA4-48E8-9371-0954BA8C6A25}" presName="parentLeftMargin" presStyleLbl="node1" presStyleIdx="0" presStyleCnt="3"/>
      <dgm:spPr/>
      <dgm:t>
        <a:bodyPr/>
        <a:lstStyle/>
        <a:p>
          <a:pPr rtl="1"/>
          <a:endParaRPr lang="ar-SA"/>
        </a:p>
      </dgm:t>
    </dgm:pt>
    <dgm:pt modelId="{F74456AF-4EE8-42F9-AE4D-80DFEA56B350}" type="pres">
      <dgm:prSet presAssocID="{BB5B57C8-7AA4-48E8-9371-0954BA8C6A25}" presName="parentText" presStyleLbl="node1" presStyleIdx="1" presStyleCnt="3" custScaleX="123993" custScaleY="128664" custLinFactNeighborX="3807" custLinFactNeighborY="1594">
        <dgm:presLayoutVars>
          <dgm:chMax val="0"/>
          <dgm:bulletEnabled val="1"/>
        </dgm:presLayoutVars>
      </dgm:prSet>
      <dgm:spPr/>
      <dgm:t>
        <a:bodyPr/>
        <a:lstStyle/>
        <a:p>
          <a:pPr rtl="1"/>
          <a:endParaRPr lang="ar-SA"/>
        </a:p>
      </dgm:t>
    </dgm:pt>
    <dgm:pt modelId="{CAF82676-83C6-4840-8753-E83631E643C7}" type="pres">
      <dgm:prSet presAssocID="{BB5B57C8-7AA4-48E8-9371-0954BA8C6A25}" presName="negativeSpace" presStyleCnt="0"/>
      <dgm:spPr/>
    </dgm:pt>
    <dgm:pt modelId="{09C78FA7-B71F-48BD-A7DD-70F75277EFAC}" type="pres">
      <dgm:prSet presAssocID="{BB5B57C8-7AA4-48E8-9371-0954BA8C6A25}" presName="childText" presStyleLbl="conFgAcc1" presStyleIdx="1" presStyleCnt="3" custLinFactNeighborX="-865" custLinFactNeighborY="-20897">
        <dgm:presLayoutVars>
          <dgm:bulletEnabled val="1"/>
        </dgm:presLayoutVars>
      </dgm:prSet>
      <dgm:spPr/>
    </dgm:pt>
    <dgm:pt modelId="{199132E6-3604-46D0-9A65-2189E9CEB9AF}" type="pres">
      <dgm:prSet presAssocID="{F275BB04-05ED-4D82-8CFE-F4A2EEECD36F}" presName="spaceBetweenRectangles" presStyleCnt="0"/>
      <dgm:spPr/>
    </dgm:pt>
    <dgm:pt modelId="{A950A3A9-D0D5-441C-A8B9-C8458B4BD99F}" type="pres">
      <dgm:prSet presAssocID="{1C615903-8A31-4B8E-AB3D-5634104210B5}" presName="parentLin" presStyleCnt="0"/>
      <dgm:spPr/>
    </dgm:pt>
    <dgm:pt modelId="{FC230492-C12B-4FDC-B041-0A423756B564}" type="pres">
      <dgm:prSet presAssocID="{1C615903-8A31-4B8E-AB3D-5634104210B5}" presName="parentLeftMargin" presStyleLbl="node1" presStyleIdx="1" presStyleCnt="3"/>
      <dgm:spPr/>
      <dgm:t>
        <a:bodyPr/>
        <a:lstStyle/>
        <a:p>
          <a:pPr rtl="1"/>
          <a:endParaRPr lang="ar-SA"/>
        </a:p>
      </dgm:t>
    </dgm:pt>
    <dgm:pt modelId="{9ABBB7EA-1EC5-4FD5-BBE0-2AF23C6256DF}" type="pres">
      <dgm:prSet presAssocID="{1C615903-8A31-4B8E-AB3D-5634104210B5}" presName="parentText" presStyleLbl="node1" presStyleIdx="2" presStyleCnt="3" custScaleX="126405" custScaleY="135980" custLinFactNeighborX="3807" custLinFactNeighborY="777">
        <dgm:presLayoutVars>
          <dgm:chMax val="0"/>
          <dgm:bulletEnabled val="1"/>
        </dgm:presLayoutVars>
      </dgm:prSet>
      <dgm:spPr/>
      <dgm:t>
        <a:bodyPr/>
        <a:lstStyle/>
        <a:p>
          <a:pPr rtl="1"/>
          <a:endParaRPr lang="ar-SA"/>
        </a:p>
      </dgm:t>
    </dgm:pt>
    <dgm:pt modelId="{78C9DE11-E9E8-44C6-A1C8-3A723E6F7B30}" type="pres">
      <dgm:prSet presAssocID="{1C615903-8A31-4B8E-AB3D-5634104210B5}" presName="negativeSpace" presStyleCnt="0"/>
      <dgm:spPr/>
    </dgm:pt>
    <dgm:pt modelId="{64D7CAB3-3A15-4831-A055-D0194D226766}" type="pres">
      <dgm:prSet presAssocID="{1C615903-8A31-4B8E-AB3D-5634104210B5}" presName="childText" presStyleLbl="conFgAcc1" presStyleIdx="2" presStyleCnt="3">
        <dgm:presLayoutVars>
          <dgm:bulletEnabled val="1"/>
        </dgm:presLayoutVars>
      </dgm:prSet>
      <dgm:spPr/>
    </dgm:pt>
  </dgm:ptLst>
  <dgm:cxnLst>
    <dgm:cxn modelId="{7B7F6D6D-5DA8-4A87-B289-7EF98A787518}" type="presOf" srcId="{973F272D-9820-4590-B607-7FD92FF27310}" destId="{7A929940-0E4B-446C-9EC0-02AA30207662}" srcOrd="0" destOrd="0" presId="urn:microsoft.com/office/officeart/2005/8/layout/list1"/>
    <dgm:cxn modelId="{72D2C06E-8072-4CDB-A131-DD48C2CDB447}" type="presOf" srcId="{BB5B57C8-7AA4-48E8-9371-0954BA8C6A25}" destId="{7D9774B5-FBF0-4070-8053-30D20142C55B}" srcOrd="0" destOrd="0" presId="urn:microsoft.com/office/officeart/2005/8/layout/list1"/>
    <dgm:cxn modelId="{BB20F3FA-A378-4F58-BF67-53983DD115EE}" srcId="{973F272D-9820-4590-B607-7FD92FF27310}" destId="{BB5B57C8-7AA4-48E8-9371-0954BA8C6A25}" srcOrd="1" destOrd="0" parTransId="{8984E6A5-400F-4B14-A838-0981FA6C15C8}" sibTransId="{F275BB04-05ED-4D82-8CFE-F4A2EEECD36F}"/>
    <dgm:cxn modelId="{DFB62A86-1467-4938-BDBC-2CB986D86A42}" type="presOf" srcId="{1C615903-8A31-4B8E-AB3D-5634104210B5}" destId="{FC230492-C12B-4FDC-B041-0A423756B564}" srcOrd="0" destOrd="0" presId="urn:microsoft.com/office/officeart/2005/8/layout/list1"/>
    <dgm:cxn modelId="{3FE0F70E-71EF-4564-9FC4-8610648130FA}" srcId="{973F272D-9820-4590-B607-7FD92FF27310}" destId="{1C615903-8A31-4B8E-AB3D-5634104210B5}" srcOrd="2" destOrd="0" parTransId="{9665C832-E9A0-47B1-96F6-CFF9427D8B03}" sibTransId="{F85DDB9A-DB9A-4717-A0CA-FAF3F2CEB3E5}"/>
    <dgm:cxn modelId="{B80B5C98-78BE-4111-8A83-56E683F2DC84}" type="presOf" srcId="{41D12B02-370C-418D-9CD1-8A5EA8D55704}" destId="{1D21DB6A-DCDA-441F-95ED-19D63D4354EB}" srcOrd="1" destOrd="0" presId="urn:microsoft.com/office/officeart/2005/8/layout/list1"/>
    <dgm:cxn modelId="{10A5A831-A7AC-4EF5-8ED3-0DCF1F8D336A}" type="presOf" srcId="{41D12B02-370C-418D-9CD1-8A5EA8D55704}" destId="{A3DEDF7C-6332-4F59-A69C-AC96DEDFCE57}" srcOrd="0" destOrd="0" presId="urn:microsoft.com/office/officeart/2005/8/layout/list1"/>
    <dgm:cxn modelId="{128D7BCB-CFCD-42DF-9978-EB9216768D04}" srcId="{973F272D-9820-4590-B607-7FD92FF27310}" destId="{41D12B02-370C-418D-9CD1-8A5EA8D55704}" srcOrd="0" destOrd="0" parTransId="{3FD684DF-7584-4374-861D-3F9842BFB2E4}" sibTransId="{E0F4D19B-6590-423A-BE1D-9E27C9147F3C}"/>
    <dgm:cxn modelId="{7992927B-333C-404D-8B9E-74FD02D8042E}" type="presOf" srcId="{1C615903-8A31-4B8E-AB3D-5634104210B5}" destId="{9ABBB7EA-1EC5-4FD5-BBE0-2AF23C6256DF}" srcOrd="1" destOrd="0" presId="urn:microsoft.com/office/officeart/2005/8/layout/list1"/>
    <dgm:cxn modelId="{3828ED1F-3B50-4291-A054-D92CFE8D407F}" type="presOf" srcId="{BB5B57C8-7AA4-48E8-9371-0954BA8C6A25}" destId="{F74456AF-4EE8-42F9-AE4D-80DFEA56B350}" srcOrd="1" destOrd="0" presId="urn:microsoft.com/office/officeart/2005/8/layout/list1"/>
    <dgm:cxn modelId="{0E63381A-505B-44EC-B2B0-B0CB958021D6}" type="presParOf" srcId="{7A929940-0E4B-446C-9EC0-02AA30207662}" destId="{FD0DFA1D-74EE-4266-B5FA-3358719EBC65}" srcOrd="0" destOrd="0" presId="urn:microsoft.com/office/officeart/2005/8/layout/list1"/>
    <dgm:cxn modelId="{0F985805-52AD-4095-BBC9-3EE9623DD267}" type="presParOf" srcId="{FD0DFA1D-74EE-4266-B5FA-3358719EBC65}" destId="{A3DEDF7C-6332-4F59-A69C-AC96DEDFCE57}" srcOrd="0" destOrd="0" presId="urn:microsoft.com/office/officeart/2005/8/layout/list1"/>
    <dgm:cxn modelId="{F56AC589-5B60-4F6B-810B-812CEB8A97B9}" type="presParOf" srcId="{FD0DFA1D-74EE-4266-B5FA-3358719EBC65}" destId="{1D21DB6A-DCDA-441F-95ED-19D63D4354EB}" srcOrd="1" destOrd="0" presId="urn:microsoft.com/office/officeart/2005/8/layout/list1"/>
    <dgm:cxn modelId="{B8E48172-B874-45AD-837D-DE2EB840ECA0}" type="presParOf" srcId="{7A929940-0E4B-446C-9EC0-02AA30207662}" destId="{BB52F055-1B47-4F71-AE8D-1974D6B0D632}" srcOrd="1" destOrd="0" presId="urn:microsoft.com/office/officeart/2005/8/layout/list1"/>
    <dgm:cxn modelId="{231E5D8C-9856-4EA4-9DF0-4864461E5D13}" type="presParOf" srcId="{7A929940-0E4B-446C-9EC0-02AA30207662}" destId="{3CC29EF9-17BF-45FC-9C9C-BAB26C3BDFE8}" srcOrd="2" destOrd="0" presId="urn:microsoft.com/office/officeart/2005/8/layout/list1"/>
    <dgm:cxn modelId="{0BFBBF9E-678A-495D-B847-D363C0403E01}" type="presParOf" srcId="{7A929940-0E4B-446C-9EC0-02AA30207662}" destId="{342954D0-302A-4BE1-8E38-3BBFC5EBAFE6}" srcOrd="3" destOrd="0" presId="urn:microsoft.com/office/officeart/2005/8/layout/list1"/>
    <dgm:cxn modelId="{41E5A20B-D72D-4135-8961-FCEA2CC885AA}" type="presParOf" srcId="{7A929940-0E4B-446C-9EC0-02AA30207662}" destId="{1ABD7C74-91BF-46E6-B14B-2F5277F2C888}" srcOrd="4" destOrd="0" presId="urn:microsoft.com/office/officeart/2005/8/layout/list1"/>
    <dgm:cxn modelId="{E29EBA1C-3D23-4AC1-A42A-95175AD4FEED}" type="presParOf" srcId="{1ABD7C74-91BF-46E6-B14B-2F5277F2C888}" destId="{7D9774B5-FBF0-4070-8053-30D20142C55B}" srcOrd="0" destOrd="0" presId="urn:microsoft.com/office/officeart/2005/8/layout/list1"/>
    <dgm:cxn modelId="{550F1B81-C651-48AF-8583-AC06A0BE34A3}" type="presParOf" srcId="{1ABD7C74-91BF-46E6-B14B-2F5277F2C888}" destId="{F74456AF-4EE8-42F9-AE4D-80DFEA56B350}" srcOrd="1" destOrd="0" presId="urn:microsoft.com/office/officeart/2005/8/layout/list1"/>
    <dgm:cxn modelId="{5C29FDE2-3522-4906-8478-226AACB2360C}" type="presParOf" srcId="{7A929940-0E4B-446C-9EC0-02AA30207662}" destId="{CAF82676-83C6-4840-8753-E83631E643C7}" srcOrd="5" destOrd="0" presId="urn:microsoft.com/office/officeart/2005/8/layout/list1"/>
    <dgm:cxn modelId="{022DFC6A-B3AB-425C-96CC-2FCE4CAC3F52}" type="presParOf" srcId="{7A929940-0E4B-446C-9EC0-02AA30207662}" destId="{09C78FA7-B71F-48BD-A7DD-70F75277EFAC}" srcOrd="6" destOrd="0" presId="urn:microsoft.com/office/officeart/2005/8/layout/list1"/>
    <dgm:cxn modelId="{51EC913D-AF1D-4AB1-B2CF-16ADE91C29DB}" type="presParOf" srcId="{7A929940-0E4B-446C-9EC0-02AA30207662}" destId="{199132E6-3604-46D0-9A65-2189E9CEB9AF}" srcOrd="7" destOrd="0" presId="urn:microsoft.com/office/officeart/2005/8/layout/list1"/>
    <dgm:cxn modelId="{52C652A9-6D4E-43CF-9E4F-E3302BF958FD}" type="presParOf" srcId="{7A929940-0E4B-446C-9EC0-02AA30207662}" destId="{A950A3A9-D0D5-441C-A8B9-C8458B4BD99F}" srcOrd="8" destOrd="0" presId="urn:microsoft.com/office/officeart/2005/8/layout/list1"/>
    <dgm:cxn modelId="{B1CCEECC-803A-4AF3-A2AE-533EA118A836}" type="presParOf" srcId="{A950A3A9-D0D5-441C-A8B9-C8458B4BD99F}" destId="{FC230492-C12B-4FDC-B041-0A423756B564}" srcOrd="0" destOrd="0" presId="urn:microsoft.com/office/officeart/2005/8/layout/list1"/>
    <dgm:cxn modelId="{C0EB3832-21D3-487A-91BC-80E2E136EC9C}" type="presParOf" srcId="{A950A3A9-D0D5-441C-A8B9-C8458B4BD99F}" destId="{9ABBB7EA-1EC5-4FD5-BBE0-2AF23C6256DF}" srcOrd="1" destOrd="0" presId="urn:microsoft.com/office/officeart/2005/8/layout/list1"/>
    <dgm:cxn modelId="{260F888E-04F5-4031-9BD1-02599DA0365C}" type="presParOf" srcId="{7A929940-0E4B-446C-9EC0-02AA30207662}" destId="{78C9DE11-E9E8-44C6-A1C8-3A723E6F7B30}" srcOrd="9" destOrd="0" presId="urn:microsoft.com/office/officeart/2005/8/layout/list1"/>
    <dgm:cxn modelId="{247E562D-CF91-4DEC-A346-3F43D0F94D32}" type="presParOf" srcId="{7A929940-0E4B-446C-9EC0-02AA30207662}" destId="{64D7CAB3-3A15-4831-A055-D0194D2267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101A74A-67CB-4A3C-8861-7AA709BDEC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EE29BE34-66C7-4EDA-806E-B2AC2E7C0213}">
      <dgm:prSet phldrT="[نص]" custT="1"/>
      <dgm:spPr>
        <a:solidFill>
          <a:srgbClr val="C00000"/>
        </a:solidFill>
      </dgm:spPr>
      <dgm:t>
        <a:bodyPr/>
        <a:lstStyle/>
        <a:p>
          <a:pPr rtl="1"/>
          <a:r>
            <a:rPr lang="ar-SA" sz="2800" b="1" dirty="0" smtClean="0">
              <a:solidFill>
                <a:srgbClr val="00CCFF"/>
              </a:solidFill>
              <a:effectLst>
                <a:outerShdw blurRad="38100" dist="38100" dir="2700000" algn="tl">
                  <a:srgbClr val="000000">
                    <a:alpha val="43137"/>
                  </a:srgbClr>
                </a:outerShdw>
              </a:effectLst>
            </a:rPr>
            <a:t>أولا : على المستوى الفردي</a:t>
          </a:r>
        </a:p>
        <a:p>
          <a:pPr rtl="1"/>
          <a:r>
            <a:rPr lang="ar-SA" sz="2800" b="1" dirty="0" smtClean="0">
              <a:effectLst>
                <a:outerShdw blurRad="38100" dist="38100" dir="2700000" algn="tl">
                  <a:srgbClr val="000000">
                    <a:alpha val="43137"/>
                  </a:srgbClr>
                </a:outerShdw>
              </a:effectLst>
            </a:rPr>
            <a:t>لاختيار بديل من عدة بدائل لا يرغب أي منها أو يرغبهما في وقت واحد ولا يمكن الحصول إلا على أحدهما القلق وعدم الاستقرار النفسي لدى الفرد</a:t>
          </a:r>
          <a:r>
            <a:rPr lang="ar-SA" sz="2800" b="1" dirty="0" smtClean="0">
              <a:effectLst/>
            </a:rPr>
            <a:t>. </a:t>
          </a:r>
          <a:endParaRPr lang="ar-SA" sz="2800" b="1" dirty="0">
            <a:effectLst/>
          </a:endParaRPr>
        </a:p>
      </dgm:t>
    </dgm:pt>
    <dgm:pt modelId="{84645EE2-6DB7-4448-8A64-290782298010}" type="parTrans" cxnId="{AACFD14A-345B-4E83-A6EE-AF32C988EABC}">
      <dgm:prSet/>
      <dgm:spPr/>
      <dgm:t>
        <a:bodyPr/>
        <a:lstStyle/>
        <a:p>
          <a:pPr rtl="1"/>
          <a:endParaRPr lang="ar-SA"/>
        </a:p>
      </dgm:t>
    </dgm:pt>
    <dgm:pt modelId="{6A3DB9F8-2549-4C40-AAD1-5FE4E9F3AE0E}" type="sibTrans" cxnId="{AACFD14A-345B-4E83-A6EE-AF32C988EABC}">
      <dgm:prSet/>
      <dgm:spPr/>
      <dgm:t>
        <a:bodyPr/>
        <a:lstStyle/>
        <a:p>
          <a:pPr rtl="1"/>
          <a:endParaRPr lang="ar-SA"/>
        </a:p>
      </dgm:t>
    </dgm:pt>
    <dgm:pt modelId="{0743A5DD-7F07-4417-ABE0-4FDABF31C6C9}">
      <dgm:prSet phldrT="[نص]" custT="1"/>
      <dgm:spPr>
        <a:solidFill>
          <a:srgbClr val="4BCD1D"/>
        </a:solidFill>
      </dgm:spPr>
      <dgm:t>
        <a:bodyPr/>
        <a:lstStyle/>
        <a:p>
          <a:pPr algn="r" rtl="1"/>
          <a:r>
            <a:rPr lang="ar-SA" sz="2800" b="1" dirty="0" smtClean="0">
              <a:solidFill>
                <a:srgbClr val="00CCFF"/>
              </a:solidFill>
              <a:effectLst>
                <a:outerShdw blurRad="38100" dist="38100" dir="2700000" algn="tl">
                  <a:srgbClr val="000000">
                    <a:alpha val="43137"/>
                  </a:srgbClr>
                </a:outerShdw>
              </a:effectLst>
            </a:rPr>
            <a:t>ثانيا : صراع بين الأفراد</a:t>
          </a:r>
          <a:r>
            <a:rPr lang="ar-SA" sz="2800" b="1" dirty="0" smtClean="0">
              <a:effectLst>
                <a:outerShdw blurRad="38100" dist="38100" dir="2700000" algn="tl">
                  <a:srgbClr val="000000">
                    <a:alpha val="43137"/>
                  </a:srgbClr>
                </a:outerShdw>
              </a:effectLst>
            </a:rPr>
            <a:t> </a:t>
          </a:r>
        </a:p>
        <a:p>
          <a:pPr algn="r" rtl="1"/>
          <a:r>
            <a:rPr lang="ar-SA" sz="2800" b="1" dirty="0" smtClean="0">
              <a:effectLst>
                <a:outerShdw blurRad="38100" dist="38100" dir="2700000" algn="tl">
                  <a:srgbClr val="000000">
                    <a:alpha val="43137"/>
                  </a:srgbClr>
                </a:outerShdw>
              </a:effectLst>
            </a:rPr>
            <a:t>اختلاف القيم والإدراك وتباين الخلفيات والتجارب لدى الأفراد يؤثر على تقيمهم للأمور والمواقف .</a:t>
          </a:r>
        </a:p>
        <a:p>
          <a:pPr algn="r" rtl="1"/>
          <a:r>
            <a:rPr lang="ar-SA" sz="2800" b="1" dirty="0" smtClean="0">
              <a:solidFill>
                <a:schemeClr val="bg1"/>
              </a:solidFill>
              <a:effectLst>
                <a:outerShdw blurRad="38100" dist="38100" dir="2700000" algn="tl">
                  <a:srgbClr val="000000">
                    <a:alpha val="43137"/>
                  </a:srgbClr>
                </a:outerShdw>
              </a:effectLst>
            </a:rPr>
            <a:t>                 ” نافذة </a:t>
          </a:r>
          <a:r>
            <a:rPr lang="ar-SA" sz="2800" b="1" dirty="0" err="1" smtClean="0">
              <a:solidFill>
                <a:schemeClr val="bg1"/>
              </a:solidFill>
              <a:effectLst>
                <a:outerShdw blurRad="38100" dist="38100" dir="2700000" algn="tl">
                  <a:srgbClr val="000000">
                    <a:alpha val="43137"/>
                  </a:srgbClr>
                </a:outerShdw>
              </a:effectLst>
            </a:rPr>
            <a:t>جوهاري</a:t>
          </a:r>
          <a:r>
            <a:rPr lang="ar-SA" sz="2800" b="1" dirty="0" smtClean="0">
              <a:solidFill>
                <a:schemeClr val="bg1"/>
              </a:solidFill>
              <a:effectLst>
                <a:outerShdw blurRad="38100" dist="38100" dir="2700000" algn="tl">
                  <a:srgbClr val="000000">
                    <a:alpha val="43137"/>
                  </a:srgbClr>
                </a:outerShdw>
              </a:effectLst>
            </a:rPr>
            <a:t> ”</a:t>
          </a:r>
          <a:endParaRPr lang="ar-SA" sz="2800" b="1" dirty="0">
            <a:solidFill>
              <a:schemeClr val="bg1"/>
            </a:solidFill>
            <a:effectLst>
              <a:outerShdw blurRad="38100" dist="38100" dir="2700000" algn="tl">
                <a:srgbClr val="000000">
                  <a:alpha val="43137"/>
                </a:srgbClr>
              </a:outerShdw>
            </a:effectLst>
          </a:endParaRPr>
        </a:p>
      </dgm:t>
    </dgm:pt>
    <dgm:pt modelId="{E666D8E0-9A20-46F5-B74B-781B3DB90DA1}" type="parTrans" cxnId="{7973E9D3-A577-4C69-AC8F-09FA0EECDB8C}">
      <dgm:prSet/>
      <dgm:spPr/>
      <dgm:t>
        <a:bodyPr/>
        <a:lstStyle/>
        <a:p>
          <a:pPr rtl="1"/>
          <a:endParaRPr lang="ar-SA"/>
        </a:p>
      </dgm:t>
    </dgm:pt>
    <dgm:pt modelId="{CA3A2764-9E79-481A-8F17-AEFC54370D1F}" type="sibTrans" cxnId="{7973E9D3-A577-4C69-AC8F-09FA0EECDB8C}">
      <dgm:prSet/>
      <dgm:spPr/>
      <dgm:t>
        <a:bodyPr/>
        <a:lstStyle/>
        <a:p>
          <a:pPr rtl="1"/>
          <a:endParaRPr lang="ar-SA"/>
        </a:p>
      </dgm:t>
    </dgm:pt>
    <dgm:pt modelId="{FCDE3CE5-E31A-48CE-8BA6-F4F5C88A81A8}">
      <dgm:prSet custT="1"/>
      <dgm:spPr/>
      <dgm:t>
        <a:bodyPr/>
        <a:lstStyle/>
        <a:p>
          <a:pPr rtl="1"/>
          <a:r>
            <a:rPr lang="ar-SA" sz="2800" b="1" dirty="0" smtClean="0">
              <a:solidFill>
                <a:srgbClr val="00CCFF"/>
              </a:solidFill>
              <a:effectLst>
                <a:outerShdw blurRad="38100" dist="38100" dir="2700000" algn="tl">
                  <a:srgbClr val="000000">
                    <a:alpha val="43137"/>
                  </a:srgbClr>
                </a:outerShdw>
              </a:effectLst>
            </a:rPr>
            <a:t>ثالثا : تناقض الفرد مع الجماعة</a:t>
          </a:r>
          <a:r>
            <a:rPr lang="ar-SA" sz="2800" b="1" dirty="0" smtClean="0">
              <a:effectLst>
                <a:outerShdw blurRad="38100" dist="38100" dir="2700000" algn="tl">
                  <a:srgbClr val="000000">
                    <a:alpha val="43137"/>
                  </a:srgbClr>
                </a:outerShdw>
              </a:effectLst>
            </a:rPr>
            <a:t> </a:t>
          </a:r>
        </a:p>
        <a:p>
          <a:pPr rtl="1"/>
          <a:r>
            <a:rPr lang="ar-SA" sz="2800" b="1" dirty="0" smtClean="0">
              <a:effectLst>
                <a:outerShdw blurRad="38100" dist="38100" dir="2700000" algn="tl">
                  <a:srgbClr val="000000">
                    <a:alpha val="43137"/>
                  </a:srgbClr>
                </a:outerShdw>
              </a:effectLst>
            </a:rPr>
            <a:t>عدم التوافق بين قوانين وأنظمة الجماعة وبين احتياجات الفرد الخاصة , الاضطرابات والصراع النفسي يدفعه العدوانية , الانسحاب , البحث عن حل وسط . </a:t>
          </a:r>
          <a:endParaRPr lang="ar-SA" sz="2800" b="1" dirty="0">
            <a:effectLst>
              <a:outerShdw blurRad="38100" dist="38100" dir="2700000" algn="tl">
                <a:srgbClr val="000000">
                  <a:alpha val="43137"/>
                </a:srgbClr>
              </a:outerShdw>
            </a:effectLst>
          </a:endParaRPr>
        </a:p>
      </dgm:t>
    </dgm:pt>
    <dgm:pt modelId="{6EED2F32-FA48-45E2-AA6A-F79F5A25E711}" type="parTrans" cxnId="{77ED5A2E-4993-4B74-B972-2923CC73B609}">
      <dgm:prSet/>
      <dgm:spPr/>
      <dgm:t>
        <a:bodyPr/>
        <a:lstStyle/>
        <a:p>
          <a:pPr rtl="1"/>
          <a:endParaRPr lang="ar-SA"/>
        </a:p>
      </dgm:t>
    </dgm:pt>
    <dgm:pt modelId="{BE737467-E7C7-40CA-B581-A4024A643FDA}" type="sibTrans" cxnId="{77ED5A2E-4993-4B74-B972-2923CC73B609}">
      <dgm:prSet/>
      <dgm:spPr/>
      <dgm:t>
        <a:bodyPr/>
        <a:lstStyle/>
        <a:p>
          <a:pPr rtl="1"/>
          <a:endParaRPr lang="ar-SA"/>
        </a:p>
      </dgm:t>
    </dgm:pt>
    <dgm:pt modelId="{A97518C5-93F8-4D7C-852B-F964BB8ECAF0}" type="pres">
      <dgm:prSet presAssocID="{6101A74A-67CB-4A3C-8861-7AA709BDEC03}" presName="outerComposite" presStyleCnt="0">
        <dgm:presLayoutVars>
          <dgm:chMax val="5"/>
          <dgm:dir/>
          <dgm:resizeHandles val="exact"/>
        </dgm:presLayoutVars>
      </dgm:prSet>
      <dgm:spPr/>
      <dgm:t>
        <a:bodyPr/>
        <a:lstStyle/>
        <a:p>
          <a:pPr rtl="1"/>
          <a:endParaRPr lang="ar-SA"/>
        </a:p>
      </dgm:t>
    </dgm:pt>
    <dgm:pt modelId="{4F8979D1-F43A-45C3-9458-5AFE9CEC604D}" type="pres">
      <dgm:prSet presAssocID="{6101A74A-67CB-4A3C-8861-7AA709BDEC03}" presName="dummyMaxCanvas" presStyleCnt="0">
        <dgm:presLayoutVars/>
      </dgm:prSet>
      <dgm:spPr/>
    </dgm:pt>
    <dgm:pt modelId="{23A57F88-41CB-42FA-A03D-62308F78CF69}" type="pres">
      <dgm:prSet presAssocID="{6101A74A-67CB-4A3C-8861-7AA709BDEC03}" presName="ThreeNodes_1" presStyleLbl="node1" presStyleIdx="0" presStyleCnt="3" custScaleX="103647" custLinFactNeighborX="2824">
        <dgm:presLayoutVars>
          <dgm:bulletEnabled val="1"/>
        </dgm:presLayoutVars>
      </dgm:prSet>
      <dgm:spPr/>
      <dgm:t>
        <a:bodyPr/>
        <a:lstStyle/>
        <a:p>
          <a:pPr rtl="1"/>
          <a:endParaRPr lang="ar-SA"/>
        </a:p>
      </dgm:t>
    </dgm:pt>
    <dgm:pt modelId="{2731E77A-8E4E-4336-B79D-6AA3C50752F1}" type="pres">
      <dgm:prSet presAssocID="{6101A74A-67CB-4A3C-8861-7AA709BDEC03}" presName="ThreeNodes_2" presStyleLbl="node1" presStyleIdx="1" presStyleCnt="3" custScaleX="102177">
        <dgm:presLayoutVars>
          <dgm:bulletEnabled val="1"/>
        </dgm:presLayoutVars>
      </dgm:prSet>
      <dgm:spPr/>
      <dgm:t>
        <a:bodyPr/>
        <a:lstStyle/>
        <a:p>
          <a:pPr rtl="1"/>
          <a:endParaRPr lang="ar-SA"/>
        </a:p>
      </dgm:t>
    </dgm:pt>
    <dgm:pt modelId="{114A9F5B-AD3B-422A-BB3E-1A3C000C7003}" type="pres">
      <dgm:prSet presAssocID="{6101A74A-67CB-4A3C-8861-7AA709BDEC03}" presName="ThreeNodes_3" presStyleLbl="node1" presStyleIdx="2" presStyleCnt="3" custScaleX="117131" custLinFactNeighborX="-4883" custLinFactNeighborY="433">
        <dgm:presLayoutVars>
          <dgm:bulletEnabled val="1"/>
        </dgm:presLayoutVars>
      </dgm:prSet>
      <dgm:spPr/>
      <dgm:t>
        <a:bodyPr/>
        <a:lstStyle/>
        <a:p>
          <a:pPr rtl="1"/>
          <a:endParaRPr lang="ar-SA"/>
        </a:p>
      </dgm:t>
    </dgm:pt>
    <dgm:pt modelId="{EE7241A5-BB4F-419C-8206-CE2BC88547C0}" type="pres">
      <dgm:prSet presAssocID="{6101A74A-67CB-4A3C-8861-7AA709BDEC03}" presName="ThreeConn_1-2" presStyleLbl="fgAccFollowNode1" presStyleIdx="0" presStyleCnt="2">
        <dgm:presLayoutVars>
          <dgm:bulletEnabled val="1"/>
        </dgm:presLayoutVars>
      </dgm:prSet>
      <dgm:spPr/>
      <dgm:t>
        <a:bodyPr/>
        <a:lstStyle/>
        <a:p>
          <a:pPr rtl="1"/>
          <a:endParaRPr lang="ar-SA"/>
        </a:p>
      </dgm:t>
    </dgm:pt>
    <dgm:pt modelId="{225AD3E5-BCDA-4CC7-B335-B501FB52C3A5}" type="pres">
      <dgm:prSet presAssocID="{6101A74A-67CB-4A3C-8861-7AA709BDEC03}" presName="ThreeConn_2-3" presStyleLbl="fgAccFollowNode1" presStyleIdx="1" presStyleCnt="2">
        <dgm:presLayoutVars>
          <dgm:bulletEnabled val="1"/>
        </dgm:presLayoutVars>
      </dgm:prSet>
      <dgm:spPr/>
      <dgm:t>
        <a:bodyPr/>
        <a:lstStyle/>
        <a:p>
          <a:pPr rtl="1"/>
          <a:endParaRPr lang="ar-SA"/>
        </a:p>
      </dgm:t>
    </dgm:pt>
    <dgm:pt modelId="{4076436B-1CEC-49E8-AFB2-BB2A8162B5BF}" type="pres">
      <dgm:prSet presAssocID="{6101A74A-67CB-4A3C-8861-7AA709BDEC03}" presName="ThreeNodes_1_text" presStyleLbl="node1" presStyleIdx="2" presStyleCnt="3">
        <dgm:presLayoutVars>
          <dgm:bulletEnabled val="1"/>
        </dgm:presLayoutVars>
      </dgm:prSet>
      <dgm:spPr/>
      <dgm:t>
        <a:bodyPr/>
        <a:lstStyle/>
        <a:p>
          <a:pPr rtl="1"/>
          <a:endParaRPr lang="ar-SA"/>
        </a:p>
      </dgm:t>
    </dgm:pt>
    <dgm:pt modelId="{1D1B723E-FC83-4F64-9425-F49409CBA42B}" type="pres">
      <dgm:prSet presAssocID="{6101A74A-67CB-4A3C-8861-7AA709BDEC03}" presName="ThreeNodes_2_text" presStyleLbl="node1" presStyleIdx="2" presStyleCnt="3">
        <dgm:presLayoutVars>
          <dgm:bulletEnabled val="1"/>
        </dgm:presLayoutVars>
      </dgm:prSet>
      <dgm:spPr/>
      <dgm:t>
        <a:bodyPr/>
        <a:lstStyle/>
        <a:p>
          <a:pPr rtl="1"/>
          <a:endParaRPr lang="ar-SA"/>
        </a:p>
      </dgm:t>
    </dgm:pt>
    <dgm:pt modelId="{07041931-69C9-49A6-BAD4-9D47A1CA8290}" type="pres">
      <dgm:prSet presAssocID="{6101A74A-67CB-4A3C-8861-7AA709BDEC03}" presName="ThreeNodes_3_text" presStyleLbl="node1" presStyleIdx="2" presStyleCnt="3">
        <dgm:presLayoutVars>
          <dgm:bulletEnabled val="1"/>
        </dgm:presLayoutVars>
      </dgm:prSet>
      <dgm:spPr/>
      <dgm:t>
        <a:bodyPr/>
        <a:lstStyle/>
        <a:p>
          <a:pPr rtl="1"/>
          <a:endParaRPr lang="ar-SA"/>
        </a:p>
      </dgm:t>
    </dgm:pt>
  </dgm:ptLst>
  <dgm:cxnLst>
    <dgm:cxn modelId="{AACFD14A-345B-4E83-A6EE-AF32C988EABC}" srcId="{6101A74A-67CB-4A3C-8861-7AA709BDEC03}" destId="{EE29BE34-66C7-4EDA-806E-B2AC2E7C0213}" srcOrd="0" destOrd="0" parTransId="{84645EE2-6DB7-4448-8A64-290782298010}" sibTransId="{6A3DB9F8-2549-4C40-AAD1-5FE4E9F3AE0E}"/>
    <dgm:cxn modelId="{278CEF64-86EE-4CD8-9A25-68A85165B01D}" type="presOf" srcId="{6101A74A-67CB-4A3C-8861-7AA709BDEC03}" destId="{A97518C5-93F8-4D7C-852B-F964BB8ECAF0}" srcOrd="0" destOrd="0" presId="urn:microsoft.com/office/officeart/2005/8/layout/vProcess5"/>
    <dgm:cxn modelId="{9F2EC3FD-DBD8-48C6-9B46-50D53B880048}" type="presOf" srcId="{0743A5DD-7F07-4417-ABE0-4FDABF31C6C9}" destId="{2731E77A-8E4E-4336-B79D-6AA3C50752F1}" srcOrd="0" destOrd="0" presId="urn:microsoft.com/office/officeart/2005/8/layout/vProcess5"/>
    <dgm:cxn modelId="{69DBE677-8981-4AAC-8E55-FDEF18C6389B}" type="presOf" srcId="{FCDE3CE5-E31A-48CE-8BA6-F4F5C88A81A8}" destId="{114A9F5B-AD3B-422A-BB3E-1A3C000C7003}" srcOrd="0" destOrd="0" presId="urn:microsoft.com/office/officeart/2005/8/layout/vProcess5"/>
    <dgm:cxn modelId="{77ED5A2E-4993-4B74-B972-2923CC73B609}" srcId="{6101A74A-67CB-4A3C-8861-7AA709BDEC03}" destId="{FCDE3CE5-E31A-48CE-8BA6-F4F5C88A81A8}" srcOrd="2" destOrd="0" parTransId="{6EED2F32-FA48-45E2-AA6A-F79F5A25E711}" sibTransId="{BE737467-E7C7-40CA-B581-A4024A643FDA}"/>
    <dgm:cxn modelId="{B30F3664-C83F-4350-BAE2-3E9CD116966D}" type="presOf" srcId="{0743A5DD-7F07-4417-ABE0-4FDABF31C6C9}" destId="{1D1B723E-FC83-4F64-9425-F49409CBA42B}" srcOrd="1" destOrd="0" presId="urn:microsoft.com/office/officeart/2005/8/layout/vProcess5"/>
    <dgm:cxn modelId="{7973E9D3-A577-4C69-AC8F-09FA0EECDB8C}" srcId="{6101A74A-67CB-4A3C-8861-7AA709BDEC03}" destId="{0743A5DD-7F07-4417-ABE0-4FDABF31C6C9}" srcOrd="1" destOrd="0" parTransId="{E666D8E0-9A20-46F5-B74B-781B3DB90DA1}" sibTransId="{CA3A2764-9E79-481A-8F17-AEFC54370D1F}"/>
    <dgm:cxn modelId="{812FADBD-79B0-4448-B7EC-056774B49998}" type="presOf" srcId="{FCDE3CE5-E31A-48CE-8BA6-F4F5C88A81A8}" destId="{07041931-69C9-49A6-BAD4-9D47A1CA8290}" srcOrd="1" destOrd="0" presId="urn:microsoft.com/office/officeart/2005/8/layout/vProcess5"/>
    <dgm:cxn modelId="{347728B4-EAC4-4F29-AE12-66FD23DE3C17}" type="presOf" srcId="{EE29BE34-66C7-4EDA-806E-B2AC2E7C0213}" destId="{23A57F88-41CB-42FA-A03D-62308F78CF69}" srcOrd="0" destOrd="0" presId="urn:microsoft.com/office/officeart/2005/8/layout/vProcess5"/>
    <dgm:cxn modelId="{1200B055-5D96-4F31-977C-0B0718EACD10}" type="presOf" srcId="{CA3A2764-9E79-481A-8F17-AEFC54370D1F}" destId="{225AD3E5-BCDA-4CC7-B335-B501FB52C3A5}" srcOrd="0" destOrd="0" presId="urn:microsoft.com/office/officeart/2005/8/layout/vProcess5"/>
    <dgm:cxn modelId="{6328B520-5B98-4355-A19E-54648A844B67}" type="presOf" srcId="{6A3DB9F8-2549-4C40-AAD1-5FE4E9F3AE0E}" destId="{EE7241A5-BB4F-419C-8206-CE2BC88547C0}" srcOrd="0" destOrd="0" presId="urn:microsoft.com/office/officeart/2005/8/layout/vProcess5"/>
    <dgm:cxn modelId="{744698F1-AE86-479C-86B9-EA5E8C608669}" type="presOf" srcId="{EE29BE34-66C7-4EDA-806E-B2AC2E7C0213}" destId="{4076436B-1CEC-49E8-AFB2-BB2A8162B5BF}" srcOrd="1" destOrd="0" presId="urn:microsoft.com/office/officeart/2005/8/layout/vProcess5"/>
    <dgm:cxn modelId="{50A213F2-0B8A-4B3F-922D-4FF7DB34AC0B}" type="presParOf" srcId="{A97518C5-93F8-4D7C-852B-F964BB8ECAF0}" destId="{4F8979D1-F43A-45C3-9458-5AFE9CEC604D}" srcOrd="0" destOrd="0" presId="urn:microsoft.com/office/officeart/2005/8/layout/vProcess5"/>
    <dgm:cxn modelId="{7F370698-0C87-4BF5-AFAF-8B4D31F4479B}" type="presParOf" srcId="{A97518C5-93F8-4D7C-852B-F964BB8ECAF0}" destId="{23A57F88-41CB-42FA-A03D-62308F78CF69}" srcOrd="1" destOrd="0" presId="urn:microsoft.com/office/officeart/2005/8/layout/vProcess5"/>
    <dgm:cxn modelId="{45D6341B-04B0-415D-9F67-64D006586B8B}" type="presParOf" srcId="{A97518C5-93F8-4D7C-852B-F964BB8ECAF0}" destId="{2731E77A-8E4E-4336-B79D-6AA3C50752F1}" srcOrd="2" destOrd="0" presId="urn:microsoft.com/office/officeart/2005/8/layout/vProcess5"/>
    <dgm:cxn modelId="{D8A66E9E-F21A-4B6F-95AC-06BF9D9A1539}" type="presParOf" srcId="{A97518C5-93F8-4D7C-852B-F964BB8ECAF0}" destId="{114A9F5B-AD3B-422A-BB3E-1A3C000C7003}" srcOrd="3" destOrd="0" presId="urn:microsoft.com/office/officeart/2005/8/layout/vProcess5"/>
    <dgm:cxn modelId="{AED61001-1321-4790-AA44-3CEF958CCF97}" type="presParOf" srcId="{A97518C5-93F8-4D7C-852B-F964BB8ECAF0}" destId="{EE7241A5-BB4F-419C-8206-CE2BC88547C0}" srcOrd="4" destOrd="0" presId="urn:microsoft.com/office/officeart/2005/8/layout/vProcess5"/>
    <dgm:cxn modelId="{F48E51B7-AA1E-438F-B8B2-B406F5D7EEA5}" type="presParOf" srcId="{A97518C5-93F8-4D7C-852B-F964BB8ECAF0}" destId="{225AD3E5-BCDA-4CC7-B335-B501FB52C3A5}" srcOrd="5" destOrd="0" presId="urn:microsoft.com/office/officeart/2005/8/layout/vProcess5"/>
    <dgm:cxn modelId="{2AA9F531-37B7-41C8-A4E7-5FB7B27F2EE8}" type="presParOf" srcId="{A97518C5-93F8-4D7C-852B-F964BB8ECAF0}" destId="{4076436B-1CEC-49E8-AFB2-BB2A8162B5BF}" srcOrd="6" destOrd="0" presId="urn:microsoft.com/office/officeart/2005/8/layout/vProcess5"/>
    <dgm:cxn modelId="{59435FC1-CFB5-4A6C-93DC-8B582E3E2B9E}" type="presParOf" srcId="{A97518C5-93F8-4D7C-852B-F964BB8ECAF0}" destId="{1D1B723E-FC83-4F64-9425-F49409CBA42B}" srcOrd="7" destOrd="0" presId="urn:microsoft.com/office/officeart/2005/8/layout/vProcess5"/>
    <dgm:cxn modelId="{EED95C81-8FFF-49E9-B9CD-77C64695D568}" type="presParOf" srcId="{A97518C5-93F8-4D7C-852B-F964BB8ECAF0}" destId="{07041931-69C9-49A6-BAD4-9D47A1CA8290}"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6570C2F-1068-4F79-9AFA-F1BB59C3E3C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pPr rtl="1"/>
          <a:endParaRPr lang="ar-SA"/>
        </a:p>
      </dgm:t>
    </dgm:pt>
    <dgm:pt modelId="{96A0F240-0397-421E-BFB2-858D6E3149C2}">
      <dgm:prSet phldrT="[نص]" custT="1"/>
      <dgm:spPr/>
      <dgm:t>
        <a:bodyPr/>
        <a:lstStyle/>
        <a:p>
          <a:pPr algn="ctr" rtl="1"/>
          <a:r>
            <a:rPr lang="ar-SA" sz="3200" b="1" dirty="0" smtClean="0">
              <a:solidFill>
                <a:srgbClr val="00CCFF"/>
              </a:solidFill>
              <a:effectLst>
                <a:outerShdw blurRad="38100" dist="38100" dir="2700000" algn="tl">
                  <a:srgbClr val="000000">
                    <a:alpha val="43137"/>
                  </a:srgbClr>
                </a:outerShdw>
              </a:effectLst>
            </a:rPr>
            <a:t>رابعا:الصراع بين الجماعات</a:t>
          </a:r>
        </a:p>
        <a:p>
          <a:pPr algn="ctr" rtl="1"/>
          <a:r>
            <a:rPr lang="ar-SA" sz="3200" b="1" dirty="0" smtClean="0">
              <a:effectLst>
                <a:outerShdw blurRad="38100" dist="38100" dir="2700000" algn="tl">
                  <a:srgbClr val="000000">
                    <a:alpha val="43137"/>
                  </a:srgbClr>
                </a:outerShdw>
              </a:effectLst>
            </a:rPr>
            <a:t>الاختلافات بين الأقسام وفي توجهات كل قسم يؤدي </a:t>
          </a:r>
          <a:r>
            <a:rPr lang="ar-SA" sz="3200" b="1" dirty="0" err="1" smtClean="0">
              <a:effectLst>
                <a:outerShdw blurRad="38100" dist="38100" dir="2700000" algn="tl">
                  <a:srgbClr val="000000">
                    <a:alpha val="43137"/>
                  </a:srgbClr>
                </a:outerShdw>
              </a:effectLst>
            </a:rPr>
            <a:t>الى</a:t>
          </a:r>
          <a:r>
            <a:rPr lang="ar-SA" sz="3200" b="1" dirty="0" smtClean="0">
              <a:effectLst>
                <a:outerShdw blurRad="38100" dist="38100" dir="2700000" algn="tl">
                  <a:srgbClr val="000000">
                    <a:alpha val="43137"/>
                  </a:srgbClr>
                </a:outerShdw>
              </a:effectLst>
            </a:rPr>
            <a:t> إيجاد مناخ ملائم للنزاع التنظيمي . ” التخطيط , المالية ”</a:t>
          </a:r>
          <a:endParaRPr lang="ar-SA" sz="3200" b="1" dirty="0">
            <a:effectLst>
              <a:outerShdw blurRad="38100" dist="38100" dir="2700000" algn="tl">
                <a:srgbClr val="000000">
                  <a:alpha val="43137"/>
                </a:srgbClr>
              </a:outerShdw>
            </a:effectLst>
          </a:endParaRPr>
        </a:p>
      </dgm:t>
    </dgm:pt>
    <dgm:pt modelId="{31515F45-0DD8-4944-8A2D-B9C8F45D012C}" type="parTrans" cxnId="{13CEDC48-48F9-4A07-B5FF-ED22F89F3A67}">
      <dgm:prSet/>
      <dgm:spPr/>
      <dgm:t>
        <a:bodyPr/>
        <a:lstStyle/>
        <a:p>
          <a:pPr rtl="1"/>
          <a:endParaRPr lang="ar-SA"/>
        </a:p>
      </dgm:t>
    </dgm:pt>
    <dgm:pt modelId="{5A4A7A30-5439-475D-B8B5-92F8E65FEC4E}" type="sibTrans" cxnId="{13CEDC48-48F9-4A07-B5FF-ED22F89F3A67}">
      <dgm:prSet/>
      <dgm:spPr/>
      <dgm:t>
        <a:bodyPr/>
        <a:lstStyle/>
        <a:p>
          <a:pPr rtl="1"/>
          <a:endParaRPr lang="ar-SA"/>
        </a:p>
      </dgm:t>
    </dgm:pt>
    <dgm:pt modelId="{B05DCB92-F8F2-4FBE-889B-702B10A22281}">
      <dgm:prSet phldrT="[نص]" custT="1"/>
      <dgm:spPr/>
      <dgm:t>
        <a:bodyPr/>
        <a:lstStyle/>
        <a:p>
          <a:pPr rtl="1"/>
          <a:r>
            <a:rPr lang="ar-SA" sz="3200" b="1" dirty="0" smtClean="0">
              <a:solidFill>
                <a:srgbClr val="00CCFF"/>
              </a:solidFill>
              <a:effectLst>
                <a:outerShdw blurRad="38100" dist="38100" dir="2700000" algn="tl">
                  <a:srgbClr val="000000">
                    <a:alpha val="43137"/>
                  </a:srgbClr>
                </a:outerShdw>
              </a:effectLst>
            </a:rPr>
            <a:t>خامسا:الصراع بين المنظمات</a:t>
          </a:r>
        </a:p>
        <a:p>
          <a:pPr rtl="1"/>
          <a:r>
            <a:rPr lang="ar-SA" sz="3200" b="1" dirty="0" smtClean="0">
              <a:effectLst>
                <a:outerShdw blurRad="38100" dist="38100" dir="2700000" algn="tl">
                  <a:srgbClr val="000000">
                    <a:alpha val="43137"/>
                  </a:srgbClr>
                </a:outerShdw>
              </a:effectLst>
            </a:rPr>
            <a:t>شح الموارد المادية والبشرية وندرة الاسواق قد تدفع المنظمات إلى الدخول في صراع</a:t>
          </a:r>
          <a:endParaRPr lang="ar-SA" sz="3200" b="1" dirty="0">
            <a:effectLst>
              <a:outerShdw blurRad="38100" dist="38100" dir="2700000" algn="tl">
                <a:srgbClr val="000000">
                  <a:alpha val="43137"/>
                </a:srgbClr>
              </a:outerShdw>
            </a:effectLst>
          </a:endParaRPr>
        </a:p>
      </dgm:t>
    </dgm:pt>
    <dgm:pt modelId="{6E109C19-35C2-413A-A067-0DB2110ED53A}" type="parTrans" cxnId="{7541B6BC-F613-45B2-A165-E76FAFA51E4A}">
      <dgm:prSet/>
      <dgm:spPr/>
      <dgm:t>
        <a:bodyPr/>
        <a:lstStyle/>
        <a:p>
          <a:pPr rtl="1"/>
          <a:endParaRPr lang="ar-SA"/>
        </a:p>
      </dgm:t>
    </dgm:pt>
    <dgm:pt modelId="{47A25A0A-03EC-4FF9-9C97-715A8998B061}" type="sibTrans" cxnId="{7541B6BC-F613-45B2-A165-E76FAFA51E4A}">
      <dgm:prSet/>
      <dgm:spPr/>
      <dgm:t>
        <a:bodyPr/>
        <a:lstStyle/>
        <a:p>
          <a:pPr rtl="1"/>
          <a:endParaRPr lang="ar-SA"/>
        </a:p>
      </dgm:t>
    </dgm:pt>
    <dgm:pt modelId="{913713AC-EC6F-4C76-BDF9-B30BB5698516}" type="pres">
      <dgm:prSet presAssocID="{76570C2F-1068-4F79-9AFA-F1BB59C3E3C1}" presName="outerComposite" presStyleCnt="0">
        <dgm:presLayoutVars>
          <dgm:chMax val="5"/>
          <dgm:dir/>
          <dgm:resizeHandles val="exact"/>
        </dgm:presLayoutVars>
      </dgm:prSet>
      <dgm:spPr/>
      <dgm:t>
        <a:bodyPr/>
        <a:lstStyle/>
        <a:p>
          <a:pPr rtl="1"/>
          <a:endParaRPr lang="ar-SA"/>
        </a:p>
      </dgm:t>
    </dgm:pt>
    <dgm:pt modelId="{E6F3BE18-3A7E-4C58-B228-511B30572984}" type="pres">
      <dgm:prSet presAssocID="{76570C2F-1068-4F79-9AFA-F1BB59C3E3C1}" presName="dummyMaxCanvas" presStyleCnt="0">
        <dgm:presLayoutVars/>
      </dgm:prSet>
      <dgm:spPr/>
    </dgm:pt>
    <dgm:pt modelId="{344DE7A2-4C09-4B25-993E-E9491950AA65}" type="pres">
      <dgm:prSet presAssocID="{76570C2F-1068-4F79-9AFA-F1BB59C3E3C1}" presName="TwoNodes_1" presStyleLbl="node1" presStyleIdx="0" presStyleCnt="2" custScaleX="106293" custLinFactNeighborX="612" custLinFactNeighborY="-1544">
        <dgm:presLayoutVars>
          <dgm:bulletEnabled val="1"/>
        </dgm:presLayoutVars>
      </dgm:prSet>
      <dgm:spPr/>
      <dgm:t>
        <a:bodyPr/>
        <a:lstStyle/>
        <a:p>
          <a:pPr rtl="1"/>
          <a:endParaRPr lang="ar-SA"/>
        </a:p>
      </dgm:t>
    </dgm:pt>
    <dgm:pt modelId="{132042F8-4B45-4C8A-9C0A-F2B0AA2A18E0}" type="pres">
      <dgm:prSet presAssocID="{76570C2F-1068-4F79-9AFA-F1BB59C3E3C1}" presName="TwoNodes_2" presStyleLbl="node1" presStyleIdx="1" presStyleCnt="2">
        <dgm:presLayoutVars>
          <dgm:bulletEnabled val="1"/>
        </dgm:presLayoutVars>
      </dgm:prSet>
      <dgm:spPr/>
      <dgm:t>
        <a:bodyPr/>
        <a:lstStyle/>
        <a:p>
          <a:pPr rtl="1"/>
          <a:endParaRPr lang="ar-SA"/>
        </a:p>
      </dgm:t>
    </dgm:pt>
    <dgm:pt modelId="{00B4B1F8-4E47-43DA-BBA6-EC3491B93ED2}" type="pres">
      <dgm:prSet presAssocID="{76570C2F-1068-4F79-9AFA-F1BB59C3E3C1}" presName="TwoConn_1-2" presStyleLbl="fgAccFollowNode1" presStyleIdx="0" presStyleCnt="1">
        <dgm:presLayoutVars>
          <dgm:bulletEnabled val="1"/>
        </dgm:presLayoutVars>
      </dgm:prSet>
      <dgm:spPr/>
      <dgm:t>
        <a:bodyPr/>
        <a:lstStyle/>
        <a:p>
          <a:pPr rtl="1"/>
          <a:endParaRPr lang="ar-SA"/>
        </a:p>
      </dgm:t>
    </dgm:pt>
    <dgm:pt modelId="{E6889666-674A-4704-9F26-C0CEFEC2C3A7}" type="pres">
      <dgm:prSet presAssocID="{76570C2F-1068-4F79-9AFA-F1BB59C3E3C1}" presName="TwoNodes_1_text" presStyleLbl="node1" presStyleIdx="1" presStyleCnt="2">
        <dgm:presLayoutVars>
          <dgm:bulletEnabled val="1"/>
        </dgm:presLayoutVars>
      </dgm:prSet>
      <dgm:spPr/>
      <dgm:t>
        <a:bodyPr/>
        <a:lstStyle/>
        <a:p>
          <a:pPr rtl="1"/>
          <a:endParaRPr lang="ar-SA"/>
        </a:p>
      </dgm:t>
    </dgm:pt>
    <dgm:pt modelId="{77B8D32B-1AC1-482A-B4D3-7603FB1010F4}" type="pres">
      <dgm:prSet presAssocID="{76570C2F-1068-4F79-9AFA-F1BB59C3E3C1}" presName="TwoNodes_2_text" presStyleLbl="node1" presStyleIdx="1" presStyleCnt="2">
        <dgm:presLayoutVars>
          <dgm:bulletEnabled val="1"/>
        </dgm:presLayoutVars>
      </dgm:prSet>
      <dgm:spPr/>
      <dgm:t>
        <a:bodyPr/>
        <a:lstStyle/>
        <a:p>
          <a:pPr rtl="1"/>
          <a:endParaRPr lang="ar-SA"/>
        </a:p>
      </dgm:t>
    </dgm:pt>
  </dgm:ptLst>
  <dgm:cxnLst>
    <dgm:cxn modelId="{ABE20506-C2A0-4BED-8D20-1308291B4C53}" type="presOf" srcId="{76570C2F-1068-4F79-9AFA-F1BB59C3E3C1}" destId="{913713AC-EC6F-4C76-BDF9-B30BB5698516}" srcOrd="0" destOrd="0" presId="urn:microsoft.com/office/officeart/2005/8/layout/vProcess5"/>
    <dgm:cxn modelId="{9DD4ED45-166F-4EA5-899B-DD89276C260F}" type="presOf" srcId="{5A4A7A30-5439-475D-B8B5-92F8E65FEC4E}" destId="{00B4B1F8-4E47-43DA-BBA6-EC3491B93ED2}" srcOrd="0" destOrd="0" presId="urn:microsoft.com/office/officeart/2005/8/layout/vProcess5"/>
    <dgm:cxn modelId="{0EBAD4EF-6EB2-4DE4-92E8-BB26DD98E604}" type="presOf" srcId="{B05DCB92-F8F2-4FBE-889B-702B10A22281}" destId="{77B8D32B-1AC1-482A-B4D3-7603FB1010F4}" srcOrd="1" destOrd="0" presId="urn:microsoft.com/office/officeart/2005/8/layout/vProcess5"/>
    <dgm:cxn modelId="{0F8A3880-A932-4930-9303-C7E66359C7AD}" type="presOf" srcId="{96A0F240-0397-421E-BFB2-858D6E3149C2}" destId="{E6889666-674A-4704-9F26-C0CEFEC2C3A7}" srcOrd="1" destOrd="0" presId="urn:microsoft.com/office/officeart/2005/8/layout/vProcess5"/>
    <dgm:cxn modelId="{1A2A8872-E28D-41BD-95E0-D122AEF6E6BB}" type="presOf" srcId="{B05DCB92-F8F2-4FBE-889B-702B10A22281}" destId="{132042F8-4B45-4C8A-9C0A-F2B0AA2A18E0}" srcOrd="0" destOrd="0" presId="urn:microsoft.com/office/officeart/2005/8/layout/vProcess5"/>
    <dgm:cxn modelId="{7541B6BC-F613-45B2-A165-E76FAFA51E4A}" srcId="{76570C2F-1068-4F79-9AFA-F1BB59C3E3C1}" destId="{B05DCB92-F8F2-4FBE-889B-702B10A22281}" srcOrd="1" destOrd="0" parTransId="{6E109C19-35C2-413A-A067-0DB2110ED53A}" sibTransId="{47A25A0A-03EC-4FF9-9C97-715A8998B061}"/>
    <dgm:cxn modelId="{13CEDC48-48F9-4A07-B5FF-ED22F89F3A67}" srcId="{76570C2F-1068-4F79-9AFA-F1BB59C3E3C1}" destId="{96A0F240-0397-421E-BFB2-858D6E3149C2}" srcOrd="0" destOrd="0" parTransId="{31515F45-0DD8-4944-8A2D-B9C8F45D012C}" sibTransId="{5A4A7A30-5439-475D-B8B5-92F8E65FEC4E}"/>
    <dgm:cxn modelId="{C37BC981-301B-448D-9530-EE1BC025AF84}" type="presOf" srcId="{96A0F240-0397-421E-BFB2-858D6E3149C2}" destId="{344DE7A2-4C09-4B25-993E-E9491950AA65}" srcOrd="0" destOrd="0" presId="urn:microsoft.com/office/officeart/2005/8/layout/vProcess5"/>
    <dgm:cxn modelId="{72218A5D-3FA4-448C-85CF-C460C251DE44}" type="presParOf" srcId="{913713AC-EC6F-4C76-BDF9-B30BB5698516}" destId="{E6F3BE18-3A7E-4C58-B228-511B30572984}" srcOrd="0" destOrd="0" presId="urn:microsoft.com/office/officeart/2005/8/layout/vProcess5"/>
    <dgm:cxn modelId="{836EF84B-2CE2-4C97-B5CE-27D70731E1AC}" type="presParOf" srcId="{913713AC-EC6F-4C76-BDF9-B30BB5698516}" destId="{344DE7A2-4C09-4B25-993E-E9491950AA65}" srcOrd="1" destOrd="0" presId="urn:microsoft.com/office/officeart/2005/8/layout/vProcess5"/>
    <dgm:cxn modelId="{E4A99E88-6346-4560-8B32-02EBDFFD1BAB}" type="presParOf" srcId="{913713AC-EC6F-4C76-BDF9-B30BB5698516}" destId="{132042F8-4B45-4C8A-9C0A-F2B0AA2A18E0}" srcOrd="2" destOrd="0" presId="urn:microsoft.com/office/officeart/2005/8/layout/vProcess5"/>
    <dgm:cxn modelId="{F7FF93C9-17EF-426F-8F00-4A072416E25B}" type="presParOf" srcId="{913713AC-EC6F-4C76-BDF9-B30BB5698516}" destId="{00B4B1F8-4E47-43DA-BBA6-EC3491B93ED2}" srcOrd="3" destOrd="0" presId="urn:microsoft.com/office/officeart/2005/8/layout/vProcess5"/>
    <dgm:cxn modelId="{A75B7B4B-384D-4D1F-B392-D78C3129AA63}" type="presParOf" srcId="{913713AC-EC6F-4C76-BDF9-B30BB5698516}" destId="{E6889666-674A-4704-9F26-C0CEFEC2C3A7}" srcOrd="4" destOrd="0" presId="urn:microsoft.com/office/officeart/2005/8/layout/vProcess5"/>
    <dgm:cxn modelId="{6BF48200-EE14-4265-B374-1B4D88AF6AEB}" type="presParOf" srcId="{913713AC-EC6F-4C76-BDF9-B30BB5698516}" destId="{77B8D32B-1AC1-482A-B4D3-7603FB1010F4}"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A9449-BD00-4419-A2AD-E57E50B4CF20}"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FE6A4FAE-36A9-45D4-9B38-6F71DC026480}">
      <dgm:prSet phldrT="[نص]"/>
      <dgm:spPr/>
      <dgm:t>
        <a:bodyPr/>
        <a:lstStyle/>
        <a:p>
          <a:r>
            <a:rPr lang="ar-SA" dirty="0" smtClean="0"/>
            <a:t> محددات الشخصية</a:t>
          </a:r>
          <a:endParaRPr lang="en-US" dirty="0"/>
        </a:p>
      </dgm:t>
    </dgm:pt>
    <dgm:pt modelId="{B8E9B192-B3FE-4F27-8265-E95C1FC6FABA}" type="parTrans" cxnId="{A72E8CED-E8A9-4F84-B440-39A4BBCA224D}">
      <dgm:prSet/>
      <dgm:spPr/>
      <dgm:t>
        <a:bodyPr/>
        <a:lstStyle/>
        <a:p>
          <a:endParaRPr lang="en-US"/>
        </a:p>
      </dgm:t>
    </dgm:pt>
    <dgm:pt modelId="{05A60A04-E0E6-45AC-888E-F9D61548A011}" type="sibTrans" cxnId="{A72E8CED-E8A9-4F84-B440-39A4BBCA224D}">
      <dgm:prSet/>
      <dgm:spPr/>
      <dgm:t>
        <a:bodyPr/>
        <a:lstStyle/>
        <a:p>
          <a:endParaRPr lang="en-US"/>
        </a:p>
      </dgm:t>
    </dgm:pt>
    <dgm:pt modelId="{C2C0F41F-DFAF-49A3-B4A6-6E95865E57EA}">
      <dgm:prSet phldrT="[نص]" custT="1"/>
      <dgm:spPr/>
      <dgm:t>
        <a:bodyPr/>
        <a:lstStyle/>
        <a:p>
          <a:r>
            <a:rPr lang="ar-SA" sz="2800" b="1" dirty="0" smtClean="0">
              <a:effectLst>
                <a:outerShdw blurRad="38100" dist="38100" dir="2700000" algn="tl">
                  <a:srgbClr val="000000">
                    <a:alpha val="43137"/>
                  </a:srgbClr>
                </a:outerShdw>
              </a:effectLst>
            </a:rPr>
            <a:t>الموقف</a:t>
          </a:r>
        </a:p>
        <a:p>
          <a:r>
            <a:rPr lang="ar-SA" sz="2800" b="1" dirty="0" smtClean="0">
              <a:effectLst>
                <a:outerShdw blurRad="38100" dist="38100" dir="2700000" algn="tl">
                  <a:srgbClr val="000000">
                    <a:alpha val="43137"/>
                  </a:srgbClr>
                </a:outerShdw>
              </a:effectLst>
            </a:rPr>
            <a:t>تتأثر الشخصية بالمواقف. </a:t>
          </a:r>
        </a:p>
        <a:p>
          <a:r>
            <a:rPr lang="ar-SA" sz="2800" b="1" dirty="0" smtClean="0">
              <a:effectLst>
                <a:outerShdw blurRad="38100" dist="38100" dir="2700000" algn="tl">
                  <a:srgbClr val="000000">
                    <a:alpha val="43137"/>
                  </a:srgbClr>
                </a:outerShdw>
              </a:effectLst>
            </a:rPr>
            <a:t>فقد تستدعي بعض الظروف تغيير في شخصية الفرد حتى يتماشى معها</a:t>
          </a:r>
          <a:endParaRPr lang="en-US" sz="2800" b="1" dirty="0">
            <a:effectLst>
              <a:outerShdw blurRad="38100" dist="38100" dir="2700000" algn="tl">
                <a:srgbClr val="000000">
                  <a:alpha val="43137"/>
                </a:srgbClr>
              </a:outerShdw>
            </a:effectLst>
          </a:endParaRPr>
        </a:p>
      </dgm:t>
    </dgm:pt>
    <dgm:pt modelId="{85E0391E-90EE-4385-B62F-745D20659F87}" type="parTrans" cxnId="{CB1DA532-F8A5-49C6-BCD9-FB36E87C949C}">
      <dgm:prSet/>
      <dgm:spPr/>
      <dgm:t>
        <a:bodyPr/>
        <a:lstStyle/>
        <a:p>
          <a:endParaRPr lang="en-US"/>
        </a:p>
      </dgm:t>
    </dgm:pt>
    <dgm:pt modelId="{DA7D55FD-9965-4050-95E4-404637907C0A}" type="sibTrans" cxnId="{CB1DA532-F8A5-49C6-BCD9-FB36E87C949C}">
      <dgm:prSet/>
      <dgm:spPr/>
      <dgm:t>
        <a:bodyPr/>
        <a:lstStyle/>
        <a:p>
          <a:endParaRPr lang="en-US"/>
        </a:p>
      </dgm:t>
    </dgm:pt>
    <dgm:pt modelId="{1EC988AB-5F91-48D1-973E-CDAF05A2E2C8}">
      <dgm:prSet phldrT="[نص]" custT="1"/>
      <dgm:spPr/>
      <dgm:t>
        <a:bodyPr/>
        <a:lstStyle/>
        <a:p>
          <a:r>
            <a:rPr lang="ar-SA" sz="3600" b="1" dirty="0" smtClean="0">
              <a:effectLst>
                <a:outerShdw blurRad="38100" dist="38100" dir="2700000" algn="tl">
                  <a:srgbClr val="000000">
                    <a:alpha val="43137"/>
                  </a:srgbClr>
                </a:outerShdw>
              </a:effectLst>
            </a:rPr>
            <a:t>البيئة</a:t>
          </a:r>
        </a:p>
        <a:p>
          <a:r>
            <a:rPr lang="ar-SA" sz="2400" b="1" dirty="0" smtClean="0">
              <a:effectLst>
                <a:outerShdw blurRad="38100" dist="38100" dir="2700000" algn="tl">
                  <a:srgbClr val="000000">
                    <a:alpha val="43137"/>
                  </a:srgbClr>
                </a:outerShdw>
              </a:effectLst>
            </a:rPr>
            <a:t>الوراثة تضع الحدود للقدرات الشخصية .</a:t>
          </a:r>
        </a:p>
        <a:p>
          <a:r>
            <a:rPr lang="ar-SA" sz="2400" b="1" dirty="0" smtClean="0">
              <a:effectLst>
                <a:outerShdw blurRad="38100" dist="38100" dir="2700000" algn="tl">
                  <a:srgbClr val="000000">
                    <a:alpha val="43137"/>
                  </a:srgbClr>
                </a:outerShdw>
              </a:effectLst>
            </a:rPr>
            <a:t>البيئة تنمى الشخصية ولكن في حدود قدراتها الوراثية .</a:t>
          </a:r>
        </a:p>
        <a:p>
          <a:r>
            <a:rPr lang="ar-SA" sz="2400" b="1" dirty="0" smtClean="0">
              <a:effectLst>
                <a:outerShdw blurRad="38100" dist="38100" dir="2700000" algn="tl">
                  <a:srgbClr val="000000">
                    <a:alpha val="43137"/>
                  </a:srgbClr>
                </a:outerShdw>
              </a:effectLst>
            </a:rPr>
            <a:t>للعائلة والصداقات والجماعات والتجارب الشخصية دوراً أساسيا في تكوين الشخصية .</a:t>
          </a:r>
        </a:p>
        <a:p>
          <a:r>
            <a:rPr lang="ar-SA" sz="2400" b="1" dirty="0" smtClean="0">
              <a:effectLst>
                <a:outerShdw blurRad="38100" dist="38100" dir="2700000" algn="tl">
                  <a:srgbClr val="000000">
                    <a:alpha val="43137"/>
                  </a:srgbClr>
                </a:outerShdw>
              </a:effectLst>
            </a:rPr>
            <a:t>الطفل أكثر خرقاً للأنماط الثقافية السائدة </a:t>
          </a:r>
          <a:r>
            <a:rPr lang="ar-SA"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dgm:t>
    </dgm:pt>
    <dgm:pt modelId="{49EC6855-40A2-471E-A456-D5747630DD19}" type="parTrans" cxnId="{FCEAD3DF-F0C4-439F-ADC6-E5553B3D3D37}">
      <dgm:prSet/>
      <dgm:spPr/>
      <dgm:t>
        <a:bodyPr/>
        <a:lstStyle/>
        <a:p>
          <a:endParaRPr lang="en-US"/>
        </a:p>
      </dgm:t>
    </dgm:pt>
    <dgm:pt modelId="{31C4EA9B-0D32-4C2B-810B-C321ADFA81A9}" type="sibTrans" cxnId="{FCEAD3DF-F0C4-439F-ADC6-E5553B3D3D37}">
      <dgm:prSet/>
      <dgm:spPr/>
      <dgm:t>
        <a:bodyPr/>
        <a:lstStyle/>
        <a:p>
          <a:endParaRPr lang="en-US"/>
        </a:p>
      </dgm:t>
    </dgm:pt>
    <dgm:pt modelId="{A3D57EF4-916A-438C-B6BE-2C98A658780D}">
      <dgm:prSet custT="1"/>
      <dgm:spPr/>
      <dgm:t>
        <a:bodyPr/>
        <a:lstStyle/>
        <a:p>
          <a:endParaRPr lang="ar-SA" sz="2000" dirty="0" smtClean="0"/>
        </a:p>
        <a:p>
          <a:r>
            <a:rPr lang="ar-SA" sz="2400" b="1" dirty="0" smtClean="0">
              <a:effectLst>
                <a:outerShdw blurRad="38100" dist="38100" dir="2700000" algn="tl">
                  <a:srgbClr val="000000">
                    <a:alpha val="43137"/>
                  </a:srgbClr>
                </a:outerShdw>
              </a:effectLst>
            </a:rPr>
            <a:t>الوراثة </a:t>
          </a:r>
        </a:p>
        <a:p>
          <a:r>
            <a:rPr lang="ar-SA" sz="2400" b="1" dirty="0" smtClean="0">
              <a:effectLst>
                <a:outerShdw blurRad="38100" dist="38100" dir="2700000" algn="tl">
                  <a:srgbClr val="000000">
                    <a:alpha val="43137"/>
                  </a:srgbClr>
                </a:outerShdw>
              </a:effectLst>
            </a:rPr>
            <a:t>هي العوامل الخارجية عن قدرة الفرد وإرادته والموروثة من الوالدين . </a:t>
          </a:r>
        </a:p>
        <a:p>
          <a:r>
            <a:rPr lang="ar-SA" sz="2400" b="1" dirty="0" smtClean="0">
              <a:effectLst>
                <a:outerShdw blurRad="38100" dist="38100" dir="2700000" algn="tl">
                  <a:srgbClr val="000000">
                    <a:alpha val="43137"/>
                  </a:srgbClr>
                </a:outerShdw>
              </a:effectLst>
            </a:rPr>
            <a:t>ترتبط بعوامل جسدية ونفسية (قوام الفرد ، جاذبيته , </a:t>
          </a:r>
          <a:r>
            <a:rPr lang="ar-SA" sz="2400" b="1" dirty="0" err="1" smtClean="0">
              <a:effectLst>
                <a:outerShdw blurRad="38100" dist="38100" dir="2700000" algn="tl">
                  <a:srgbClr val="000000">
                    <a:alpha val="43137"/>
                  </a:srgbClr>
                </a:outerShdw>
              </a:effectLst>
            </a:rPr>
            <a:t>مزاجيته</a:t>
          </a:r>
          <a:r>
            <a:rPr lang="ar-SA" sz="2400" b="1" dirty="0" smtClean="0">
              <a:effectLst>
                <a:outerShdw blurRad="38100" dist="38100" dir="2700000" algn="tl">
                  <a:srgbClr val="000000">
                    <a:alpha val="43137"/>
                  </a:srgbClr>
                </a:outerShdw>
              </a:effectLst>
            </a:rPr>
            <a:t> , مستوى طاقته الجسمانية )</a:t>
          </a:r>
        </a:p>
        <a:p>
          <a:r>
            <a:rPr lang="ar-SA" sz="2400" b="1" dirty="0" smtClean="0">
              <a:effectLst>
                <a:outerShdw blurRad="38100" dist="38100" dir="2700000" algn="tl">
                  <a:srgbClr val="000000">
                    <a:alpha val="43137"/>
                  </a:srgbClr>
                </a:outerShdw>
              </a:effectLst>
            </a:rPr>
            <a:t>هي ثابتة ولكن من الممكن أن تتأثر بالبيئة والتجارب .</a:t>
          </a:r>
        </a:p>
        <a:p>
          <a:r>
            <a:rPr lang="ar-SA" sz="2000" dirty="0" smtClean="0"/>
            <a:t>         ( موضوع خلاف) </a:t>
          </a:r>
          <a:endParaRPr lang="en-US" sz="2000" dirty="0"/>
        </a:p>
      </dgm:t>
    </dgm:pt>
    <dgm:pt modelId="{2B438362-8E2B-4248-B123-C9EDF0EAA547}" type="parTrans" cxnId="{B4477413-595F-4185-A5BD-79635076247D}">
      <dgm:prSet/>
      <dgm:spPr/>
      <dgm:t>
        <a:bodyPr/>
        <a:lstStyle/>
        <a:p>
          <a:endParaRPr lang="en-US"/>
        </a:p>
      </dgm:t>
    </dgm:pt>
    <dgm:pt modelId="{23AAD2E9-604B-4E85-8AF5-1368E5FAF582}" type="sibTrans" cxnId="{B4477413-595F-4185-A5BD-79635076247D}">
      <dgm:prSet/>
      <dgm:spPr/>
      <dgm:t>
        <a:bodyPr/>
        <a:lstStyle/>
        <a:p>
          <a:endParaRPr lang="en-US"/>
        </a:p>
      </dgm:t>
    </dgm:pt>
    <dgm:pt modelId="{4E80E7AD-E669-471B-9548-B7C147726DC2}">
      <dgm:prSet/>
      <dgm:spPr/>
      <dgm:t>
        <a:bodyPr/>
        <a:lstStyle/>
        <a:p>
          <a:endParaRPr lang="en-US" dirty="0"/>
        </a:p>
      </dgm:t>
    </dgm:pt>
    <dgm:pt modelId="{42D9FE2E-CEE7-427C-82E1-49D0C7B02C56}" type="parTrans" cxnId="{70CDDFB4-AE8F-45DB-9617-7551D4D95A9E}">
      <dgm:prSet/>
      <dgm:spPr/>
      <dgm:t>
        <a:bodyPr/>
        <a:lstStyle/>
        <a:p>
          <a:endParaRPr lang="en-US"/>
        </a:p>
      </dgm:t>
    </dgm:pt>
    <dgm:pt modelId="{012C1CE6-2D47-46FB-87D2-1AD9892B8801}" type="sibTrans" cxnId="{70CDDFB4-AE8F-45DB-9617-7551D4D95A9E}">
      <dgm:prSet/>
      <dgm:spPr/>
      <dgm:t>
        <a:bodyPr/>
        <a:lstStyle/>
        <a:p>
          <a:endParaRPr lang="en-US"/>
        </a:p>
      </dgm:t>
    </dgm:pt>
    <dgm:pt modelId="{EC44FE82-5ABC-4247-9BFB-BC1709B10563}" type="pres">
      <dgm:prSet presAssocID="{EDDA9449-BD00-4419-A2AD-E57E50B4CF20}" presName="cycle" presStyleCnt="0">
        <dgm:presLayoutVars>
          <dgm:chMax val="1"/>
          <dgm:dir/>
          <dgm:animLvl val="ctr"/>
          <dgm:resizeHandles val="exact"/>
        </dgm:presLayoutVars>
      </dgm:prSet>
      <dgm:spPr/>
      <dgm:t>
        <a:bodyPr/>
        <a:lstStyle/>
        <a:p>
          <a:endParaRPr lang="en-US"/>
        </a:p>
      </dgm:t>
    </dgm:pt>
    <dgm:pt modelId="{63EB82B9-7B5D-410F-A0DA-28DFB19F5A17}" type="pres">
      <dgm:prSet presAssocID="{FE6A4FAE-36A9-45D4-9B38-6F71DC026480}" presName="centerShape" presStyleLbl="node0" presStyleIdx="0" presStyleCnt="1" custScaleX="93830" custScaleY="78462" custLinFactNeighborX="-1949" custLinFactNeighborY="-56315"/>
      <dgm:spPr/>
      <dgm:t>
        <a:bodyPr/>
        <a:lstStyle/>
        <a:p>
          <a:endParaRPr lang="en-US"/>
        </a:p>
      </dgm:t>
    </dgm:pt>
    <dgm:pt modelId="{F46B2945-9BD6-4B76-8FAA-7A9B33272744}" type="pres">
      <dgm:prSet presAssocID="{85E0391E-90EE-4385-B62F-745D20659F87}" presName="parTrans" presStyleLbl="bgSibTrans2D1" presStyleIdx="0" presStyleCnt="3" custLinFactNeighborX="15626" custLinFactNeighborY="-965"/>
      <dgm:spPr/>
      <dgm:t>
        <a:bodyPr/>
        <a:lstStyle/>
        <a:p>
          <a:endParaRPr lang="en-US"/>
        </a:p>
      </dgm:t>
    </dgm:pt>
    <dgm:pt modelId="{DB7E296B-C4AC-4C55-9EE8-309C75AA3FF9}" type="pres">
      <dgm:prSet presAssocID="{C2C0F41F-DFAF-49A3-B4A6-6E95865E57EA}" presName="node" presStyleLbl="node1" presStyleIdx="0" presStyleCnt="3" custScaleY="159234" custRadScaleRad="103764" custRadScaleInc="4683">
        <dgm:presLayoutVars>
          <dgm:bulletEnabled val="1"/>
        </dgm:presLayoutVars>
      </dgm:prSet>
      <dgm:spPr/>
      <dgm:t>
        <a:bodyPr/>
        <a:lstStyle/>
        <a:p>
          <a:endParaRPr lang="en-US"/>
        </a:p>
      </dgm:t>
    </dgm:pt>
    <dgm:pt modelId="{7789A7A3-95ED-49C8-B703-B9B6C6A41463}" type="pres">
      <dgm:prSet presAssocID="{49EC6855-40A2-471E-A456-D5747630DD19}" presName="parTrans" presStyleLbl="bgSibTrans2D1" presStyleIdx="1" presStyleCnt="3" custLinFactNeighborX="6333" custLinFactNeighborY="-58047"/>
      <dgm:spPr/>
      <dgm:t>
        <a:bodyPr/>
        <a:lstStyle/>
        <a:p>
          <a:endParaRPr lang="en-US"/>
        </a:p>
      </dgm:t>
    </dgm:pt>
    <dgm:pt modelId="{3D01B3EA-A8D2-493F-AD05-4C72797E78D1}" type="pres">
      <dgm:prSet presAssocID="{1EC988AB-5F91-48D1-973E-CDAF05A2E2C8}" presName="node" presStyleLbl="node1" presStyleIdx="1" presStyleCnt="3" custScaleX="123491" custScaleY="182526" custRadScaleRad="25585" custRadScaleInc="-14839">
        <dgm:presLayoutVars>
          <dgm:bulletEnabled val="1"/>
        </dgm:presLayoutVars>
      </dgm:prSet>
      <dgm:spPr/>
      <dgm:t>
        <a:bodyPr/>
        <a:lstStyle/>
        <a:p>
          <a:endParaRPr lang="en-US"/>
        </a:p>
      </dgm:t>
    </dgm:pt>
    <dgm:pt modelId="{36143E49-1114-4B10-BC9D-701D1BD0AD33}" type="pres">
      <dgm:prSet presAssocID="{2B438362-8E2B-4248-B123-C9EDF0EAA547}" presName="parTrans" presStyleLbl="bgSibTrans2D1" presStyleIdx="2" presStyleCnt="3" custLinFactNeighborX="-15173" custLinFactNeighborY="-1931"/>
      <dgm:spPr/>
      <dgm:t>
        <a:bodyPr/>
        <a:lstStyle/>
        <a:p>
          <a:endParaRPr lang="en-US"/>
        </a:p>
      </dgm:t>
    </dgm:pt>
    <dgm:pt modelId="{C721F225-3753-46B4-B9C8-132E9638A236}" type="pres">
      <dgm:prSet presAssocID="{A3D57EF4-916A-438C-B6BE-2C98A658780D}" presName="node" presStyleLbl="node1" presStyleIdx="2" presStyleCnt="3" custScaleX="122281" custScaleY="193096" custRadScaleRad="122250" custRadScaleInc="-21481">
        <dgm:presLayoutVars>
          <dgm:bulletEnabled val="1"/>
        </dgm:presLayoutVars>
      </dgm:prSet>
      <dgm:spPr/>
      <dgm:t>
        <a:bodyPr/>
        <a:lstStyle/>
        <a:p>
          <a:endParaRPr lang="en-US"/>
        </a:p>
      </dgm:t>
    </dgm:pt>
  </dgm:ptLst>
  <dgm:cxnLst>
    <dgm:cxn modelId="{B4477413-595F-4185-A5BD-79635076247D}" srcId="{FE6A4FAE-36A9-45D4-9B38-6F71DC026480}" destId="{A3D57EF4-916A-438C-B6BE-2C98A658780D}" srcOrd="2" destOrd="0" parTransId="{2B438362-8E2B-4248-B123-C9EDF0EAA547}" sibTransId="{23AAD2E9-604B-4E85-8AF5-1368E5FAF582}"/>
    <dgm:cxn modelId="{600149DB-FEDC-48A8-84B8-83F8973E79B8}" type="presOf" srcId="{C2C0F41F-DFAF-49A3-B4A6-6E95865E57EA}" destId="{DB7E296B-C4AC-4C55-9EE8-309C75AA3FF9}" srcOrd="0" destOrd="0" presId="urn:microsoft.com/office/officeart/2005/8/layout/radial4"/>
    <dgm:cxn modelId="{DD50BD6F-129F-475C-86A6-8D9B88E22905}" type="presOf" srcId="{A3D57EF4-916A-438C-B6BE-2C98A658780D}" destId="{C721F225-3753-46B4-B9C8-132E9638A236}" srcOrd="0" destOrd="0" presId="urn:microsoft.com/office/officeart/2005/8/layout/radial4"/>
    <dgm:cxn modelId="{B82F1F86-4FD9-4227-AABF-8B01451F53CF}" type="presOf" srcId="{EDDA9449-BD00-4419-A2AD-E57E50B4CF20}" destId="{EC44FE82-5ABC-4247-9BFB-BC1709B10563}" srcOrd="0" destOrd="0" presId="urn:microsoft.com/office/officeart/2005/8/layout/radial4"/>
    <dgm:cxn modelId="{6701CD90-FCA5-4D34-95B7-F9A316068EFE}" type="presOf" srcId="{1EC988AB-5F91-48D1-973E-CDAF05A2E2C8}" destId="{3D01B3EA-A8D2-493F-AD05-4C72797E78D1}" srcOrd="0" destOrd="0" presId="urn:microsoft.com/office/officeart/2005/8/layout/radial4"/>
    <dgm:cxn modelId="{D38CDCA5-F0D8-4F78-B1EE-19FC1234450E}" type="presOf" srcId="{FE6A4FAE-36A9-45D4-9B38-6F71DC026480}" destId="{63EB82B9-7B5D-410F-A0DA-28DFB19F5A17}" srcOrd="0" destOrd="0" presId="urn:microsoft.com/office/officeart/2005/8/layout/radial4"/>
    <dgm:cxn modelId="{CB1DA532-F8A5-49C6-BCD9-FB36E87C949C}" srcId="{FE6A4FAE-36A9-45D4-9B38-6F71DC026480}" destId="{C2C0F41F-DFAF-49A3-B4A6-6E95865E57EA}" srcOrd="0" destOrd="0" parTransId="{85E0391E-90EE-4385-B62F-745D20659F87}" sibTransId="{DA7D55FD-9965-4050-95E4-404637907C0A}"/>
    <dgm:cxn modelId="{BFA1CBC8-7377-42DC-AFEA-27D3DED7BF7E}" type="presOf" srcId="{85E0391E-90EE-4385-B62F-745D20659F87}" destId="{F46B2945-9BD6-4B76-8FAA-7A9B33272744}" srcOrd="0" destOrd="0" presId="urn:microsoft.com/office/officeart/2005/8/layout/radial4"/>
    <dgm:cxn modelId="{17A2BBDE-4867-46CD-A6C1-152DB720DDFB}" type="presOf" srcId="{49EC6855-40A2-471E-A456-D5747630DD19}" destId="{7789A7A3-95ED-49C8-B703-B9B6C6A41463}" srcOrd="0" destOrd="0" presId="urn:microsoft.com/office/officeart/2005/8/layout/radial4"/>
    <dgm:cxn modelId="{76C63130-ED31-4526-A4D1-88209B150214}" type="presOf" srcId="{2B438362-8E2B-4248-B123-C9EDF0EAA547}" destId="{36143E49-1114-4B10-BC9D-701D1BD0AD33}" srcOrd="0" destOrd="0" presId="urn:microsoft.com/office/officeart/2005/8/layout/radial4"/>
    <dgm:cxn modelId="{FCEAD3DF-F0C4-439F-ADC6-E5553B3D3D37}" srcId="{FE6A4FAE-36A9-45D4-9B38-6F71DC026480}" destId="{1EC988AB-5F91-48D1-973E-CDAF05A2E2C8}" srcOrd="1" destOrd="0" parTransId="{49EC6855-40A2-471E-A456-D5747630DD19}" sibTransId="{31C4EA9B-0D32-4C2B-810B-C321ADFA81A9}"/>
    <dgm:cxn modelId="{70CDDFB4-AE8F-45DB-9617-7551D4D95A9E}" srcId="{EDDA9449-BD00-4419-A2AD-E57E50B4CF20}" destId="{4E80E7AD-E669-471B-9548-B7C147726DC2}" srcOrd="1" destOrd="0" parTransId="{42D9FE2E-CEE7-427C-82E1-49D0C7B02C56}" sibTransId="{012C1CE6-2D47-46FB-87D2-1AD9892B8801}"/>
    <dgm:cxn modelId="{A72E8CED-E8A9-4F84-B440-39A4BBCA224D}" srcId="{EDDA9449-BD00-4419-A2AD-E57E50B4CF20}" destId="{FE6A4FAE-36A9-45D4-9B38-6F71DC026480}" srcOrd="0" destOrd="0" parTransId="{B8E9B192-B3FE-4F27-8265-E95C1FC6FABA}" sibTransId="{05A60A04-E0E6-45AC-888E-F9D61548A011}"/>
    <dgm:cxn modelId="{A292A668-B09F-44A9-920B-2649DDC26782}" type="presParOf" srcId="{EC44FE82-5ABC-4247-9BFB-BC1709B10563}" destId="{63EB82B9-7B5D-410F-A0DA-28DFB19F5A17}" srcOrd="0" destOrd="0" presId="urn:microsoft.com/office/officeart/2005/8/layout/radial4"/>
    <dgm:cxn modelId="{98289C1E-FAAF-45C8-A300-567EBD0AEAE5}" type="presParOf" srcId="{EC44FE82-5ABC-4247-9BFB-BC1709B10563}" destId="{F46B2945-9BD6-4B76-8FAA-7A9B33272744}" srcOrd="1" destOrd="0" presId="urn:microsoft.com/office/officeart/2005/8/layout/radial4"/>
    <dgm:cxn modelId="{A8B3548D-1E55-451B-9A8F-51E07D3DD598}" type="presParOf" srcId="{EC44FE82-5ABC-4247-9BFB-BC1709B10563}" destId="{DB7E296B-C4AC-4C55-9EE8-309C75AA3FF9}" srcOrd="2" destOrd="0" presId="urn:microsoft.com/office/officeart/2005/8/layout/radial4"/>
    <dgm:cxn modelId="{A362409D-DE61-445B-9244-8B51082D3196}" type="presParOf" srcId="{EC44FE82-5ABC-4247-9BFB-BC1709B10563}" destId="{7789A7A3-95ED-49C8-B703-B9B6C6A41463}" srcOrd="3" destOrd="0" presId="urn:microsoft.com/office/officeart/2005/8/layout/radial4"/>
    <dgm:cxn modelId="{DA7C9339-681B-4077-AF30-947CA75630A3}" type="presParOf" srcId="{EC44FE82-5ABC-4247-9BFB-BC1709B10563}" destId="{3D01B3EA-A8D2-493F-AD05-4C72797E78D1}" srcOrd="4" destOrd="0" presId="urn:microsoft.com/office/officeart/2005/8/layout/radial4"/>
    <dgm:cxn modelId="{FBFFFCB2-EBFC-4652-9C46-1829A6D7A0AE}" type="presParOf" srcId="{EC44FE82-5ABC-4247-9BFB-BC1709B10563}" destId="{36143E49-1114-4B10-BC9D-701D1BD0AD33}" srcOrd="5" destOrd="0" presId="urn:microsoft.com/office/officeart/2005/8/layout/radial4"/>
    <dgm:cxn modelId="{06A32B7E-9F9B-40DC-B5BF-878FDAEE30B7}" type="presParOf" srcId="{EC44FE82-5ABC-4247-9BFB-BC1709B10563}" destId="{C721F225-3753-46B4-B9C8-132E9638A236}"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435236-367F-43A6-9581-A526E596D3D3}" type="doc">
      <dgm:prSet loTypeId="urn:microsoft.com/office/officeart/2005/8/layout/hList7" loCatId="list" qsTypeId="urn:microsoft.com/office/officeart/2005/8/quickstyle/simple1" qsCatId="simple" csTypeId="urn:microsoft.com/office/officeart/2005/8/colors/colorful3" csCatId="colorful" phldr="1"/>
      <dgm:spPr/>
    </dgm:pt>
    <dgm:pt modelId="{A65DFAF4-4793-42F3-9C60-9019CF80D8EE}">
      <dgm:prSet phldrT="[نص]" custT="1"/>
      <dgm:spPr/>
      <dgm:t>
        <a:bodyPr/>
        <a:lstStyle/>
        <a:p>
          <a:pPr algn="ctr" rtl="1"/>
          <a:endParaRPr lang="ar-SA" sz="4000" b="1" dirty="0" smtClean="0"/>
        </a:p>
        <a:p>
          <a:pPr algn="ctr" rtl="1"/>
          <a:endParaRPr lang="ar-SA" sz="4800" b="1" dirty="0" smtClean="0"/>
        </a:p>
        <a:p>
          <a:pPr algn="ctr" rtl="1"/>
          <a:endParaRPr lang="ar-SA" sz="4800" b="1" dirty="0" smtClean="0"/>
        </a:p>
        <a:p>
          <a:pPr algn="ctr" rtl="1"/>
          <a:r>
            <a:rPr lang="ar-SA" sz="4800" b="1" dirty="0" smtClean="0"/>
            <a:t>أنا</a:t>
          </a:r>
        </a:p>
        <a:p>
          <a:pPr algn="ctr" rtl="1"/>
          <a:r>
            <a:rPr lang="ar-SA" sz="4000" b="1" dirty="0" smtClean="0"/>
            <a:t>الصورة أو التصور الذي نحمله عن أنفسنا ( أنا فنان ،أنا كوميدي ،أنا محبوب ،واثق .. </a:t>
          </a:r>
        </a:p>
        <a:p>
          <a:pPr algn="ctr" rtl="1"/>
          <a:endParaRPr lang="ar-SA" sz="4400" b="1" dirty="0" smtClean="0"/>
        </a:p>
        <a:p>
          <a:pPr algn="ctr" rtl="1"/>
          <a:endParaRPr lang="ar-SA" sz="4400" b="1" dirty="0" smtClean="0"/>
        </a:p>
        <a:p>
          <a:pPr algn="ctr" rtl="1"/>
          <a:r>
            <a:rPr lang="ar-SA" sz="4000" b="1" dirty="0" smtClean="0"/>
            <a:t> </a:t>
          </a:r>
          <a:r>
            <a:rPr lang="ar-SA" sz="3600" dirty="0" smtClean="0"/>
            <a:t> </a:t>
          </a:r>
          <a:endParaRPr lang="ar-SA" sz="3600" dirty="0"/>
        </a:p>
      </dgm:t>
    </dgm:pt>
    <dgm:pt modelId="{DF128570-15DF-42F6-BB42-442BB56D7DAE}" type="parTrans" cxnId="{BD285FDB-AB3F-407A-84E7-9764136C47DF}">
      <dgm:prSet/>
      <dgm:spPr/>
      <dgm:t>
        <a:bodyPr/>
        <a:lstStyle/>
        <a:p>
          <a:pPr rtl="1"/>
          <a:endParaRPr lang="ar-SA"/>
        </a:p>
      </dgm:t>
    </dgm:pt>
    <dgm:pt modelId="{3325D326-301C-478B-B6E3-035C14E9847A}" type="sibTrans" cxnId="{BD285FDB-AB3F-407A-84E7-9764136C47DF}">
      <dgm:prSet/>
      <dgm:spPr/>
      <dgm:t>
        <a:bodyPr/>
        <a:lstStyle/>
        <a:p>
          <a:pPr rtl="1"/>
          <a:endParaRPr lang="ar-SA"/>
        </a:p>
      </dgm:t>
    </dgm:pt>
    <dgm:pt modelId="{2DA2F0FE-C722-4D37-B0BB-E83BC7FC829E}">
      <dgm:prSet phldrT="[نص]" custT="1"/>
      <dgm:spPr/>
      <dgm:t>
        <a:bodyPr/>
        <a:lstStyle/>
        <a:p>
          <a:pPr rtl="1"/>
          <a:r>
            <a:rPr lang="ar-SA" sz="4800" b="1" dirty="0" smtClean="0"/>
            <a:t>ذاتي</a:t>
          </a:r>
        </a:p>
        <a:p>
          <a:pPr rtl="1"/>
          <a:r>
            <a:rPr lang="ar-SA" sz="4000" b="1" dirty="0" smtClean="0"/>
            <a:t>النظرة للذات التي نلمسها في نظرة وسلوك الآخرين نحونا ( متهور ، غير مقبول اجتماعيا ،..... </a:t>
          </a:r>
          <a:endParaRPr lang="ar-SA" sz="4000" dirty="0"/>
        </a:p>
      </dgm:t>
    </dgm:pt>
    <dgm:pt modelId="{77F7FB0D-6B57-495B-8F3E-635983315075}" type="sibTrans" cxnId="{8A547877-B0AF-4EA6-8F7A-709C28765207}">
      <dgm:prSet/>
      <dgm:spPr/>
      <dgm:t>
        <a:bodyPr/>
        <a:lstStyle/>
        <a:p>
          <a:pPr rtl="1"/>
          <a:endParaRPr lang="ar-SA"/>
        </a:p>
      </dgm:t>
    </dgm:pt>
    <dgm:pt modelId="{115DA3F6-76D4-4EF8-A584-424CB2FC5A5B}" type="parTrans" cxnId="{8A547877-B0AF-4EA6-8F7A-709C28765207}">
      <dgm:prSet/>
      <dgm:spPr/>
      <dgm:t>
        <a:bodyPr/>
        <a:lstStyle/>
        <a:p>
          <a:pPr rtl="1"/>
          <a:endParaRPr lang="ar-SA"/>
        </a:p>
      </dgm:t>
    </dgm:pt>
    <dgm:pt modelId="{3753C0B8-F6F7-4F35-BEA0-7BB9B43D6F99}" type="pres">
      <dgm:prSet presAssocID="{23435236-367F-43A6-9581-A526E596D3D3}" presName="Name0" presStyleCnt="0">
        <dgm:presLayoutVars>
          <dgm:dir/>
          <dgm:resizeHandles val="exact"/>
        </dgm:presLayoutVars>
      </dgm:prSet>
      <dgm:spPr/>
    </dgm:pt>
    <dgm:pt modelId="{83D396EA-4F6F-474E-958D-D0FEF631E635}" type="pres">
      <dgm:prSet presAssocID="{23435236-367F-43A6-9581-A526E596D3D3}" presName="fgShape" presStyleLbl="fgShp" presStyleIdx="0" presStyleCnt="1" custFlipVert="1" custFlipHor="1" custScaleX="5661" custScaleY="81197" custLinFactNeighborX="0" custLinFactNeighborY="38462"/>
      <dgm:spPr/>
    </dgm:pt>
    <dgm:pt modelId="{DD3B9F7F-31B3-45A5-9C06-AD763B4925E6}" type="pres">
      <dgm:prSet presAssocID="{23435236-367F-43A6-9581-A526E596D3D3}" presName="linComp" presStyleCnt="0"/>
      <dgm:spPr/>
    </dgm:pt>
    <dgm:pt modelId="{F4AA2D56-A5C6-44B0-9723-D105A541A7F1}" type="pres">
      <dgm:prSet presAssocID="{2DA2F0FE-C722-4D37-B0BB-E83BC7FC829E}" presName="compNode" presStyleCnt="0"/>
      <dgm:spPr/>
    </dgm:pt>
    <dgm:pt modelId="{483DDA8A-2493-41FC-B332-228D45F95CC5}" type="pres">
      <dgm:prSet presAssocID="{2DA2F0FE-C722-4D37-B0BB-E83BC7FC829E}" presName="bkgdShape" presStyleLbl="node1" presStyleIdx="0" presStyleCnt="2"/>
      <dgm:spPr/>
      <dgm:t>
        <a:bodyPr/>
        <a:lstStyle/>
        <a:p>
          <a:pPr rtl="1"/>
          <a:endParaRPr lang="ar-SA"/>
        </a:p>
      </dgm:t>
    </dgm:pt>
    <dgm:pt modelId="{E1DAA368-630F-4B12-90A2-20117B42E44B}" type="pres">
      <dgm:prSet presAssocID="{2DA2F0FE-C722-4D37-B0BB-E83BC7FC829E}" presName="nodeTx" presStyleLbl="node1" presStyleIdx="0" presStyleCnt="2">
        <dgm:presLayoutVars>
          <dgm:bulletEnabled val="1"/>
        </dgm:presLayoutVars>
      </dgm:prSet>
      <dgm:spPr/>
      <dgm:t>
        <a:bodyPr/>
        <a:lstStyle/>
        <a:p>
          <a:pPr rtl="1"/>
          <a:endParaRPr lang="ar-SA"/>
        </a:p>
      </dgm:t>
    </dgm:pt>
    <dgm:pt modelId="{0AC3A599-DD4B-4410-9277-46971017B499}" type="pres">
      <dgm:prSet presAssocID="{2DA2F0FE-C722-4D37-B0BB-E83BC7FC829E}" presName="invisiNode" presStyleLbl="node1" presStyleIdx="0" presStyleCnt="2"/>
      <dgm:spPr/>
    </dgm:pt>
    <dgm:pt modelId="{178CC057-19EC-4285-BF04-22C8663F0241}" type="pres">
      <dgm:prSet presAssocID="{2DA2F0FE-C722-4D37-B0BB-E83BC7FC829E}" presName="imagNode" presStyleLbl="fgImgPlace1" presStyleIdx="0" presStyleCnt="2" custScaleY="77100" custLinFactNeighborX="-3129" custLinFactNeighborY="-21768"/>
      <dgm:spPr>
        <a:blipFill rotWithShape="0">
          <a:blip xmlns:r="http://schemas.openxmlformats.org/officeDocument/2006/relationships" r:embed="rId1"/>
          <a:stretch>
            <a:fillRect/>
          </a:stretch>
        </a:blipFill>
      </dgm:spPr>
    </dgm:pt>
    <dgm:pt modelId="{1E32D514-59D0-4CCB-B8CE-6DD3BB28FEA1}" type="pres">
      <dgm:prSet presAssocID="{77F7FB0D-6B57-495B-8F3E-635983315075}" presName="sibTrans" presStyleLbl="sibTrans2D1" presStyleIdx="0" presStyleCnt="0"/>
      <dgm:spPr/>
      <dgm:t>
        <a:bodyPr/>
        <a:lstStyle/>
        <a:p>
          <a:pPr rtl="1"/>
          <a:endParaRPr lang="ar-SA"/>
        </a:p>
      </dgm:t>
    </dgm:pt>
    <dgm:pt modelId="{9668A062-3776-425B-93EB-67914410C303}" type="pres">
      <dgm:prSet presAssocID="{A65DFAF4-4793-42F3-9C60-9019CF80D8EE}" presName="compNode" presStyleCnt="0"/>
      <dgm:spPr/>
    </dgm:pt>
    <dgm:pt modelId="{F8F37623-B8DB-4FC6-8732-A17E23D67DEE}" type="pres">
      <dgm:prSet presAssocID="{A65DFAF4-4793-42F3-9C60-9019CF80D8EE}" presName="bkgdShape" presStyleLbl="node1" presStyleIdx="1" presStyleCnt="2" custLinFactNeighborX="-1500"/>
      <dgm:spPr/>
      <dgm:t>
        <a:bodyPr/>
        <a:lstStyle/>
        <a:p>
          <a:pPr rtl="1"/>
          <a:endParaRPr lang="ar-SA"/>
        </a:p>
      </dgm:t>
    </dgm:pt>
    <dgm:pt modelId="{66654DE4-13BD-406E-8F62-E2986ADF6392}" type="pres">
      <dgm:prSet presAssocID="{A65DFAF4-4793-42F3-9C60-9019CF80D8EE}" presName="nodeTx" presStyleLbl="node1" presStyleIdx="1" presStyleCnt="2">
        <dgm:presLayoutVars>
          <dgm:bulletEnabled val="1"/>
        </dgm:presLayoutVars>
      </dgm:prSet>
      <dgm:spPr/>
      <dgm:t>
        <a:bodyPr/>
        <a:lstStyle/>
        <a:p>
          <a:pPr rtl="1"/>
          <a:endParaRPr lang="ar-SA"/>
        </a:p>
      </dgm:t>
    </dgm:pt>
    <dgm:pt modelId="{DD4770EF-2F0F-41E2-AF4E-62E4275ABFDE}" type="pres">
      <dgm:prSet presAssocID="{A65DFAF4-4793-42F3-9C60-9019CF80D8EE}" presName="invisiNode" presStyleLbl="node1" presStyleIdx="1" presStyleCnt="2"/>
      <dgm:spPr/>
    </dgm:pt>
    <dgm:pt modelId="{56EA6951-1B39-480B-A788-42A1D958D5EB}" type="pres">
      <dgm:prSet presAssocID="{A65DFAF4-4793-42F3-9C60-9019CF80D8EE}" presName="imagNode" presStyleLbl="fgImgPlace1" presStyleIdx="1" presStyleCnt="2" custScaleY="84800" custLinFactNeighborX="-538" custLinFactNeighborY="-18294"/>
      <dgm:spPr>
        <a:blipFill rotWithShape="0">
          <a:blip xmlns:r="http://schemas.openxmlformats.org/officeDocument/2006/relationships" r:embed="rId2"/>
          <a:stretch>
            <a:fillRect/>
          </a:stretch>
        </a:blipFill>
      </dgm:spPr>
    </dgm:pt>
  </dgm:ptLst>
  <dgm:cxnLst>
    <dgm:cxn modelId="{C2202139-48B2-43B8-92FA-A2B828AB2599}" type="presOf" srcId="{A65DFAF4-4793-42F3-9C60-9019CF80D8EE}" destId="{66654DE4-13BD-406E-8F62-E2986ADF6392}" srcOrd="1" destOrd="0" presId="urn:microsoft.com/office/officeart/2005/8/layout/hList7"/>
    <dgm:cxn modelId="{E693688F-07A7-4E64-BA3C-A3CC97B36590}" type="presOf" srcId="{2DA2F0FE-C722-4D37-B0BB-E83BC7FC829E}" destId="{483DDA8A-2493-41FC-B332-228D45F95CC5}" srcOrd="0" destOrd="0" presId="urn:microsoft.com/office/officeart/2005/8/layout/hList7"/>
    <dgm:cxn modelId="{BD285FDB-AB3F-407A-84E7-9764136C47DF}" srcId="{23435236-367F-43A6-9581-A526E596D3D3}" destId="{A65DFAF4-4793-42F3-9C60-9019CF80D8EE}" srcOrd="1" destOrd="0" parTransId="{DF128570-15DF-42F6-BB42-442BB56D7DAE}" sibTransId="{3325D326-301C-478B-B6E3-035C14E9847A}"/>
    <dgm:cxn modelId="{454341CD-668B-48F4-9741-819D29904E3D}" type="presOf" srcId="{2DA2F0FE-C722-4D37-B0BB-E83BC7FC829E}" destId="{E1DAA368-630F-4B12-90A2-20117B42E44B}" srcOrd="1" destOrd="0" presId="urn:microsoft.com/office/officeart/2005/8/layout/hList7"/>
    <dgm:cxn modelId="{8A547877-B0AF-4EA6-8F7A-709C28765207}" srcId="{23435236-367F-43A6-9581-A526E596D3D3}" destId="{2DA2F0FE-C722-4D37-B0BB-E83BC7FC829E}" srcOrd="0" destOrd="0" parTransId="{115DA3F6-76D4-4EF8-A584-424CB2FC5A5B}" sibTransId="{77F7FB0D-6B57-495B-8F3E-635983315075}"/>
    <dgm:cxn modelId="{3746CF56-F941-48BF-86F1-366EBABDA6A6}" type="presOf" srcId="{77F7FB0D-6B57-495B-8F3E-635983315075}" destId="{1E32D514-59D0-4CCB-B8CE-6DD3BB28FEA1}" srcOrd="0" destOrd="0" presId="urn:microsoft.com/office/officeart/2005/8/layout/hList7"/>
    <dgm:cxn modelId="{5EB4D840-4912-495F-9010-1212C6901827}" type="presOf" srcId="{A65DFAF4-4793-42F3-9C60-9019CF80D8EE}" destId="{F8F37623-B8DB-4FC6-8732-A17E23D67DEE}" srcOrd="0" destOrd="0" presId="urn:microsoft.com/office/officeart/2005/8/layout/hList7"/>
    <dgm:cxn modelId="{86764914-A7A3-4B4E-B4F2-E5E94905B467}" type="presOf" srcId="{23435236-367F-43A6-9581-A526E596D3D3}" destId="{3753C0B8-F6F7-4F35-BEA0-7BB9B43D6F99}" srcOrd="0" destOrd="0" presId="urn:microsoft.com/office/officeart/2005/8/layout/hList7"/>
    <dgm:cxn modelId="{9F926AF3-0F21-454F-A780-54980DE5134D}" type="presParOf" srcId="{3753C0B8-F6F7-4F35-BEA0-7BB9B43D6F99}" destId="{83D396EA-4F6F-474E-958D-D0FEF631E635}" srcOrd="0" destOrd="0" presId="urn:microsoft.com/office/officeart/2005/8/layout/hList7"/>
    <dgm:cxn modelId="{F0CCCE91-D504-48FD-93FD-119BF598039D}" type="presParOf" srcId="{3753C0B8-F6F7-4F35-BEA0-7BB9B43D6F99}" destId="{DD3B9F7F-31B3-45A5-9C06-AD763B4925E6}" srcOrd="1" destOrd="0" presId="urn:microsoft.com/office/officeart/2005/8/layout/hList7"/>
    <dgm:cxn modelId="{C92B5506-5B4E-4AF0-A31F-5EDCDF43DE66}" type="presParOf" srcId="{DD3B9F7F-31B3-45A5-9C06-AD763B4925E6}" destId="{F4AA2D56-A5C6-44B0-9723-D105A541A7F1}" srcOrd="0" destOrd="0" presId="urn:microsoft.com/office/officeart/2005/8/layout/hList7"/>
    <dgm:cxn modelId="{33FF68F0-3FFD-4D75-8DB2-E296EC5A2031}" type="presParOf" srcId="{F4AA2D56-A5C6-44B0-9723-D105A541A7F1}" destId="{483DDA8A-2493-41FC-B332-228D45F95CC5}" srcOrd="0" destOrd="0" presId="urn:microsoft.com/office/officeart/2005/8/layout/hList7"/>
    <dgm:cxn modelId="{D8532D31-94E0-4425-AA8D-46DEAC18E2A8}" type="presParOf" srcId="{F4AA2D56-A5C6-44B0-9723-D105A541A7F1}" destId="{E1DAA368-630F-4B12-90A2-20117B42E44B}" srcOrd="1" destOrd="0" presId="urn:microsoft.com/office/officeart/2005/8/layout/hList7"/>
    <dgm:cxn modelId="{366FB3DA-48C9-42DB-BC45-21A255F30CEE}" type="presParOf" srcId="{F4AA2D56-A5C6-44B0-9723-D105A541A7F1}" destId="{0AC3A599-DD4B-4410-9277-46971017B499}" srcOrd="2" destOrd="0" presId="urn:microsoft.com/office/officeart/2005/8/layout/hList7"/>
    <dgm:cxn modelId="{47BF9BE4-1A6B-4F95-9EE3-1F4A7F83CEE2}" type="presParOf" srcId="{F4AA2D56-A5C6-44B0-9723-D105A541A7F1}" destId="{178CC057-19EC-4285-BF04-22C8663F0241}" srcOrd="3" destOrd="0" presId="urn:microsoft.com/office/officeart/2005/8/layout/hList7"/>
    <dgm:cxn modelId="{584D6476-5995-4E2C-8E8A-B91A0B276DB0}" type="presParOf" srcId="{DD3B9F7F-31B3-45A5-9C06-AD763B4925E6}" destId="{1E32D514-59D0-4CCB-B8CE-6DD3BB28FEA1}" srcOrd="1" destOrd="0" presId="urn:microsoft.com/office/officeart/2005/8/layout/hList7"/>
    <dgm:cxn modelId="{5D23C2F3-1AEA-4F7E-A3AF-AF85EEA7C32D}" type="presParOf" srcId="{DD3B9F7F-31B3-45A5-9C06-AD763B4925E6}" destId="{9668A062-3776-425B-93EB-67914410C303}" srcOrd="2" destOrd="0" presId="urn:microsoft.com/office/officeart/2005/8/layout/hList7"/>
    <dgm:cxn modelId="{FF951974-BB00-48AD-8CEC-D4309078B647}" type="presParOf" srcId="{9668A062-3776-425B-93EB-67914410C303}" destId="{F8F37623-B8DB-4FC6-8732-A17E23D67DEE}" srcOrd="0" destOrd="0" presId="urn:microsoft.com/office/officeart/2005/8/layout/hList7"/>
    <dgm:cxn modelId="{2E4DD88F-8DEE-4F4F-8C49-7AD0E92228EB}" type="presParOf" srcId="{9668A062-3776-425B-93EB-67914410C303}" destId="{66654DE4-13BD-406E-8F62-E2986ADF6392}" srcOrd="1" destOrd="0" presId="urn:microsoft.com/office/officeart/2005/8/layout/hList7"/>
    <dgm:cxn modelId="{FC419341-58C5-452A-8DBB-CD15CCEF41E4}" type="presParOf" srcId="{9668A062-3776-425B-93EB-67914410C303}" destId="{DD4770EF-2F0F-41E2-AF4E-62E4275ABFDE}" srcOrd="2" destOrd="0" presId="urn:microsoft.com/office/officeart/2005/8/layout/hList7"/>
    <dgm:cxn modelId="{59142557-963F-4162-88F7-F5FC2F62AB92}" type="presParOf" srcId="{9668A062-3776-425B-93EB-67914410C303}" destId="{56EA6951-1B39-480B-A788-42A1D958D5E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DA9449-BD00-4419-A2AD-E57E50B4CF20}"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FE6A4FAE-36A9-45D4-9B38-6F71DC026480}">
      <dgm:prSet phldrT="[نص]"/>
      <dgm:spPr/>
      <dgm:t>
        <a:bodyPr/>
        <a:lstStyle/>
        <a:p>
          <a:r>
            <a:rPr lang="ar-SA" dirty="0" smtClean="0"/>
            <a:t> </a:t>
          </a:r>
          <a:r>
            <a:rPr lang="ar-SA" b="1" dirty="0" smtClean="0"/>
            <a:t>العوامل المؤثرة في الاتجاهات </a:t>
          </a:r>
          <a:endParaRPr lang="en-US" dirty="0"/>
        </a:p>
      </dgm:t>
    </dgm:pt>
    <dgm:pt modelId="{B8E9B192-B3FE-4F27-8265-E95C1FC6FABA}" type="parTrans" cxnId="{A72E8CED-E8A9-4F84-B440-39A4BBCA224D}">
      <dgm:prSet/>
      <dgm:spPr/>
      <dgm:t>
        <a:bodyPr/>
        <a:lstStyle/>
        <a:p>
          <a:endParaRPr lang="en-US"/>
        </a:p>
      </dgm:t>
    </dgm:pt>
    <dgm:pt modelId="{05A60A04-E0E6-45AC-888E-F9D61548A011}" type="sibTrans" cxnId="{A72E8CED-E8A9-4F84-B440-39A4BBCA224D}">
      <dgm:prSet/>
      <dgm:spPr/>
      <dgm:t>
        <a:bodyPr/>
        <a:lstStyle/>
        <a:p>
          <a:endParaRPr lang="en-US"/>
        </a:p>
      </dgm:t>
    </dgm:pt>
    <dgm:pt modelId="{C2C0F41F-DFAF-49A3-B4A6-6E95865E57EA}">
      <dgm:prSet phldrT="[نص]" custT="1"/>
      <dgm:spPr/>
      <dgm:t>
        <a:bodyPr/>
        <a:lstStyle/>
        <a:p>
          <a:pPr algn="ctr"/>
          <a:r>
            <a:rPr lang="ar-SA" sz="2800" b="1" u="sng" dirty="0" smtClean="0">
              <a:effectLst>
                <a:outerShdw blurRad="38100" dist="38100" dir="2700000" algn="tl">
                  <a:srgbClr val="000000">
                    <a:alpha val="43137"/>
                  </a:srgbClr>
                </a:outerShdw>
              </a:effectLst>
            </a:rPr>
            <a:t>عوامل تتعلق بالموقف</a:t>
          </a:r>
        </a:p>
        <a:p>
          <a:pPr algn="ctr"/>
          <a:endParaRPr lang="ar-SA" sz="2800" b="1" dirty="0" smtClean="0">
            <a:effectLst>
              <a:outerShdw blurRad="38100" dist="38100" dir="2700000" algn="tl">
                <a:srgbClr val="000000">
                  <a:alpha val="43137"/>
                </a:srgbClr>
              </a:outerShdw>
            </a:effectLst>
          </a:endParaRPr>
        </a:p>
        <a:p>
          <a:pPr algn="r"/>
          <a:r>
            <a:rPr lang="ar-SA" sz="2800" b="1" dirty="0" smtClean="0">
              <a:effectLst>
                <a:outerShdw blurRad="38100" dist="38100" dir="2700000" algn="tl">
                  <a:srgbClr val="000000">
                    <a:alpha val="43137"/>
                  </a:srgbClr>
                </a:outerShdw>
              </a:effectLst>
            </a:rPr>
            <a:t> موقف إيجابي نحو من ساهم في  إشباع رغباته </a:t>
          </a:r>
        </a:p>
        <a:p>
          <a:pPr algn="r"/>
          <a:r>
            <a:rPr lang="ar-SA" sz="2800" b="1" dirty="0" smtClean="0">
              <a:effectLst>
                <a:outerShdw blurRad="38100" dist="38100" dir="2700000" algn="tl">
                  <a:srgbClr val="000000">
                    <a:alpha val="43137"/>
                  </a:srgbClr>
                </a:outerShdw>
              </a:effectLst>
            </a:rPr>
            <a:t>وموقف مضاد من الأشياء التي تعيق تحقيق أهدافه</a:t>
          </a:r>
          <a:r>
            <a:rPr lang="ar-SA" sz="2400" b="1" dirty="0" smtClean="0">
              <a:effectLst>
                <a:outerShdw blurRad="38100" dist="38100" dir="2700000" algn="tl">
                  <a:srgbClr val="000000">
                    <a:alpha val="43137"/>
                  </a:srgbClr>
                </a:outerShdw>
              </a:effectLst>
            </a:rPr>
            <a:t>( العدوانية ، إعادة المحاولة أو الانسحاب ) </a:t>
          </a:r>
          <a:endParaRPr lang="en-US" sz="2400" dirty="0">
            <a:effectLst>
              <a:outerShdw blurRad="38100" dist="38100" dir="2700000" algn="tl">
                <a:srgbClr val="000000">
                  <a:alpha val="43137"/>
                </a:srgbClr>
              </a:outerShdw>
            </a:effectLst>
          </a:endParaRPr>
        </a:p>
      </dgm:t>
    </dgm:pt>
    <dgm:pt modelId="{85E0391E-90EE-4385-B62F-745D20659F87}" type="parTrans" cxnId="{CB1DA532-F8A5-49C6-BCD9-FB36E87C949C}">
      <dgm:prSet/>
      <dgm:spPr/>
      <dgm:t>
        <a:bodyPr/>
        <a:lstStyle/>
        <a:p>
          <a:endParaRPr lang="en-US"/>
        </a:p>
      </dgm:t>
    </dgm:pt>
    <dgm:pt modelId="{DA7D55FD-9965-4050-95E4-404637907C0A}" type="sibTrans" cxnId="{CB1DA532-F8A5-49C6-BCD9-FB36E87C949C}">
      <dgm:prSet/>
      <dgm:spPr/>
      <dgm:t>
        <a:bodyPr/>
        <a:lstStyle/>
        <a:p>
          <a:endParaRPr lang="en-US"/>
        </a:p>
      </dgm:t>
    </dgm:pt>
    <dgm:pt modelId="{1EC988AB-5F91-48D1-973E-CDAF05A2E2C8}">
      <dgm:prSet phldrT="[نص]" custT="1"/>
      <dgm:spPr/>
      <dgm:t>
        <a:bodyPr/>
        <a:lstStyle/>
        <a:p>
          <a:pPr>
            <a:lnSpc>
              <a:spcPct val="100000"/>
            </a:lnSpc>
          </a:pPr>
          <a:r>
            <a:rPr lang="ar-SA" sz="3200" b="1" u="sng" dirty="0" smtClean="0">
              <a:effectLst>
                <a:outerShdw blurRad="38100" dist="38100" dir="2700000" algn="tl">
                  <a:srgbClr val="000000">
                    <a:alpha val="43137"/>
                  </a:srgbClr>
                </a:outerShdw>
              </a:effectLst>
            </a:rPr>
            <a:t>عوامل خاصة بالفرد</a:t>
          </a:r>
        </a:p>
        <a:p>
          <a:pPr>
            <a:lnSpc>
              <a:spcPct val="100000"/>
            </a:lnSpc>
          </a:pPr>
          <a:endParaRPr lang="ar-SA" sz="3200" b="1" u="sng" dirty="0" smtClean="0">
            <a:effectLst>
              <a:outerShdw blurRad="38100" dist="38100" dir="2700000" algn="tl">
                <a:srgbClr val="000000">
                  <a:alpha val="43137"/>
                </a:srgbClr>
              </a:outerShdw>
            </a:effectLst>
          </a:endParaRPr>
        </a:p>
        <a:p>
          <a:pPr>
            <a:lnSpc>
              <a:spcPct val="100000"/>
            </a:lnSpc>
          </a:pPr>
          <a:r>
            <a:rPr lang="ar-SA" sz="3200" b="1" dirty="0" smtClean="0">
              <a:effectLst>
                <a:outerShdw blurRad="38100" dist="38100" dir="2700000" algn="tl">
                  <a:srgbClr val="000000">
                    <a:alpha val="43137"/>
                  </a:srgbClr>
                </a:outerShdw>
              </a:effectLst>
            </a:rPr>
            <a:t>تجاربه،خبراته ،تعليمة ثقافته، إدراكه ، قدرته علي التحليل، مدي استقلاليته. </a:t>
          </a:r>
          <a:endParaRPr lang="en-US" sz="3200" dirty="0">
            <a:effectLst>
              <a:outerShdw blurRad="38100" dist="38100" dir="2700000" algn="tl">
                <a:srgbClr val="000000">
                  <a:alpha val="43137"/>
                </a:srgbClr>
              </a:outerShdw>
            </a:effectLst>
          </a:endParaRPr>
        </a:p>
      </dgm:t>
    </dgm:pt>
    <dgm:pt modelId="{49EC6855-40A2-471E-A456-D5747630DD19}" type="parTrans" cxnId="{FCEAD3DF-F0C4-439F-ADC6-E5553B3D3D37}">
      <dgm:prSet/>
      <dgm:spPr/>
      <dgm:t>
        <a:bodyPr/>
        <a:lstStyle/>
        <a:p>
          <a:endParaRPr lang="en-US"/>
        </a:p>
      </dgm:t>
    </dgm:pt>
    <dgm:pt modelId="{31C4EA9B-0D32-4C2B-810B-C321ADFA81A9}" type="sibTrans" cxnId="{FCEAD3DF-F0C4-439F-ADC6-E5553B3D3D37}">
      <dgm:prSet/>
      <dgm:spPr/>
      <dgm:t>
        <a:bodyPr/>
        <a:lstStyle/>
        <a:p>
          <a:endParaRPr lang="en-US"/>
        </a:p>
      </dgm:t>
    </dgm:pt>
    <dgm:pt modelId="{A3D57EF4-916A-438C-B6BE-2C98A658780D}">
      <dgm:prSet custT="1"/>
      <dgm:spPr/>
      <dgm:t>
        <a:bodyPr/>
        <a:lstStyle/>
        <a:p>
          <a:endParaRPr lang="ar-SA" sz="3200" b="1" dirty="0" smtClean="0">
            <a:effectLst>
              <a:outerShdw blurRad="38100" dist="38100" dir="2700000" algn="tl">
                <a:srgbClr val="000000">
                  <a:alpha val="43137"/>
                </a:srgbClr>
              </a:outerShdw>
            </a:effectLst>
          </a:endParaRPr>
        </a:p>
        <a:p>
          <a:r>
            <a:rPr lang="ar-SA" sz="3200" b="1" u="sng" dirty="0" smtClean="0">
              <a:effectLst>
                <a:outerShdw blurRad="38100" dist="38100" dir="2700000" algn="tl">
                  <a:srgbClr val="000000">
                    <a:alpha val="43137"/>
                  </a:srgbClr>
                </a:outerShdw>
              </a:effectLst>
            </a:rPr>
            <a:t>عوامل بيئية </a:t>
          </a:r>
        </a:p>
        <a:p>
          <a:endParaRPr lang="ar-SA" sz="3200" b="1" u="sng" dirty="0" smtClean="0">
            <a:effectLst>
              <a:outerShdw blurRad="38100" dist="38100" dir="2700000" algn="tl">
                <a:srgbClr val="000000">
                  <a:alpha val="43137"/>
                </a:srgbClr>
              </a:outerShdw>
            </a:effectLst>
          </a:endParaRPr>
        </a:p>
        <a:p>
          <a:r>
            <a:rPr lang="ar-SA" sz="3200" b="1" dirty="0" smtClean="0">
              <a:effectLst>
                <a:outerShdw blurRad="38100" dist="38100" dir="2700000" algn="tl">
                  <a:srgbClr val="000000">
                    <a:alpha val="43137"/>
                  </a:srgbClr>
                </a:outerShdw>
              </a:effectLst>
            </a:rPr>
            <a:t>البيئة الثقافية التي يتفاعل معها </a:t>
          </a:r>
        </a:p>
        <a:p>
          <a:pPr rtl="1"/>
          <a:r>
            <a:rPr lang="ar-SA" sz="3200" b="1" dirty="0" smtClean="0">
              <a:effectLst>
                <a:outerShdw blurRad="38100" dist="38100" dir="2700000" algn="tl">
                  <a:srgbClr val="000000">
                    <a:alpha val="43137"/>
                  </a:srgbClr>
                </a:outerShdw>
              </a:effectLst>
            </a:rPr>
            <a:t>الفرد ( الأسرة ، المدرسة ، الأعلام</a:t>
          </a:r>
        </a:p>
        <a:p>
          <a:pPr rtl="1"/>
          <a:r>
            <a:rPr lang="ar-SA" sz="3200" b="1" dirty="0" smtClean="0">
              <a:effectLst>
                <a:outerShdw blurRad="38100" dist="38100" dir="2700000" algn="tl">
                  <a:srgbClr val="000000">
                    <a:alpha val="43137"/>
                  </a:srgbClr>
                </a:outerShdw>
              </a:effectLst>
            </a:rPr>
            <a:t>، العادات والتقاليد ) </a:t>
          </a:r>
          <a:endParaRPr lang="en-US" sz="3200" b="1" dirty="0">
            <a:effectLst>
              <a:outerShdw blurRad="38100" dist="38100" dir="2700000" algn="tl">
                <a:srgbClr val="000000">
                  <a:alpha val="43137"/>
                </a:srgbClr>
              </a:outerShdw>
            </a:effectLst>
          </a:endParaRPr>
        </a:p>
      </dgm:t>
    </dgm:pt>
    <dgm:pt modelId="{2B438362-8E2B-4248-B123-C9EDF0EAA547}" type="parTrans" cxnId="{B4477413-595F-4185-A5BD-79635076247D}">
      <dgm:prSet/>
      <dgm:spPr/>
      <dgm:t>
        <a:bodyPr/>
        <a:lstStyle/>
        <a:p>
          <a:endParaRPr lang="en-US"/>
        </a:p>
      </dgm:t>
    </dgm:pt>
    <dgm:pt modelId="{23AAD2E9-604B-4E85-8AF5-1368E5FAF582}" type="sibTrans" cxnId="{B4477413-595F-4185-A5BD-79635076247D}">
      <dgm:prSet/>
      <dgm:spPr/>
      <dgm:t>
        <a:bodyPr/>
        <a:lstStyle/>
        <a:p>
          <a:endParaRPr lang="en-US"/>
        </a:p>
      </dgm:t>
    </dgm:pt>
    <dgm:pt modelId="{4E80E7AD-E669-471B-9548-B7C147726DC2}">
      <dgm:prSet/>
      <dgm:spPr/>
      <dgm:t>
        <a:bodyPr/>
        <a:lstStyle/>
        <a:p>
          <a:endParaRPr lang="en-US" dirty="0"/>
        </a:p>
      </dgm:t>
    </dgm:pt>
    <dgm:pt modelId="{42D9FE2E-CEE7-427C-82E1-49D0C7B02C56}" type="parTrans" cxnId="{70CDDFB4-AE8F-45DB-9617-7551D4D95A9E}">
      <dgm:prSet/>
      <dgm:spPr/>
      <dgm:t>
        <a:bodyPr/>
        <a:lstStyle/>
        <a:p>
          <a:endParaRPr lang="en-US"/>
        </a:p>
      </dgm:t>
    </dgm:pt>
    <dgm:pt modelId="{012C1CE6-2D47-46FB-87D2-1AD9892B8801}" type="sibTrans" cxnId="{70CDDFB4-AE8F-45DB-9617-7551D4D95A9E}">
      <dgm:prSet/>
      <dgm:spPr/>
      <dgm:t>
        <a:bodyPr/>
        <a:lstStyle/>
        <a:p>
          <a:endParaRPr lang="en-US"/>
        </a:p>
      </dgm:t>
    </dgm:pt>
    <dgm:pt modelId="{EC44FE82-5ABC-4247-9BFB-BC1709B10563}" type="pres">
      <dgm:prSet presAssocID="{EDDA9449-BD00-4419-A2AD-E57E50B4CF20}" presName="cycle" presStyleCnt="0">
        <dgm:presLayoutVars>
          <dgm:chMax val="1"/>
          <dgm:dir/>
          <dgm:animLvl val="ctr"/>
          <dgm:resizeHandles val="exact"/>
        </dgm:presLayoutVars>
      </dgm:prSet>
      <dgm:spPr/>
      <dgm:t>
        <a:bodyPr/>
        <a:lstStyle/>
        <a:p>
          <a:endParaRPr lang="en-US"/>
        </a:p>
      </dgm:t>
    </dgm:pt>
    <dgm:pt modelId="{63EB82B9-7B5D-410F-A0DA-28DFB19F5A17}" type="pres">
      <dgm:prSet presAssocID="{FE6A4FAE-36A9-45D4-9B38-6F71DC026480}" presName="centerShape" presStyleLbl="node0" presStyleIdx="0" presStyleCnt="1" custScaleX="93830" custScaleY="78462" custLinFactNeighborX="-1949" custLinFactNeighborY="-56315"/>
      <dgm:spPr/>
      <dgm:t>
        <a:bodyPr/>
        <a:lstStyle/>
        <a:p>
          <a:endParaRPr lang="en-US"/>
        </a:p>
      </dgm:t>
    </dgm:pt>
    <dgm:pt modelId="{F46B2945-9BD6-4B76-8FAA-7A9B33272744}" type="pres">
      <dgm:prSet presAssocID="{85E0391E-90EE-4385-B62F-745D20659F87}" presName="parTrans" presStyleLbl="bgSibTrans2D1" presStyleIdx="0" presStyleCnt="3" custLinFactNeighborX="15626" custLinFactNeighborY="-965"/>
      <dgm:spPr/>
      <dgm:t>
        <a:bodyPr/>
        <a:lstStyle/>
        <a:p>
          <a:endParaRPr lang="en-US"/>
        </a:p>
      </dgm:t>
    </dgm:pt>
    <dgm:pt modelId="{DB7E296B-C4AC-4C55-9EE8-309C75AA3FF9}" type="pres">
      <dgm:prSet presAssocID="{C2C0F41F-DFAF-49A3-B4A6-6E95865E57EA}" presName="node" presStyleLbl="node1" presStyleIdx="0" presStyleCnt="3" custScaleX="109701" custScaleY="221310" custRadScaleRad="103764" custRadScaleInc="4683">
        <dgm:presLayoutVars>
          <dgm:bulletEnabled val="1"/>
        </dgm:presLayoutVars>
      </dgm:prSet>
      <dgm:spPr/>
      <dgm:t>
        <a:bodyPr/>
        <a:lstStyle/>
        <a:p>
          <a:endParaRPr lang="en-US"/>
        </a:p>
      </dgm:t>
    </dgm:pt>
    <dgm:pt modelId="{7789A7A3-95ED-49C8-B703-B9B6C6A41463}" type="pres">
      <dgm:prSet presAssocID="{49EC6855-40A2-471E-A456-D5747630DD19}" presName="parTrans" presStyleLbl="bgSibTrans2D1" presStyleIdx="1" presStyleCnt="3" custLinFactNeighborX="6333" custLinFactNeighborY="-58047"/>
      <dgm:spPr/>
      <dgm:t>
        <a:bodyPr/>
        <a:lstStyle/>
        <a:p>
          <a:endParaRPr lang="en-US"/>
        </a:p>
      </dgm:t>
    </dgm:pt>
    <dgm:pt modelId="{3D01B3EA-A8D2-493F-AD05-4C72797E78D1}" type="pres">
      <dgm:prSet presAssocID="{1EC988AB-5F91-48D1-973E-CDAF05A2E2C8}" presName="node" presStyleLbl="node1" presStyleIdx="1" presStyleCnt="3" custScaleX="117559" custScaleY="169224" custRadScaleRad="25585" custRadScaleInc="-14839">
        <dgm:presLayoutVars>
          <dgm:bulletEnabled val="1"/>
        </dgm:presLayoutVars>
      </dgm:prSet>
      <dgm:spPr/>
      <dgm:t>
        <a:bodyPr/>
        <a:lstStyle/>
        <a:p>
          <a:endParaRPr lang="en-US"/>
        </a:p>
      </dgm:t>
    </dgm:pt>
    <dgm:pt modelId="{36143E49-1114-4B10-BC9D-701D1BD0AD33}" type="pres">
      <dgm:prSet presAssocID="{2B438362-8E2B-4248-B123-C9EDF0EAA547}" presName="parTrans" presStyleLbl="bgSibTrans2D1" presStyleIdx="2" presStyleCnt="3" custLinFactNeighborX="-15173" custLinFactNeighborY="-1931"/>
      <dgm:spPr/>
      <dgm:t>
        <a:bodyPr/>
        <a:lstStyle/>
        <a:p>
          <a:endParaRPr lang="en-US"/>
        </a:p>
      </dgm:t>
    </dgm:pt>
    <dgm:pt modelId="{C721F225-3753-46B4-B9C8-132E9638A236}" type="pres">
      <dgm:prSet presAssocID="{A3D57EF4-916A-438C-B6BE-2C98A658780D}" presName="node" presStyleLbl="node1" presStyleIdx="2" presStyleCnt="3" custScaleX="122281" custScaleY="193961" custRadScaleRad="128322" custRadScaleInc="-25610">
        <dgm:presLayoutVars>
          <dgm:bulletEnabled val="1"/>
        </dgm:presLayoutVars>
      </dgm:prSet>
      <dgm:spPr/>
      <dgm:t>
        <a:bodyPr/>
        <a:lstStyle/>
        <a:p>
          <a:endParaRPr lang="en-US"/>
        </a:p>
      </dgm:t>
    </dgm:pt>
  </dgm:ptLst>
  <dgm:cxnLst>
    <dgm:cxn modelId="{B4477413-595F-4185-A5BD-79635076247D}" srcId="{FE6A4FAE-36A9-45D4-9B38-6F71DC026480}" destId="{A3D57EF4-916A-438C-B6BE-2C98A658780D}" srcOrd="2" destOrd="0" parTransId="{2B438362-8E2B-4248-B123-C9EDF0EAA547}" sibTransId="{23AAD2E9-604B-4E85-8AF5-1368E5FAF582}"/>
    <dgm:cxn modelId="{86D1F1B3-BAD8-4391-BAC7-1985F0193375}" type="presOf" srcId="{EDDA9449-BD00-4419-A2AD-E57E50B4CF20}" destId="{EC44FE82-5ABC-4247-9BFB-BC1709B10563}" srcOrd="0" destOrd="0" presId="urn:microsoft.com/office/officeart/2005/8/layout/radial4"/>
    <dgm:cxn modelId="{40C5D1CB-BC8A-4A13-B5E4-3FFF84C1C0A5}" type="presOf" srcId="{FE6A4FAE-36A9-45D4-9B38-6F71DC026480}" destId="{63EB82B9-7B5D-410F-A0DA-28DFB19F5A17}" srcOrd="0" destOrd="0" presId="urn:microsoft.com/office/officeart/2005/8/layout/radial4"/>
    <dgm:cxn modelId="{CB1DA532-F8A5-49C6-BCD9-FB36E87C949C}" srcId="{FE6A4FAE-36A9-45D4-9B38-6F71DC026480}" destId="{C2C0F41F-DFAF-49A3-B4A6-6E95865E57EA}" srcOrd="0" destOrd="0" parTransId="{85E0391E-90EE-4385-B62F-745D20659F87}" sibTransId="{DA7D55FD-9965-4050-95E4-404637907C0A}"/>
    <dgm:cxn modelId="{116FDB0A-19D2-4962-B340-42BA5270F7C6}" type="presOf" srcId="{85E0391E-90EE-4385-B62F-745D20659F87}" destId="{F46B2945-9BD6-4B76-8FAA-7A9B33272744}" srcOrd="0" destOrd="0" presId="urn:microsoft.com/office/officeart/2005/8/layout/radial4"/>
    <dgm:cxn modelId="{295D442F-43D5-4AA0-9BF0-ABFAAB2EB669}" type="presOf" srcId="{2B438362-8E2B-4248-B123-C9EDF0EAA547}" destId="{36143E49-1114-4B10-BC9D-701D1BD0AD33}" srcOrd="0" destOrd="0" presId="urn:microsoft.com/office/officeart/2005/8/layout/radial4"/>
    <dgm:cxn modelId="{C94338D1-6E68-4DD3-9A2C-E1B2D15915C2}" type="presOf" srcId="{49EC6855-40A2-471E-A456-D5747630DD19}" destId="{7789A7A3-95ED-49C8-B703-B9B6C6A41463}" srcOrd="0" destOrd="0" presId="urn:microsoft.com/office/officeart/2005/8/layout/radial4"/>
    <dgm:cxn modelId="{FCEAD3DF-F0C4-439F-ADC6-E5553B3D3D37}" srcId="{FE6A4FAE-36A9-45D4-9B38-6F71DC026480}" destId="{1EC988AB-5F91-48D1-973E-CDAF05A2E2C8}" srcOrd="1" destOrd="0" parTransId="{49EC6855-40A2-471E-A456-D5747630DD19}" sibTransId="{31C4EA9B-0D32-4C2B-810B-C321ADFA81A9}"/>
    <dgm:cxn modelId="{70CDDFB4-AE8F-45DB-9617-7551D4D95A9E}" srcId="{EDDA9449-BD00-4419-A2AD-E57E50B4CF20}" destId="{4E80E7AD-E669-471B-9548-B7C147726DC2}" srcOrd="1" destOrd="0" parTransId="{42D9FE2E-CEE7-427C-82E1-49D0C7B02C56}" sibTransId="{012C1CE6-2D47-46FB-87D2-1AD9892B8801}"/>
    <dgm:cxn modelId="{A72E8CED-E8A9-4F84-B440-39A4BBCA224D}" srcId="{EDDA9449-BD00-4419-A2AD-E57E50B4CF20}" destId="{FE6A4FAE-36A9-45D4-9B38-6F71DC026480}" srcOrd="0" destOrd="0" parTransId="{B8E9B192-B3FE-4F27-8265-E95C1FC6FABA}" sibTransId="{05A60A04-E0E6-45AC-888E-F9D61548A011}"/>
    <dgm:cxn modelId="{A5EA8142-7256-48FC-A774-2387097483D4}" type="presOf" srcId="{C2C0F41F-DFAF-49A3-B4A6-6E95865E57EA}" destId="{DB7E296B-C4AC-4C55-9EE8-309C75AA3FF9}" srcOrd="0" destOrd="0" presId="urn:microsoft.com/office/officeart/2005/8/layout/radial4"/>
    <dgm:cxn modelId="{ED5FBECA-E39B-4179-9F3B-777E0B355287}" type="presOf" srcId="{1EC988AB-5F91-48D1-973E-CDAF05A2E2C8}" destId="{3D01B3EA-A8D2-493F-AD05-4C72797E78D1}" srcOrd="0" destOrd="0" presId="urn:microsoft.com/office/officeart/2005/8/layout/radial4"/>
    <dgm:cxn modelId="{BC12C6C1-D19D-4714-9699-16B1FA26114C}" type="presOf" srcId="{A3D57EF4-916A-438C-B6BE-2C98A658780D}" destId="{C721F225-3753-46B4-B9C8-132E9638A236}" srcOrd="0" destOrd="0" presId="urn:microsoft.com/office/officeart/2005/8/layout/radial4"/>
    <dgm:cxn modelId="{2482A966-63B9-4A84-AB38-B5A960B765AA}" type="presParOf" srcId="{EC44FE82-5ABC-4247-9BFB-BC1709B10563}" destId="{63EB82B9-7B5D-410F-A0DA-28DFB19F5A17}" srcOrd="0" destOrd="0" presId="urn:microsoft.com/office/officeart/2005/8/layout/radial4"/>
    <dgm:cxn modelId="{B1651F3D-34EE-4977-8614-FCB0C54D6D68}" type="presParOf" srcId="{EC44FE82-5ABC-4247-9BFB-BC1709B10563}" destId="{F46B2945-9BD6-4B76-8FAA-7A9B33272744}" srcOrd="1" destOrd="0" presId="urn:microsoft.com/office/officeart/2005/8/layout/radial4"/>
    <dgm:cxn modelId="{57230BD0-C585-47BB-9A1C-BCAAB4EDE6D6}" type="presParOf" srcId="{EC44FE82-5ABC-4247-9BFB-BC1709B10563}" destId="{DB7E296B-C4AC-4C55-9EE8-309C75AA3FF9}" srcOrd="2" destOrd="0" presId="urn:microsoft.com/office/officeart/2005/8/layout/radial4"/>
    <dgm:cxn modelId="{BB6B17F6-6A97-4F81-86C9-BF9E51608E0C}" type="presParOf" srcId="{EC44FE82-5ABC-4247-9BFB-BC1709B10563}" destId="{7789A7A3-95ED-49C8-B703-B9B6C6A41463}" srcOrd="3" destOrd="0" presId="urn:microsoft.com/office/officeart/2005/8/layout/radial4"/>
    <dgm:cxn modelId="{0A9F9B0F-6373-46B2-9921-14B3C65AA737}" type="presParOf" srcId="{EC44FE82-5ABC-4247-9BFB-BC1709B10563}" destId="{3D01B3EA-A8D2-493F-AD05-4C72797E78D1}" srcOrd="4" destOrd="0" presId="urn:microsoft.com/office/officeart/2005/8/layout/radial4"/>
    <dgm:cxn modelId="{A7929DD6-36C1-4B39-B737-A41F6F956456}" type="presParOf" srcId="{EC44FE82-5ABC-4247-9BFB-BC1709B10563}" destId="{36143E49-1114-4B10-BC9D-701D1BD0AD33}" srcOrd="5" destOrd="0" presId="urn:microsoft.com/office/officeart/2005/8/layout/radial4"/>
    <dgm:cxn modelId="{256E8A9E-C2C3-4E47-9A1E-4A967F18D0F7}" type="presParOf" srcId="{EC44FE82-5ABC-4247-9BFB-BC1709B10563}" destId="{C721F225-3753-46B4-B9C8-132E9638A236}"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3536" y="0"/>
          <a:ext cx="4050506" cy="58578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endParaRPr lang="ar-SA" sz="3200" b="1" kern="1200" dirty="0" smtClean="0"/>
        </a:p>
        <a:p>
          <a:pPr lvl="0" algn="ctr" defTabSz="1422400" rtl="1">
            <a:lnSpc>
              <a:spcPct val="90000"/>
            </a:lnSpc>
            <a:spcBef>
              <a:spcPct val="0"/>
            </a:spcBef>
            <a:spcAft>
              <a:spcPct val="35000"/>
            </a:spcAft>
          </a:pPr>
          <a:r>
            <a:rPr lang="ar-SA" sz="3200" b="1" kern="1200" dirty="0" smtClean="0"/>
            <a:t>ذلك الحقل الذي يهتم بدراسة سلوك واتجاهات وآراء العاملين في المنظمات الرسمية وغير الرسمية على إدراك ومشاعر وأداء العاملين ، وتأثير البيئة على المنظمة وقواها البشرية وأهدافها وأخيراً تأثير العاملين على التنظيم </a:t>
          </a:r>
          <a:r>
            <a:rPr lang="ar-SA" sz="3200" b="1" kern="1200" dirty="0" err="1" smtClean="0"/>
            <a:t>وكفاءتة</a:t>
          </a:r>
          <a:r>
            <a:rPr lang="ar-SA" sz="3200" b="1" kern="1200" dirty="0" smtClean="0"/>
            <a:t> .</a:t>
          </a:r>
          <a:endParaRPr lang="ar-SA" sz="3200" kern="1200" dirty="0"/>
        </a:p>
      </dsp:txBody>
      <dsp:txXfrm>
        <a:off x="3536" y="2343156"/>
        <a:ext cx="4050506" cy="2343156"/>
      </dsp:txXfrm>
    </dsp:sp>
    <dsp:sp modelId="{178CC057-19EC-4285-BF04-22C8663F0241}">
      <dsp:nvSpPr>
        <dsp:cNvPr id="0" name=""/>
        <dsp:cNvSpPr/>
      </dsp:nvSpPr>
      <dsp:spPr>
        <a:xfrm>
          <a:off x="992413" y="150202"/>
          <a:ext cx="1950678" cy="150397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175557" y="0"/>
          <a:ext cx="4050506" cy="585789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endParaRPr lang="ar-SA" sz="4000" b="1" kern="1200" dirty="0" smtClean="0"/>
        </a:p>
        <a:p>
          <a:pPr lvl="0" algn="ctr" defTabSz="1778000" rtl="1">
            <a:lnSpc>
              <a:spcPct val="90000"/>
            </a:lnSpc>
            <a:spcBef>
              <a:spcPct val="0"/>
            </a:spcBef>
            <a:spcAft>
              <a:spcPct val="35000"/>
            </a:spcAft>
          </a:pPr>
          <a:r>
            <a:rPr lang="ar-SA" sz="3600" b="1" kern="1200" dirty="0" smtClean="0"/>
            <a:t>هو دراسة التأثير الناتج عن الأفراد أو المجموعات أو الهيكل التنظيمي على السلوك في المنظمات وذلك بغرض انسجام وترشيد تلك المتغيرات لتحسين الكفاءة التنظيمية .</a:t>
          </a:r>
          <a:r>
            <a:rPr lang="ar-SA" sz="3600" kern="1200" dirty="0" smtClean="0"/>
            <a:t> </a:t>
          </a:r>
          <a:endParaRPr lang="ar-SA" sz="3600" kern="1200" dirty="0"/>
        </a:p>
      </dsp:txBody>
      <dsp:txXfrm>
        <a:off x="4175557" y="2343156"/>
        <a:ext cx="4050506" cy="2343156"/>
      </dsp:txXfrm>
    </dsp:sp>
    <dsp:sp modelId="{56EA6951-1B39-480B-A788-42A1D958D5EB}">
      <dsp:nvSpPr>
        <dsp:cNvPr id="0" name=""/>
        <dsp:cNvSpPr/>
      </dsp:nvSpPr>
      <dsp:spPr>
        <a:xfrm>
          <a:off x="5209456" y="148251"/>
          <a:ext cx="1950678" cy="165417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3900496" y="5106882"/>
          <a:ext cx="428607" cy="713464"/>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EB7B2-F46B-4F33-A594-8B6FEAF27612}">
      <dsp:nvSpPr>
        <dsp:cNvPr id="0" name=""/>
        <dsp:cNvSpPr/>
      </dsp:nvSpPr>
      <dsp:spPr>
        <a:xfrm>
          <a:off x="7725" y="937056"/>
          <a:ext cx="2646633" cy="265184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rtl="1">
            <a:lnSpc>
              <a:spcPct val="90000"/>
            </a:lnSpc>
            <a:spcBef>
              <a:spcPct val="0"/>
            </a:spcBef>
            <a:spcAft>
              <a:spcPct val="35000"/>
            </a:spcAft>
          </a:pPr>
          <a:endParaRPr lang="ar-SA" sz="3000" kern="1200" dirty="0"/>
        </a:p>
      </dsp:txBody>
      <dsp:txXfrm rot="16200000">
        <a:off x="-814868" y="1759651"/>
        <a:ext cx="2174516" cy="529326"/>
      </dsp:txXfrm>
    </dsp:sp>
    <dsp:sp modelId="{DDE60709-8368-4B50-8DD9-CDF885B39002}">
      <dsp:nvSpPr>
        <dsp:cNvPr id="0" name=""/>
        <dsp:cNvSpPr/>
      </dsp:nvSpPr>
      <dsp:spPr>
        <a:xfrm>
          <a:off x="505387" y="937056"/>
          <a:ext cx="1971742" cy="26518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4018" rIns="0" bIns="0" numCol="1" spcCol="1270" anchor="t" anchorCtr="0">
          <a:noAutofit/>
        </a:bodyPr>
        <a:lstStyle/>
        <a:p>
          <a:pPr lvl="0" algn="r" defTabSz="1866900" rtl="1">
            <a:lnSpc>
              <a:spcPct val="90000"/>
            </a:lnSpc>
            <a:spcBef>
              <a:spcPct val="0"/>
            </a:spcBef>
            <a:spcAft>
              <a:spcPct val="35000"/>
            </a:spcAft>
          </a:pPr>
          <a:r>
            <a:rPr lang="ar-SA" sz="4200" b="1" kern="1200" dirty="0" smtClean="0">
              <a:effectLst>
                <a:outerShdw blurRad="38100" dist="38100" dir="2700000" algn="tl">
                  <a:srgbClr val="000000">
                    <a:alpha val="43137"/>
                  </a:srgbClr>
                </a:outerShdw>
              </a:effectLst>
            </a:rPr>
            <a:t>درجة الفهم والاستيعاب للموقف</a:t>
          </a:r>
          <a:endParaRPr lang="ar-SA" sz="4200" b="1" kern="1200" dirty="0">
            <a:effectLst>
              <a:outerShdw blurRad="38100" dist="38100" dir="2700000" algn="tl">
                <a:srgbClr val="000000">
                  <a:alpha val="43137"/>
                </a:srgbClr>
              </a:outerShdw>
            </a:effectLst>
          </a:endParaRPr>
        </a:p>
      </dsp:txBody>
      <dsp:txXfrm>
        <a:off x="505387" y="937056"/>
        <a:ext cx="1971742" cy="2651849"/>
      </dsp:txXfrm>
    </dsp:sp>
    <dsp:sp modelId="{23A39094-508B-4BF1-B23C-00D0D3D06F31}">
      <dsp:nvSpPr>
        <dsp:cNvPr id="0" name=""/>
        <dsp:cNvSpPr/>
      </dsp:nvSpPr>
      <dsp:spPr>
        <a:xfrm>
          <a:off x="2731705" y="937056"/>
          <a:ext cx="3240007" cy="265184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lvl="0" algn="r" defTabSz="1689100" rtl="1">
            <a:lnSpc>
              <a:spcPct val="90000"/>
            </a:lnSpc>
            <a:spcBef>
              <a:spcPct val="0"/>
            </a:spcBef>
            <a:spcAft>
              <a:spcPct val="35000"/>
            </a:spcAft>
          </a:pPr>
          <a:endParaRPr lang="ar-SA" sz="3800" kern="1200" dirty="0"/>
        </a:p>
      </dsp:txBody>
      <dsp:txXfrm rot="16200000">
        <a:off x="1968447" y="1700314"/>
        <a:ext cx="2174516" cy="648001"/>
      </dsp:txXfrm>
    </dsp:sp>
    <dsp:sp modelId="{DF1BAD31-B724-4928-B2CB-8EFA6776898C}">
      <dsp:nvSpPr>
        <dsp:cNvPr id="0" name=""/>
        <dsp:cNvSpPr/>
      </dsp:nvSpPr>
      <dsp:spPr>
        <a:xfrm rot="5142276">
          <a:off x="2570491" y="2348023"/>
          <a:ext cx="389945" cy="33148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24E8E-7C0C-47ED-8114-1A2FDE549CE8}">
      <dsp:nvSpPr>
        <dsp:cNvPr id="0" name=""/>
        <dsp:cNvSpPr/>
      </dsp:nvSpPr>
      <dsp:spPr>
        <a:xfrm>
          <a:off x="3305022" y="937056"/>
          <a:ext cx="2413805" cy="26518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4018" rIns="0" bIns="0" numCol="1" spcCol="1270" anchor="t" anchorCtr="0">
          <a:noAutofit/>
        </a:bodyPr>
        <a:lstStyle/>
        <a:p>
          <a:pPr lvl="0" algn="r" defTabSz="1866900" rtl="1">
            <a:lnSpc>
              <a:spcPct val="90000"/>
            </a:lnSpc>
            <a:spcBef>
              <a:spcPct val="0"/>
            </a:spcBef>
            <a:spcAft>
              <a:spcPct val="35000"/>
            </a:spcAft>
          </a:pPr>
          <a:r>
            <a:rPr lang="ar-SA" sz="4200" b="1" kern="1200" dirty="0" smtClean="0">
              <a:effectLst>
                <a:outerShdw blurRad="38100" dist="38100" dir="2700000" algn="tl">
                  <a:srgbClr val="000000">
                    <a:alpha val="43137"/>
                  </a:srgbClr>
                </a:outerShdw>
              </a:effectLst>
            </a:rPr>
            <a:t>درجة </a:t>
          </a:r>
          <a:r>
            <a:rPr lang="ar-SA" sz="4200" b="1" kern="1200" dirty="0" err="1" smtClean="0">
              <a:effectLst>
                <a:outerShdw blurRad="38100" dist="38100" dir="2700000" algn="tl">
                  <a:srgbClr val="000000">
                    <a:alpha val="43137"/>
                  </a:srgbClr>
                </a:outerShdw>
              </a:effectLst>
            </a:rPr>
            <a:t>احساس</a:t>
          </a:r>
          <a:r>
            <a:rPr lang="ar-SA" sz="4200" b="1" kern="1200" dirty="0" smtClean="0">
              <a:effectLst>
                <a:outerShdw blurRad="38100" dist="38100" dir="2700000" algn="tl">
                  <a:srgbClr val="000000">
                    <a:alpha val="43137"/>
                  </a:srgbClr>
                </a:outerShdw>
              </a:effectLst>
            </a:rPr>
            <a:t> الفرد تجاه هذا الموقف</a:t>
          </a:r>
          <a:endParaRPr lang="ar-SA" sz="4200" b="1" kern="1200" dirty="0">
            <a:effectLst>
              <a:outerShdw blurRad="38100" dist="38100" dir="2700000" algn="tl">
                <a:srgbClr val="000000">
                  <a:alpha val="43137"/>
                </a:srgbClr>
              </a:outerShdw>
            </a:effectLst>
          </a:endParaRPr>
        </a:p>
      </dsp:txBody>
      <dsp:txXfrm>
        <a:off x="3305022" y="937056"/>
        <a:ext cx="2413805" cy="2651849"/>
      </dsp:txXfrm>
    </dsp:sp>
    <dsp:sp modelId="{2CF9C356-D592-4723-A912-F0BB42CC5C53}">
      <dsp:nvSpPr>
        <dsp:cNvPr id="0" name=""/>
        <dsp:cNvSpPr/>
      </dsp:nvSpPr>
      <dsp:spPr>
        <a:xfrm>
          <a:off x="6056784" y="1000144"/>
          <a:ext cx="2630015" cy="265184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rtl="1">
            <a:lnSpc>
              <a:spcPct val="90000"/>
            </a:lnSpc>
            <a:spcBef>
              <a:spcPct val="0"/>
            </a:spcBef>
            <a:spcAft>
              <a:spcPct val="35000"/>
            </a:spcAft>
          </a:pPr>
          <a:endParaRPr lang="ar-SA" sz="3000" kern="1200" dirty="0"/>
        </a:p>
      </dsp:txBody>
      <dsp:txXfrm rot="16200000">
        <a:off x="5232527" y="1824400"/>
        <a:ext cx="2174516" cy="526003"/>
      </dsp:txXfrm>
    </dsp:sp>
    <dsp:sp modelId="{3A96F237-B142-4F99-A8BE-946060CD270B}">
      <dsp:nvSpPr>
        <dsp:cNvPr id="0" name=""/>
        <dsp:cNvSpPr/>
      </dsp:nvSpPr>
      <dsp:spPr>
        <a:xfrm rot="5400000">
          <a:off x="5897759" y="2348023"/>
          <a:ext cx="389945" cy="33148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E753D-0729-44EA-AD7B-108C7FB3F46A}">
      <dsp:nvSpPr>
        <dsp:cNvPr id="0" name=""/>
        <dsp:cNvSpPr/>
      </dsp:nvSpPr>
      <dsp:spPr>
        <a:xfrm>
          <a:off x="6552327" y="1000144"/>
          <a:ext cx="1959361" cy="26518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4018" rIns="0" bIns="0" numCol="1" spcCol="1270" anchor="t" anchorCtr="0">
          <a:noAutofit/>
        </a:bodyPr>
        <a:lstStyle/>
        <a:p>
          <a:pPr lvl="0" algn="ctr" defTabSz="1866900" rtl="1">
            <a:lnSpc>
              <a:spcPct val="90000"/>
            </a:lnSpc>
            <a:spcBef>
              <a:spcPct val="0"/>
            </a:spcBef>
            <a:spcAft>
              <a:spcPct val="35000"/>
            </a:spcAft>
          </a:pPr>
          <a:r>
            <a:rPr lang="ar-SA" sz="4200" b="1" kern="1200" dirty="0" smtClean="0">
              <a:effectLst>
                <a:outerShdw blurRad="38100" dist="38100" dir="2700000" algn="tl">
                  <a:srgbClr val="000000">
                    <a:alpha val="43137"/>
                  </a:srgbClr>
                </a:outerShdw>
              </a:effectLst>
            </a:rPr>
            <a:t>سلوك الشخص المترتب على ذلك</a:t>
          </a:r>
          <a:endParaRPr lang="ar-SA" sz="4200" b="1" kern="1200" dirty="0">
            <a:effectLst>
              <a:outerShdw blurRad="38100" dist="38100" dir="2700000" algn="tl">
                <a:srgbClr val="000000">
                  <a:alpha val="43137"/>
                </a:srgbClr>
              </a:outerShdw>
            </a:effectLst>
          </a:endParaRPr>
        </a:p>
      </dsp:txBody>
      <dsp:txXfrm>
        <a:off x="6552327" y="1000144"/>
        <a:ext cx="1959361" cy="265184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A5BF33-BE0A-44E4-AED5-28E89B136402}">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1- ارتقاء المستوى التعليمي</a:t>
          </a:r>
          <a:endParaRPr lang="ar-SA" sz="4000" b="1" kern="1200" dirty="0">
            <a:effectLst>
              <a:outerShdw blurRad="38100" dist="38100" dir="2700000" algn="tl">
                <a:srgbClr val="000000">
                  <a:alpha val="43137"/>
                </a:srgbClr>
              </a:outerShdw>
            </a:effectLst>
          </a:endParaRPr>
        </a:p>
      </dsp:txBody>
      <dsp:txXfrm>
        <a:off x="0" y="0"/>
        <a:ext cx="5609536" cy="1357788"/>
      </dsp:txXfrm>
    </dsp:sp>
    <dsp:sp modelId="{3E184817-FC05-41C8-B89F-D61079200B4D}">
      <dsp:nvSpPr>
        <dsp:cNvPr id="0" name=""/>
        <dsp:cNvSpPr/>
      </dsp:nvSpPr>
      <dsp:spPr>
        <a:xfrm>
          <a:off x="614351" y="154305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2- تطور ونضج الشخصية</a:t>
          </a:r>
          <a:endParaRPr lang="ar-SA" sz="4000" b="1" kern="1200" dirty="0">
            <a:effectLst>
              <a:outerShdw blurRad="38100" dist="38100" dir="2700000" algn="tl">
                <a:srgbClr val="000000">
                  <a:alpha val="43137"/>
                </a:srgbClr>
              </a:outerShdw>
            </a:effectLst>
          </a:endParaRPr>
        </a:p>
      </dsp:txBody>
      <dsp:txXfrm>
        <a:off x="614351" y="1543054"/>
        <a:ext cx="5495377" cy="1357788"/>
      </dsp:txXfrm>
    </dsp:sp>
    <dsp:sp modelId="{FD667DD2-1A23-4B26-BFB2-2F960439A7D2}">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3- اكتساب الفرد لخبرات وتجارب جديدة</a:t>
          </a:r>
          <a:endParaRPr lang="ar-SA" sz="4000" b="1" kern="1200" dirty="0">
            <a:effectLst>
              <a:outerShdw blurRad="38100" dist="38100" dir="2700000" algn="tl">
                <a:srgbClr val="000000">
                  <a:alpha val="43137"/>
                </a:srgbClr>
              </a:outerShdw>
            </a:effectLst>
          </a:endParaRPr>
        </a:p>
      </dsp:txBody>
      <dsp:txXfrm>
        <a:off x="1234439" y="3168174"/>
        <a:ext cx="5495377" cy="1357788"/>
      </dsp:txXfrm>
    </dsp:sp>
    <dsp:sp modelId="{E4C3BFAA-6CE6-4863-A8F9-AFDED29097A0}">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112597" y="1029656"/>
        <a:ext cx="882562" cy="882562"/>
      </dsp:txXfrm>
    </dsp:sp>
    <dsp:sp modelId="{F8203C27-FEF4-4E5F-ADAD-D7D8A6216410}">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729817" y="2604691"/>
        <a:ext cx="882562" cy="88256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A5BF33-BE0A-44E4-AED5-28E89B136402}">
      <dsp:nvSpPr>
        <dsp:cNvPr id="0" name=""/>
        <dsp:cNvSpPr/>
      </dsp:nvSpPr>
      <dsp:spPr>
        <a:xfrm>
          <a:off x="0" y="0"/>
          <a:ext cx="7201640" cy="162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4</a:t>
          </a:r>
          <a:r>
            <a:rPr lang="ar-SA" sz="3600" b="1" kern="1200" dirty="0" smtClean="0">
              <a:effectLst>
                <a:outerShdw blurRad="38100" dist="38100" dir="2700000" algn="tl">
                  <a:srgbClr val="000000">
                    <a:alpha val="43137"/>
                  </a:srgbClr>
                </a:outerShdw>
              </a:effectLst>
            </a:rPr>
            <a:t>- تأثير المنظمة أو الجهاز الإداري على ميول واتجاهات الأفراد.</a:t>
          </a:r>
          <a:endParaRPr lang="ar-SA" sz="3600" b="1" kern="1200" dirty="0">
            <a:effectLst>
              <a:outerShdw blurRad="38100" dist="38100" dir="2700000" algn="tl">
                <a:srgbClr val="000000">
                  <a:alpha val="43137"/>
                </a:srgbClr>
              </a:outerShdw>
            </a:effectLst>
          </a:endParaRPr>
        </a:p>
      </dsp:txBody>
      <dsp:txXfrm>
        <a:off x="0" y="0"/>
        <a:ext cx="5544815" cy="1623542"/>
      </dsp:txXfrm>
    </dsp:sp>
    <dsp:sp modelId="{3E184817-FC05-41C8-B89F-D61079200B4D}">
      <dsp:nvSpPr>
        <dsp:cNvPr id="0" name=""/>
        <dsp:cNvSpPr/>
      </dsp:nvSpPr>
      <dsp:spPr>
        <a:xfrm>
          <a:off x="632486" y="1930483"/>
          <a:ext cx="7201640" cy="162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5- </a:t>
          </a:r>
          <a:r>
            <a:rPr lang="ar-SA" sz="3600" b="1" kern="1200" dirty="0" smtClean="0">
              <a:effectLst>
                <a:outerShdw blurRad="38100" dist="38100" dir="2700000" algn="tl">
                  <a:srgbClr val="000000">
                    <a:alpha val="43137"/>
                  </a:srgbClr>
                </a:outerShdw>
              </a:effectLst>
            </a:rPr>
            <a:t>العضوية في بعض التنظيمات غير الرسمية تتطلب تغيير الاتجاهات</a:t>
          </a:r>
          <a:r>
            <a:rPr lang="ar-SA" sz="4000" b="1" kern="1200" dirty="0" smtClean="0">
              <a:effectLst>
                <a:outerShdw blurRad="38100" dist="38100" dir="2700000" algn="tl">
                  <a:srgbClr val="000000">
                    <a:alpha val="43137"/>
                  </a:srgbClr>
                </a:outerShdw>
              </a:effectLst>
            </a:rPr>
            <a:t>.</a:t>
          </a:r>
          <a:endParaRPr lang="ar-SA" sz="4000" b="1" kern="1200" dirty="0">
            <a:effectLst>
              <a:outerShdw blurRad="38100" dist="38100" dir="2700000" algn="tl">
                <a:srgbClr val="000000">
                  <a:alpha val="43137"/>
                </a:srgbClr>
              </a:outerShdw>
            </a:effectLst>
          </a:endParaRPr>
        </a:p>
      </dsp:txBody>
      <dsp:txXfrm>
        <a:off x="632486" y="1930483"/>
        <a:ext cx="5510899" cy="1623542"/>
      </dsp:txXfrm>
    </dsp:sp>
    <dsp:sp modelId="{FD667DD2-1A23-4B26-BFB2-2F960439A7D2}">
      <dsp:nvSpPr>
        <dsp:cNvPr id="0" name=""/>
        <dsp:cNvSpPr/>
      </dsp:nvSpPr>
      <dsp:spPr>
        <a:xfrm>
          <a:off x="1270877" y="3788264"/>
          <a:ext cx="7201640" cy="162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6- </a:t>
          </a:r>
          <a:r>
            <a:rPr lang="ar-SA" sz="3600" b="1" kern="1200" dirty="0" smtClean="0">
              <a:effectLst>
                <a:outerShdw blurRad="38100" dist="38100" dir="2700000" algn="tl">
                  <a:srgbClr val="000000">
                    <a:alpha val="43137"/>
                  </a:srgbClr>
                </a:outerShdw>
              </a:effectLst>
            </a:rPr>
            <a:t>تغيير المعلومات والحقائق يؤدي لتغيير الاتجاهات </a:t>
          </a:r>
          <a:r>
            <a:rPr lang="ar-SA" sz="4000" b="1" kern="1200" dirty="0" smtClean="0">
              <a:effectLst>
                <a:outerShdw blurRad="38100" dist="38100" dir="2700000" algn="tl">
                  <a:srgbClr val="000000">
                    <a:alpha val="43137"/>
                  </a:srgbClr>
                </a:outerShdw>
              </a:effectLst>
            </a:rPr>
            <a:t>.</a:t>
          </a:r>
          <a:endParaRPr lang="ar-SA" sz="4000" b="1" kern="1200" dirty="0">
            <a:effectLst>
              <a:outerShdw blurRad="38100" dist="38100" dir="2700000" algn="tl">
                <a:srgbClr val="000000">
                  <a:alpha val="43137"/>
                </a:srgbClr>
              </a:outerShdw>
            </a:effectLst>
          </a:endParaRPr>
        </a:p>
      </dsp:txBody>
      <dsp:txXfrm>
        <a:off x="1270877" y="3788264"/>
        <a:ext cx="5510899" cy="1623542"/>
      </dsp:txXfrm>
    </dsp:sp>
    <dsp:sp modelId="{E4C3BFAA-6CE6-4863-A8F9-AFDED29097A0}">
      <dsp:nvSpPr>
        <dsp:cNvPr id="0" name=""/>
        <dsp:cNvSpPr/>
      </dsp:nvSpPr>
      <dsp:spPr>
        <a:xfrm>
          <a:off x="6146337" y="1231186"/>
          <a:ext cx="1055302" cy="10553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146337" y="1231186"/>
        <a:ext cx="1055302" cy="1055302"/>
      </dsp:txXfrm>
    </dsp:sp>
    <dsp:sp modelId="{F8203C27-FEF4-4E5F-ADAD-D7D8A6216410}">
      <dsp:nvSpPr>
        <dsp:cNvPr id="0" name=""/>
        <dsp:cNvSpPr/>
      </dsp:nvSpPr>
      <dsp:spPr>
        <a:xfrm>
          <a:off x="6781776" y="3114494"/>
          <a:ext cx="1055302" cy="10553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781776" y="3114494"/>
        <a:ext cx="1055302" cy="105530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C038C-9E6D-4FD1-A768-3F60CFE468C3}">
      <dsp:nvSpPr>
        <dsp:cNvPr id="0" name=""/>
        <dsp:cNvSpPr/>
      </dsp:nvSpPr>
      <dsp:spPr>
        <a:xfrm>
          <a:off x="0" y="0"/>
          <a:ext cx="7080195" cy="2314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7- التطور السريع في وسائل الاتصال يؤدي للتغيير في اتجاهات المستقبلين </a:t>
          </a:r>
          <a:r>
            <a:rPr lang="ar-SA" sz="3200" kern="1200" dirty="0" smtClean="0"/>
            <a:t>. </a:t>
          </a:r>
          <a:endParaRPr lang="ar-SA" sz="3200" kern="1200" dirty="0"/>
        </a:p>
      </dsp:txBody>
      <dsp:txXfrm>
        <a:off x="0" y="0"/>
        <a:ext cx="4823469" cy="2314591"/>
      </dsp:txXfrm>
    </dsp:sp>
    <dsp:sp modelId="{FCED4D48-9A02-463C-ABB7-AA3B6D48E1BD}">
      <dsp:nvSpPr>
        <dsp:cNvPr id="0" name=""/>
        <dsp:cNvSpPr/>
      </dsp:nvSpPr>
      <dsp:spPr>
        <a:xfrm>
          <a:off x="1249446" y="2828944"/>
          <a:ext cx="7080195" cy="2314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8- تغيير الظروف قد تدفع الفرد إلى إعادة النظر في مواقفه تجاه أشخاص أو أشياء .</a:t>
          </a:r>
          <a:endParaRPr lang="ar-SA" sz="3600" b="1" kern="1200" dirty="0">
            <a:effectLst>
              <a:outerShdw blurRad="38100" dist="38100" dir="2700000" algn="tl">
                <a:srgbClr val="000000">
                  <a:alpha val="43137"/>
                </a:srgbClr>
              </a:outerShdw>
            </a:effectLst>
          </a:endParaRPr>
        </a:p>
      </dsp:txBody>
      <dsp:txXfrm>
        <a:off x="1249446" y="2828944"/>
        <a:ext cx="4326265" cy="2314591"/>
      </dsp:txXfrm>
    </dsp:sp>
    <dsp:sp modelId="{EE9F1AE7-10A2-4E96-AAB1-44DD8FE3478F}">
      <dsp:nvSpPr>
        <dsp:cNvPr id="0" name=""/>
        <dsp:cNvSpPr/>
      </dsp:nvSpPr>
      <dsp:spPr>
        <a:xfrm>
          <a:off x="5575711" y="1819525"/>
          <a:ext cx="1504484" cy="15044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5575711" y="1819525"/>
        <a:ext cx="1504484" cy="150448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6B862-94A8-4ABB-B4AF-DE3369A25831}">
      <dsp:nvSpPr>
        <dsp:cNvPr id="0" name=""/>
        <dsp:cNvSpPr/>
      </dsp:nvSpPr>
      <dsp:spPr>
        <a:xfrm>
          <a:off x="3712" y="823125"/>
          <a:ext cx="2221730" cy="2879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العوامل المساعدة في تكوين الاتجاه .</a:t>
          </a:r>
          <a:endParaRPr lang="ar-SA" sz="4000" kern="1200" dirty="0">
            <a:effectLst>
              <a:outerShdw blurRad="38100" dist="38100" dir="2700000" algn="tl">
                <a:srgbClr val="000000">
                  <a:alpha val="43137"/>
                </a:srgbClr>
              </a:outerShdw>
            </a:effectLst>
          </a:endParaRPr>
        </a:p>
      </dsp:txBody>
      <dsp:txXfrm>
        <a:off x="3712" y="823125"/>
        <a:ext cx="2221730" cy="2879711"/>
      </dsp:txXfrm>
    </dsp:sp>
    <dsp:sp modelId="{32DDA2F3-68E1-4AAB-BB43-52EBE540868E}">
      <dsp:nvSpPr>
        <dsp:cNvPr id="0" name=""/>
        <dsp:cNvSpPr/>
      </dsp:nvSpPr>
      <dsp:spPr>
        <a:xfrm>
          <a:off x="2452792" y="1981067"/>
          <a:ext cx="481981" cy="56382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solidFill>
              <a:schemeClr val="accent6">
                <a:lumMod val="75000"/>
              </a:schemeClr>
            </a:solidFill>
          </a:endParaRPr>
        </a:p>
      </dsp:txBody>
      <dsp:txXfrm>
        <a:off x="2452792" y="1981067"/>
        <a:ext cx="481981" cy="563827"/>
      </dsp:txXfrm>
    </dsp:sp>
    <dsp:sp modelId="{AE6D30A9-B3B9-4679-89C0-EEDB7BE18131}">
      <dsp:nvSpPr>
        <dsp:cNvPr id="0" name=""/>
        <dsp:cNvSpPr/>
      </dsp:nvSpPr>
      <dsp:spPr>
        <a:xfrm>
          <a:off x="3134842" y="912062"/>
          <a:ext cx="2319150" cy="27018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التنبؤ بسلوك الفرد .</a:t>
          </a:r>
          <a:endParaRPr lang="ar-SA" sz="4000" kern="1200" dirty="0">
            <a:effectLst>
              <a:outerShdw blurRad="38100" dist="38100" dir="2700000" algn="tl">
                <a:srgbClr val="000000">
                  <a:alpha val="43137"/>
                </a:srgbClr>
              </a:outerShdw>
            </a:effectLst>
          </a:endParaRPr>
        </a:p>
      </dsp:txBody>
      <dsp:txXfrm>
        <a:off x="3134842" y="912062"/>
        <a:ext cx="2319150" cy="2701837"/>
      </dsp:txXfrm>
    </dsp:sp>
    <dsp:sp modelId="{E253A982-EB0B-4839-9463-827DD087E801}">
      <dsp:nvSpPr>
        <dsp:cNvPr id="0" name=""/>
        <dsp:cNvSpPr/>
      </dsp:nvSpPr>
      <dsp:spPr>
        <a:xfrm>
          <a:off x="5681342" y="1981067"/>
          <a:ext cx="481981" cy="56382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a:off x="5681342" y="1981067"/>
        <a:ext cx="481981" cy="563827"/>
      </dsp:txXfrm>
    </dsp:sp>
    <dsp:sp modelId="{6C3EDA71-09AC-454C-AFB2-66317CEC9954}">
      <dsp:nvSpPr>
        <dsp:cNvPr id="0" name=""/>
        <dsp:cNvSpPr/>
      </dsp:nvSpPr>
      <dsp:spPr>
        <a:xfrm>
          <a:off x="6363391" y="911211"/>
          <a:ext cx="2319695" cy="2703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التحكم فيه. </a:t>
          </a:r>
          <a:endParaRPr lang="ar-SA" sz="4000" kern="1200" dirty="0">
            <a:effectLst>
              <a:outerShdw blurRad="38100" dist="38100" dir="2700000" algn="tl">
                <a:srgbClr val="000000">
                  <a:alpha val="43137"/>
                </a:srgbClr>
              </a:outerShdw>
            </a:effectLst>
          </a:endParaRPr>
        </a:p>
      </dsp:txBody>
      <dsp:txXfrm>
        <a:off x="6363391" y="911211"/>
        <a:ext cx="2319695" cy="270353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1F9BF8-829D-4055-92F0-8997D5461F10}">
      <dsp:nvSpPr>
        <dsp:cNvPr id="0" name=""/>
        <dsp:cNvSpPr/>
      </dsp:nvSpPr>
      <dsp:spPr>
        <a:xfrm rot="10800000">
          <a:off x="1728723" y="681"/>
          <a:ext cx="5491705" cy="138189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60020" rIns="298704" bIns="160020" numCol="1" spcCol="1270" anchor="ctr" anchorCtr="0">
          <a:noAutofit/>
        </a:bodyPr>
        <a:lstStyle/>
        <a:p>
          <a:pPr lvl="0" algn="ctr" defTabSz="1866900" rtl="1">
            <a:lnSpc>
              <a:spcPct val="90000"/>
            </a:lnSpc>
            <a:spcBef>
              <a:spcPct val="0"/>
            </a:spcBef>
            <a:spcAft>
              <a:spcPct val="35000"/>
            </a:spcAft>
          </a:pPr>
          <a:r>
            <a:rPr lang="ar-SA" sz="4200" kern="1200" dirty="0" smtClean="0"/>
            <a:t>مقياس التوافق الاجتماعي </a:t>
          </a:r>
          <a:endParaRPr lang="ar-SA" sz="4200" kern="1200" dirty="0"/>
        </a:p>
      </dsp:txBody>
      <dsp:txXfrm rot="10800000">
        <a:off x="1728723" y="681"/>
        <a:ext cx="5491705" cy="1381898"/>
      </dsp:txXfrm>
    </dsp:sp>
    <dsp:sp modelId="{9CDCC727-5F82-409F-A6F2-66561E8F3100}">
      <dsp:nvSpPr>
        <dsp:cNvPr id="0" name=""/>
        <dsp:cNvSpPr/>
      </dsp:nvSpPr>
      <dsp:spPr>
        <a:xfrm>
          <a:off x="1037774" y="681"/>
          <a:ext cx="1381898" cy="1381898"/>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94EA2-2311-4FE5-B08A-B44E97E9D0BA}">
      <dsp:nvSpPr>
        <dsp:cNvPr id="0" name=""/>
        <dsp:cNvSpPr/>
      </dsp:nvSpPr>
      <dsp:spPr>
        <a:xfrm rot="10800000">
          <a:off x="1728723" y="1795086"/>
          <a:ext cx="5491705" cy="138189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60020" rIns="298704" bIns="160020" numCol="1" spcCol="1270" anchor="ctr" anchorCtr="0">
          <a:noAutofit/>
        </a:bodyPr>
        <a:lstStyle/>
        <a:p>
          <a:pPr lvl="0" algn="ctr" defTabSz="1866900" rtl="1">
            <a:lnSpc>
              <a:spcPct val="90000"/>
            </a:lnSpc>
            <a:spcBef>
              <a:spcPct val="0"/>
            </a:spcBef>
            <a:spcAft>
              <a:spcPct val="35000"/>
            </a:spcAft>
          </a:pPr>
          <a:r>
            <a:rPr lang="ar-SA" sz="4200" kern="1200" dirty="0" smtClean="0"/>
            <a:t>مقياس </a:t>
          </a:r>
          <a:r>
            <a:rPr lang="ar-SA" sz="4200" kern="1200" dirty="0" err="1" smtClean="0"/>
            <a:t>ثرستون</a:t>
          </a:r>
          <a:r>
            <a:rPr lang="ar-SA" sz="4200" kern="1200" dirty="0" smtClean="0"/>
            <a:t>   </a:t>
          </a:r>
          <a:endParaRPr lang="ar-SA" sz="4200" kern="1200" dirty="0"/>
        </a:p>
      </dsp:txBody>
      <dsp:txXfrm rot="10800000">
        <a:off x="1728723" y="1795086"/>
        <a:ext cx="5491705" cy="1381898"/>
      </dsp:txXfrm>
    </dsp:sp>
    <dsp:sp modelId="{8B1D0E62-7F61-4FB6-B728-2C89A4EF980C}">
      <dsp:nvSpPr>
        <dsp:cNvPr id="0" name=""/>
        <dsp:cNvSpPr/>
      </dsp:nvSpPr>
      <dsp:spPr>
        <a:xfrm>
          <a:off x="1037774" y="1795086"/>
          <a:ext cx="1381898" cy="138189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720C0-773E-48B7-BE4C-B831A6EE5363}">
      <dsp:nvSpPr>
        <dsp:cNvPr id="0" name=""/>
        <dsp:cNvSpPr/>
      </dsp:nvSpPr>
      <dsp:spPr>
        <a:xfrm rot="10800000">
          <a:off x="1728723" y="3589492"/>
          <a:ext cx="5491705" cy="138189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60020" rIns="298704" bIns="160020" numCol="1" spcCol="1270" anchor="ctr" anchorCtr="0">
          <a:noAutofit/>
        </a:bodyPr>
        <a:lstStyle/>
        <a:p>
          <a:pPr lvl="0" algn="ctr" defTabSz="1866900" rtl="1">
            <a:lnSpc>
              <a:spcPct val="90000"/>
            </a:lnSpc>
            <a:spcBef>
              <a:spcPct val="0"/>
            </a:spcBef>
            <a:spcAft>
              <a:spcPct val="35000"/>
            </a:spcAft>
          </a:pPr>
          <a:r>
            <a:rPr lang="ar-SA" sz="4200" kern="1200" dirty="0" smtClean="0"/>
            <a:t>مقياس </a:t>
          </a:r>
          <a:r>
            <a:rPr lang="ar-SA" sz="4200" kern="1200" dirty="0" err="1" smtClean="0"/>
            <a:t>ليكرت</a:t>
          </a:r>
          <a:endParaRPr lang="ar-SA" sz="4200" kern="1200" dirty="0"/>
        </a:p>
      </dsp:txBody>
      <dsp:txXfrm rot="10800000">
        <a:off x="1728723" y="3589492"/>
        <a:ext cx="5491705" cy="1381898"/>
      </dsp:txXfrm>
    </dsp:sp>
    <dsp:sp modelId="{F78E7AF4-EA9B-4C9E-AD4D-BCEBF5BFE8B6}">
      <dsp:nvSpPr>
        <dsp:cNvPr id="0" name=""/>
        <dsp:cNvSpPr/>
      </dsp:nvSpPr>
      <dsp:spPr>
        <a:xfrm>
          <a:off x="1037774" y="3589492"/>
          <a:ext cx="1381898" cy="138189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DE7A2-4C09-4B25-993E-E9491950AA65}">
      <dsp:nvSpPr>
        <dsp:cNvPr id="0" name=""/>
        <dsp:cNvSpPr/>
      </dsp:nvSpPr>
      <dsp:spPr>
        <a:xfrm>
          <a:off x="42810" y="0"/>
          <a:ext cx="6995160" cy="18516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يتكون من ( 7 ) درجات تتدرج من الرفض المطلق إلي القبول المطلق </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     ( العنصرية )</a:t>
          </a:r>
          <a:endParaRPr lang="ar-SA" sz="3200" b="1" kern="1200" dirty="0">
            <a:effectLst>
              <a:outerShdw blurRad="38100" dist="38100" dir="2700000" algn="tl">
                <a:srgbClr val="000000">
                  <a:alpha val="43137"/>
                </a:srgbClr>
              </a:outerShdw>
            </a:effectLst>
          </a:endParaRPr>
        </a:p>
      </dsp:txBody>
      <dsp:txXfrm>
        <a:off x="42810" y="0"/>
        <a:ext cx="5189784" cy="1851667"/>
      </dsp:txXfrm>
    </dsp:sp>
    <dsp:sp modelId="{132042F8-4B45-4C8A-9C0A-F2B0AA2A18E0}">
      <dsp:nvSpPr>
        <dsp:cNvPr id="0" name=""/>
        <dsp:cNvSpPr/>
      </dsp:nvSpPr>
      <dsp:spPr>
        <a:xfrm>
          <a:off x="1234439" y="2263148"/>
          <a:ext cx="6995160" cy="1851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يعكس درجة التوافق الاجتماعي بين الأفراد , الجماعات أو الشعوب</a:t>
          </a:r>
          <a:endParaRPr lang="ar-SA" sz="3200" b="1" kern="1200" dirty="0">
            <a:effectLst>
              <a:outerShdw blurRad="38100" dist="38100" dir="2700000" algn="tl">
                <a:srgbClr val="000000">
                  <a:alpha val="43137"/>
                </a:srgbClr>
              </a:outerShdw>
            </a:effectLst>
          </a:endParaRPr>
        </a:p>
      </dsp:txBody>
      <dsp:txXfrm>
        <a:off x="1234439" y="2263148"/>
        <a:ext cx="4557136" cy="1851667"/>
      </dsp:txXfrm>
    </dsp:sp>
    <dsp:sp modelId="{00B4B1F8-4E47-43DA-BBA6-EC3491B93ED2}">
      <dsp:nvSpPr>
        <dsp:cNvPr id="0" name=""/>
        <dsp:cNvSpPr/>
      </dsp:nvSpPr>
      <dsp:spPr>
        <a:xfrm>
          <a:off x="5791576" y="1455616"/>
          <a:ext cx="1203583" cy="120358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5791576" y="1455616"/>
        <a:ext cx="1203583" cy="120358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1F9BF8-829D-4055-92F0-8997D5461F10}">
      <dsp:nvSpPr>
        <dsp:cNvPr id="0" name=""/>
        <dsp:cNvSpPr/>
      </dsp:nvSpPr>
      <dsp:spPr>
        <a:xfrm rot="10800000">
          <a:off x="861940" y="0"/>
          <a:ext cx="6304587" cy="129619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25730" rIns="234696" bIns="125730" numCol="1" spcCol="1270" anchor="ctr" anchorCtr="0">
          <a:noAutofit/>
        </a:bodyPr>
        <a:lstStyle/>
        <a:p>
          <a:pPr lvl="0" algn="ctr" defTabSz="1466850" rtl="1">
            <a:lnSpc>
              <a:spcPct val="90000"/>
            </a:lnSpc>
            <a:spcBef>
              <a:spcPct val="0"/>
            </a:spcBef>
            <a:spcAft>
              <a:spcPct val="35000"/>
            </a:spcAft>
          </a:pPr>
          <a:r>
            <a:rPr lang="ar-SA" sz="3300" b="1" kern="1200" dirty="0" smtClean="0">
              <a:effectLst>
                <a:outerShdw blurRad="38100" dist="38100" dir="2700000" algn="tl">
                  <a:srgbClr val="000000">
                    <a:alpha val="43137"/>
                  </a:srgbClr>
                </a:outerShdw>
              </a:effectLst>
            </a:rPr>
            <a:t>تصميم مجموعة عبارات لجمع آراء العاملين تجاه الأسلوب القيادي</a:t>
          </a:r>
          <a:endParaRPr lang="ar-SA" sz="3300" b="1" kern="1200" dirty="0">
            <a:effectLst>
              <a:outerShdw blurRad="38100" dist="38100" dir="2700000" algn="tl">
                <a:srgbClr val="000000">
                  <a:alpha val="43137"/>
                </a:srgbClr>
              </a:outerShdw>
            </a:effectLst>
          </a:endParaRPr>
        </a:p>
      </dsp:txBody>
      <dsp:txXfrm rot="10800000">
        <a:off x="861940" y="0"/>
        <a:ext cx="6304587" cy="1296193"/>
      </dsp:txXfrm>
    </dsp:sp>
    <dsp:sp modelId="{9CDCC727-5F82-409F-A6F2-66561E8F3100}">
      <dsp:nvSpPr>
        <dsp:cNvPr id="0" name=""/>
        <dsp:cNvSpPr/>
      </dsp:nvSpPr>
      <dsp:spPr>
        <a:xfrm>
          <a:off x="308465" y="42843"/>
          <a:ext cx="1381898" cy="1381898"/>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48A2E-E225-46A4-8F54-783C09B7335F}">
      <dsp:nvSpPr>
        <dsp:cNvPr id="0" name=""/>
        <dsp:cNvSpPr/>
      </dsp:nvSpPr>
      <dsp:spPr>
        <a:xfrm rot="10800000">
          <a:off x="1350784" y="1828798"/>
          <a:ext cx="5995624" cy="131447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21920" rIns="227584"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عرض العبارات علي الخبراء للتأكد من ( وضوحها + سهولتها) </a:t>
          </a:r>
          <a:endParaRPr lang="ar-SA" sz="3200" kern="1200" dirty="0">
            <a:effectLst>
              <a:outerShdw blurRad="38100" dist="38100" dir="2700000" algn="tl">
                <a:srgbClr val="000000">
                  <a:alpha val="43137"/>
                </a:srgbClr>
              </a:outerShdw>
            </a:effectLst>
          </a:endParaRPr>
        </a:p>
      </dsp:txBody>
      <dsp:txXfrm rot="10800000">
        <a:off x="1350784" y="1828798"/>
        <a:ext cx="5995624" cy="1314475"/>
      </dsp:txXfrm>
    </dsp:sp>
    <dsp:sp modelId="{D395817B-5D2D-4A4F-906F-FDAEF031D0EB}">
      <dsp:nvSpPr>
        <dsp:cNvPr id="0" name=""/>
        <dsp:cNvSpPr/>
      </dsp:nvSpPr>
      <dsp:spPr>
        <a:xfrm>
          <a:off x="471466" y="1828805"/>
          <a:ext cx="1381898" cy="138189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720C0-773E-48B7-BE4C-B831A6EE5363}">
      <dsp:nvSpPr>
        <dsp:cNvPr id="0" name=""/>
        <dsp:cNvSpPr/>
      </dsp:nvSpPr>
      <dsp:spPr>
        <a:xfrm rot="10800000">
          <a:off x="1243613" y="3589492"/>
          <a:ext cx="6138518" cy="138189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21920" rIns="227584"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إعطاء كل عبارة القيمة التي تناسبها من الإيجابية أو السلبية ثم احتساب متوسط القيم المعطاة لكل عبارة</a:t>
          </a:r>
          <a:endParaRPr lang="ar-SA" sz="3200" b="1" kern="1200" dirty="0">
            <a:effectLst>
              <a:outerShdw blurRad="38100" dist="38100" dir="2700000" algn="tl">
                <a:srgbClr val="000000">
                  <a:alpha val="43137"/>
                </a:srgbClr>
              </a:outerShdw>
            </a:effectLst>
          </a:endParaRPr>
        </a:p>
      </dsp:txBody>
      <dsp:txXfrm rot="10800000">
        <a:off x="1243613" y="3589492"/>
        <a:ext cx="6138518" cy="1381898"/>
      </dsp:txXfrm>
    </dsp:sp>
    <dsp:sp modelId="{F78E7AF4-EA9B-4C9E-AD4D-BCEBF5BFE8B6}">
      <dsp:nvSpPr>
        <dsp:cNvPr id="0" name=""/>
        <dsp:cNvSpPr/>
      </dsp:nvSpPr>
      <dsp:spPr>
        <a:xfrm>
          <a:off x="542895" y="3543309"/>
          <a:ext cx="1381898" cy="138189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1F9BF8-829D-4055-92F0-8997D5461F10}">
      <dsp:nvSpPr>
        <dsp:cNvPr id="0" name=""/>
        <dsp:cNvSpPr/>
      </dsp:nvSpPr>
      <dsp:spPr>
        <a:xfrm rot="10800000">
          <a:off x="128696" y="0"/>
          <a:ext cx="7486567" cy="129619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21920" rIns="227584" bIns="121920" numCol="1" spcCol="1270" anchor="ctr" anchorCtr="0">
          <a:noAutofit/>
        </a:bodyPr>
        <a:lstStyle/>
        <a:p>
          <a:pPr lvl="0" algn="ctr" defTabSz="1422400" rtl="1">
            <a:lnSpc>
              <a:spcPct val="90000"/>
            </a:lnSpc>
            <a:spcBef>
              <a:spcPct val="0"/>
            </a:spcBef>
            <a:spcAft>
              <a:spcPct val="35000"/>
            </a:spcAft>
          </a:pPr>
          <a:r>
            <a:rPr lang="ar-SA" sz="3200" b="1" kern="1200" dirty="0" smtClean="0"/>
            <a:t>مجموعة من العبارات تتعلق بآراء الفئة     موضع الدراسة حول موضوع معين </a:t>
          </a:r>
          <a:endParaRPr lang="ar-SA" sz="3200" b="1" kern="1200" dirty="0">
            <a:effectLst>
              <a:outerShdw blurRad="38100" dist="38100" dir="2700000" algn="tl">
                <a:srgbClr val="000000">
                  <a:alpha val="43137"/>
                </a:srgbClr>
              </a:outerShdw>
            </a:effectLst>
          </a:endParaRPr>
        </a:p>
      </dsp:txBody>
      <dsp:txXfrm rot="10800000">
        <a:off x="128696" y="0"/>
        <a:ext cx="7486567" cy="1296193"/>
      </dsp:txXfrm>
    </dsp:sp>
    <dsp:sp modelId="{9CDCC727-5F82-409F-A6F2-66561E8F3100}">
      <dsp:nvSpPr>
        <dsp:cNvPr id="0" name=""/>
        <dsp:cNvSpPr/>
      </dsp:nvSpPr>
      <dsp:spPr>
        <a:xfrm>
          <a:off x="0" y="42843"/>
          <a:ext cx="1381898" cy="1381898"/>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48A2E-E225-46A4-8F54-783C09B7335F}">
      <dsp:nvSpPr>
        <dsp:cNvPr id="0" name=""/>
        <dsp:cNvSpPr/>
      </dsp:nvSpPr>
      <dsp:spPr>
        <a:xfrm rot="10800000">
          <a:off x="571492" y="1828798"/>
          <a:ext cx="7115218" cy="131447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21920" rIns="227584"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من أكثر المقاييس استخداماً ، يتيح حرية الاختيار </a:t>
          </a:r>
          <a:r>
            <a:rPr lang="ar-SA" sz="3200" b="1" kern="1200" dirty="0" err="1" smtClean="0">
              <a:effectLst>
                <a:outerShdw blurRad="38100" dist="38100" dir="2700000" algn="tl">
                  <a:srgbClr val="000000">
                    <a:alpha val="43137"/>
                  </a:srgbClr>
                </a:outerShdw>
              </a:effectLst>
            </a:rPr>
            <a:t>للتعابير</a:t>
          </a:r>
          <a:r>
            <a:rPr lang="ar-SA" sz="3200" b="1" kern="1200" dirty="0" smtClean="0">
              <a:effectLst>
                <a:outerShdw blurRad="38100" dist="38100" dir="2700000" algn="tl">
                  <a:srgbClr val="000000">
                    <a:alpha val="43137"/>
                  </a:srgbClr>
                </a:outerShdw>
              </a:effectLst>
            </a:rPr>
            <a:t> التي تتفق مع ميول المجيب  </a:t>
          </a:r>
          <a:endParaRPr lang="ar-SA" sz="3200" kern="1200" dirty="0">
            <a:effectLst>
              <a:outerShdw blurRad="38100" dist="38100" dir="2700000" algn="tl">
                <a:srgbClr val="000000">
                  <a:alpha val="43137"/>
                </a:srgbClr>
              </a:outerShdw>
            </a:effectLst>
          </a:endParaRPr>
        </a:p>
      </dsp:txBody>
      <dsp:txXfrm rot="10800000">
        <a:off x="571492" y="1828798"/>
        <a:ext cx="7115218" cy="1314475"/>
      </dsp:txXfrm>
    </dsp:sp>
    <dsp:sp modelId="{D395817B-5D2D-4A4F-906F-FDAEF031D0EB}">
      <dsp:nvSpPr>
        <dsp:cNvPr id="0" name=""/>
        <dsp:cNvSpPr/>
      </dsp:nvSpPr>
      <dsp:spPr>
        <a:xfrm>
          <a:off x="0" y="1828805"/>
          <a:ext cx="1381898" cy="138189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720C0-773E-48B7-BE4C-B831A6EE5363}">
      <dsp:nvSpPr>
        <dsp:cNvPr id="0" name=""/>
        <dsp:cNvSpPr/>
      </dsp:nvSpPr>
      <dsp:spPr>
        <a:xfrm rot="10800000">
          <a:off x="602987" y="3589492"/>
          <a:ext cx="7052228" cy="138189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79" tIns="106680" rIns="199136" bIns="106680" numCol="1" spcCol="1270" anchor="ctr" anchorCtr="0">
          <a:noAutofit/>
        </a:bodyPr>
        <a:lstStyle/>
        <a:p>
          <a:pPr lvl="0" algn="r" defTabSz="1244600" rtl="1">
            <a:lnSpc>
              <a:spcPct val="90000"/>
            </a:lnSpc>
            <a:spcBef>
              <a:spcPct val="0"/>
            </a:spcBef>
            <a:spcAft>
              <a:spcPct val="35000"/>
            </a:spcAft>
          </a:pPr>
          <a:r>
            <a:rPr lang="ar-SA" sz="2800" b="1" kern="1200" dirty="0" smtClean="0">
              <a:effectLst/>
            </a:rPr>
            <a:t>تتراوح الإجابات بين( موافق بشدة ) , ( موافق )   ( لا أدرى ) ,( غير موافق ) , ( غير موافق بشدة )   </a:t>
          </a:r>
          <a:endParaRPr lang="ar-SA" sz="2800" b="1" kern="1200" dirty="0">
            <a:effectLst/>
          </a:endParaRPr>
        </a:p>
      </dsp:txBody>
      <dsp:txXfrm rot="10800000">
        <a:off x="602987" y="3589492"/>
        <a:ext cx="7052228" cy="1381898"/>
      </dsp:txXfrm>
    </dsp:sp>
    <dsp:sp modelId="{F78E7AF4-EA9B-4C9E-AD4D-BCEBF5BFE8B6}">
      <dsp:nvSpPr>
        <dsp:cNvPr id="0" name=""/>
        <dsp:cNvSpPr/>
      </dsp:nvSpPr>
      <dsp:spPr>
        <a:xfrm>
          <a:off x="114265" y="3590173"/>
          <a:ext cx="1381898" cy="138189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F29BE-5A3D-4CF4-A6BC-C10219D90FB1}">
      <dsp:nvSpPr>
        <dsp:cNvPr id="0" name=""/>
        <dsp:cNvSpPr/>
      </dsp:nvSpPr>
      <dsp:spPr>
        <a:xfrm>
          <a:off x="1838522" y="0"/>
          <a:ext cx="4525963" cy="4525963"/>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993DF-E93B-476F-A453-BE5A0D5A3FDA}">
      <dsp:nvSpPr>
        <dsp:cNvPr id="0" name=""/>
        <dsp:cNvSpPr/>
      </dsp:nvSpPr>
      <dsp:spPr>
        <a:xfrm>
          <a:off x="695003" y="152400"/>
          <a:ext cx="2823494" cy="1765125"/>
        </a:xfrm>
        <a:prstGeom prst="roundRect">
          <a:avLst/>
        </a:prstGeom>
        <a:solidFill>
          <a:srgbClr val="FF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solidFill>
                <a:schemeClr val="tx1"/>
              </a:solidFill>
            </a:rPr>
            <a:t>العلاقات الإنسانية</a:t>
          </a:r>
          <a:endParaRPr lang="ar-SA" sz="4400" kern="1200" dirty="0">
            <a:solidFill>
              <a:schemeClr val="tx1"/>
            </a:solidFill>
          </a:endParaRPr>
        </a:p>
      </dsp:txBody>
      <dsp:txXfrm>
        <a:off x="695003" y="152400"/>
        <a:ext cx="2823494" cy="1765125"/>
      </dsp:txXfrm>
    </dsp:sp>
    <dsp:sp modelId="{C2E595E4-9436-4CE0-A517-ADA0FF6F0819}">
      <dsp:nvSpPr>
        <dsp:cNvPr id="0" name=""/>
        <dsp:cNvSpPr/>
      </dsp:nvSpPr>
      <dsp:spPr>
        <a:xfrm>
          <a:off x="4543432" y="185726"/>
          <a:ext cx="2876678" cy="1765125"/>
        </a:xfrm>
        <a:prstGeom prst="roundRect">
          <a:avLst/>
        </a:prstGeom>
        <a:solidFill>
          <a:srgbClr val="66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solidFill>
                <a:schemeClr val="tx1"/>
              </a:solidFill>
            </a:rPr>
            <a:t>الإدارة العلمية </a:t>
          </a:r>
          <a:endParaRPr lang="ar-SA" sz="4400" kern="1200" dirty="0">
            <a:solidFill>
              <a:schemeClr val="tx1"/>
            </a:solidFill>
          </a:endParaRPr>
        </a:p>
      </dsp:txBody>
      <dsp:txXfrm>
        <a:off x="4543432" y="185726"/>
        <a:ext cx="2876678" cy="1765125"/>
      </dsp:txXfrm>
    </dsp:sp>
    <dsp:sp modelId="{60FB58D8-0BBF-4E8A-8A48-D521A1E67BF2}">
      <dsp:nvSpPr>
        <dsp:cNvPr id="0" name=""/>
        <dsp:cNvSpPr/>
      </dsp:nvSpPr>
      <dsp:spPr>
        <a:xfrm>
          <a:off x="685798" y="2514602"/>
          <a:ext cx="2796894" cy="1765125"/>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justLow" defTabSz="2044700" rtl="1">
            <a:lnSpc>
              <a:spcPct val="90000"/>
            </a:lnSpc>
            <a:spcBef>
              <a:spcPct val="0"/>
            </a:spcBef>
            <a:spcAft>
              <a:spcPct val="35000"/>
            </a:spcAft>
          </a:pPr>
          <a:r>
            <a:rPr lang="ar-SA" sz="4600" kern="1200" dirty="0" smtClean="0">
              <a:solidFill>
                <a:schemeClr val="tx1"/>
              </a:solidFill>
            </a:rPr>
            <a:t>الاتجاه التنظيمي</a:t>
          </a:r>
          <a:endParaRPr lang="ar-SA" sz="4600" kern="1200" dirty="0">
            <a:solidFill>
              <a:schemeClr val="tx1"/>
            </a:solidFill>
          </a:endParaRPr>
        </a:p>
      </dsp:txBody>
      <dsp:txXfrm>
        <a:off x="685798" y="2514602"/>
        <a:ext cx="2796894" cy="1765125"/>
      </dsp:txXfrm>
    </dsp:sp>
    <dsp:sp modelId="{5687C709-3939-4920-BB66-0AE9F3D1CE8C}">
      <dsp:nvSpPr>
        <dsp:cNvPr id="0" name=""/>
        <dsp:cNvSpPr/>
      </dsp:nvSpPr>
      <dsp:spPr>
        <a:xfrm>
          <a:off x="4630806" y="2425870"/>
          <a:ext cx="2836786" cy="1765125"/>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solidFill>
                <a:schemeClr val="tx1"/>
              </a:solidFill>
            </a:rPr>
            <a:t>المنهج السلوكي</a:t>
          </a:r>
          <a:endParaRPr lang="ar-SA" sz="4400" kern="1200" dirty="0">
            <a:solidFill>
              <a:schemeClr val="tx1"/>
            </a:solidFill>
          </a:endParaRPr>
        </a:p>
      </dsp:txBody>
      <dsp:txXfrm>
        <a:off x="4630806" y="2425870"/>
        <a:ext cx="2836786" cy="176512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A57F88-41CB-42FA-A03D-62308F78CF69}">
      <dsp:nvSpPr>
        <dsp:cNvPr id="0" name=""/>
        <dsp:cNvSpPr/>
      </dsp:nvSpPr>
      <dsp:spPr>
        <a:xfrm>
          <a:off x="0" y="0"/>
          <a:ext cx="7590260" cy="1650217"/>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الاتجاهات : الميل أو الاستعداد المسبق للاستجابة لبواعث معينة وأحداث حدثت في الماضي .                                          وهي تعتمد على قيم الفرد وتزداد قوة </a:t>
          </a:r>
          <a:r>
            <a:rPr lang="ar-SA" sz="3200" b="1" kern="1200" dirty="0" err="1" smtClean="0"/>
            <a:t>بها</a:t>
          </a:r>
          <a:r>
            <a:rPr lang="ar-SA" sz="3200" b="1" kern="1200" dirty="0" smtClean="0"/>
            <a:t> .          </a:t>
          </a:r>
          <a:endParaRPr lang="ar-SA" sz="3200" b="1" kern="1200" dirty="0"/>
        </a:p>
      </dsp:txBody>
      <dsp:txXfrm>
        <a:off x="0" y="0"/>
        <a:ext cx="5906213" cy="1650217"/>
      </dsp:txXfrm>
    </dsp:sp>
    <dsp:sp modelId="{2731E77A-8E4E-4336-B79D-6AA3C50752F1}">
      <dsp:nvSpPr>
        <dsp:cNvPr id="0" name=""/>
        <dsp:cNvSpPr/>
      </dsp:nvSpPr>
      <dsp:spPr>
        <a:xfrm>
          <a:off x="669728" y="1925254"/>
          <a:ext cx="7590260" cy="1650217"/>
        </a:xfrm>
        <a:prstGeom prst="roundRect">
          <a:avLst>
            <a:gd name="adj" fmla="val 10000"/>
          </a:avLst>
        </a:prstGeom>
        <a:solidFill>
          <a:srgbClr val="4BCD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الاتجاهات والسلوكيات النابعة من قيم راسخة ستكون أكثر مقاومة للتغيير من المبنية على قيم أقل رسوخاً .</a:t>
          </a:r>
          <a:endParaRPr lang="ar-SA" sz="3200" b="1" kern="1200" dirty="0">
            <a:solidFill>
              <a:schemeClr val="bg1"/>
            </a:solidFill>
            <a:effectLst>
              <a:outerShdw blurRad="38100" dist="38100" dir="2700000" algn="tl">
                <a:srgbClr val="000000">
                  <a:alpha val="43137"/>
                </a:srgbClr>
              </a:outerShdw>
            </a:effectLst>
          </a:endParaRPr>
        </a:p>
      </dsp:txBody>
      <dsp:txXfrm>
        <a:off x="669728" y="1925254"/>
        <a:ext cx="5847889" cy="1650217"/>
      </dsp:txXfrm>
    </dsp:sp>
    <dsp:sp modelId="{114A9F5B-AD3B-422A-BB3E-1A3C000C7003}">
      <dsp:nvSpPr>
        <dsp:cNvPr id="0" name=""/>
        <dsp:cNvSpPr/>
      </dsp:nvSpPr>
      <dsp:spPr>
        <a:xfrm>
          <a:off x="1339457" y="3850508"/>
          <a:ext cx="7590260" cy="16502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b="1" kern="1200" dirty="0" smtClean="0">
              <a:effectLst>
                <a:outerShdw blurRad="38100" dist="38100" dir="2700000" algn="tl">
                  <a:srgbClr val="000000">
                    <a:alpha val="43137"/>
                  </a:srgbClr>
                </a:outerShdw>
              </a:effectLst>
            </a:rPr>
            <a:t>تتسم القيم بالثبات النسبي خلافاً للاتجاهات التي تقبل التغيير لارتباطها بالمواقف والأحداث .</a:t>
          </a:r>
          <a:endParaRPr lang="ar-SA" sz="3300" b="1" kern="1200" dirty="0">
            <a:effectLst>
              <a:outerShdw blurRad="38100" dist="38100" dir="2700000" algn="tl">
                <a:srgbClr val="000000">
                  <a:alpha val="43137"/>
                </a:srgbClr>
              </a:outerShdw>
            </a:effectLst>
          </a:endParaRPr>
        </a:p>
      </dsp:txBody>
      <dsp:txXfrm>
        <a:off x="1339457" y="3850508"/>
        <a:ext cx="5847889" cy="1650217"/>
      </dsp:txXfrm>
    </dsp:sp>
    <dsp:sp modelId="{EE7241A5-BB4F-419C-8206-CE2BC88547C0}">
      <dsp:nvSpPr>
        <dsp:cNvPr id="0" name=""/>
        <dsp:cNvSpPr/>
      </dsp:nvSpPr>
      <dsp:spPr>
        <a:xfrm>
          <a:off x="6517618" y="1251415"/>
          <a:ext cx="1072641" cy="107264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517618" y="1251415"/>
        <a:ext cx="1072641" cy="1072641"/>
      </dsp:txXfrm>
    </dsp:sp>
    <dsp:sp modelId="{225AD3E5-BCDA-4CC7-B335-B501FB52C3A5}">
      <dsp:nvSpPr>
        <dsp:cNvPr id="0" name=""/>
        <dsp:cNvSpPr/>
      </dsp:nvSpPr>
      <dsp:spPr>
        <a:xfrm>
          <a:off x="7187347" y="3165667"/>
          <a:ext cx="1072641" cy="107264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7187347" y="3165667"/>
        <a:ext cx="1072641" cy="1072641"/>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5C6BC-9B06-400B-9534-B11B466E364A}">
      <dsp:nvSpPr>
        <dsp:cNvPr id="0" name=""/>
        <dsp:cNvSpPr/>
      </dsp:nvSpPr>
      <dsp:spPr>
        <a:xfrm>
          <a:off x="0" y="0"/>
          <a:ext cx="8929717" cy="169308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ar-SA" sz="4900" kern="1200" dirty="0" smtClean="0"/>
            <a:t>القيم الشخصية للفرد تمثل الإطار العام لسلوكه . فهي تؤثر على :</a:t>
          </a:r>
          <a:endParaRPr lang="ar-SA" sz="4900" kern="1200" dirty="0"/>
        </a:p>
      </dsp:txBody>
      <dsp:txXfrm>
        <a:off x="0" y="0"/>
        <a:ext cx="8929717" cy="1693080"/>
      </dsp:txXfrm>
    </dsp:sp>
    <dsp:sp modelId="{97873648-03D9-4700-BBB1-E0A759982ACF}">
      <dsp:nvSpPr>
        <dsp:cNvPr id="0" name=""/>
        <dsp:cNvSpPr/>
      </dsp:nvSpPr>
      <dsp:spPr>
        <a:xfrm>
          <a:off x="0" y="1693080"/>
          <a:ext cx="2232429" cy="35554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effectLst>
                <a:outerShdw blurRad="38100" dist="38100" dir="2700000" algn="tl">
                  <a:srgbClr val="000000">
                    <a:alpha val="43137"/>
                  </a:srgbClr>
                </a:outerShdw>
              </a:effectLst>
            </a:rPr>
            <a:t>الطريقة التي ينظر </a:t>
          </a:r>
          <a:r>
            <a:rPr lang="ar-SA" sz="3000" b="1" kern="1200" dirty="0" err="1" smtClean="0">
              <a:effectLst>
                <a:outerShdw blurRad="38100" dist="38100" dir="2700000" algn="tl">
                  <a:srgbClr val="000000">
                    <a:alpha val="43137"/>
                  </a:srgbClr>
                </a:outerShdw>
              </a:effectLst>
            </a:rPr>
            <a:t>بها</a:t>
          </a:r>
          <a:r>
            <a:rPr lang="ar-SA" sz="3000" b="1" kern="1200" dirty="0" smtClean="0">
              <a:effectLst>
                <a:outerShdw blurRad="38100" dist="38100" dir="2700000" algn="tl">
                  <a:srgbClr val="000000">
                    <a:alpha val="43137"/>
                  </a:srgbClr>
                </a:outerShdw>
              </a:effectLst>
            </a:rPr>
            <a:t> المدير للأفراد والجماعات </a:t>
          </a:r>
          <a:r>
            <a:rPr lang="ar-SA" sz="3000" kern="1200" dirty="0" smtClean="0"/>
            <a:t>.</a:t>
          </a:r>
          <a:endParaRPr lang="ar-SA" sz="3000" kern="1200" dirty="0"/>
        </a:p>
      </dsp:txBody>
      <dsp:txXfrm>
        <a:off x="0" y="1693080"/>
        <a:ext cx="2232429" cy="3555469"/>
      </dsp:txXfrm>
    </dsp:sp>
    <dsp:sp modelId="{37BA728F-2A9A-4156-97FC-439CEDCC29A5}">
      <dsp:nvSpPr>
        <dsp:cNvPr id="0" name=""/>
        <dsp:cNvSpPr/>
      </dsp:nvSpPr>
      <dsp:spPr>
        <a:xfrm>
          <a:off x="2184767" y="1656850"/>
          <a:ext cx="2232429" cy="35554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effectLst>
                <a:outerShdw blurRad="38100" dist="38100" dir="2700000" algn="tl">
                  <a:srgbClr val="000000">
                    <a:alpha val="43137"/>
                  </a:srgbClr>
                </a:outerShdw>
              </a:effectLst>
            </a:rPr>
            <a:t>إدراكه للمواقف والمشاكل التي يواجهها ، وقراراته لمواجهتها .</a:t>
          </a:r>
          <a:endParaRPr lang="ar-SA" sz="3000" b="1" kern="1200" dirty="0">
            <a:effectLst>
              <a:outerShdw blurRad="38100" dist="38100" dir="2700000" algn="tl">
                <a:srgbClr val="000000">
                  <a:alpha val="43137"/>
                </a:srgbClr>
              </a:outerShdw>
            </a:effectLst>
          </a:endParaRPr>
        </a:p>
      </dsp:txBody>
      <dsp:txXfrm>
        <a:off x="2184767" y="1656850"/>
        <a:ext cx="2232429" cy="3555469"/>
      </dsp:txXfrm>
    </dsp:sp>
    <dsp:sp modelId="{F2FB4A9F-2557-47B5-9468-6FAFCAD14AF4}">
      <dsp:nvSpPr>
        <dsp:cNvPr id="0" name=""/>
        <dsp:cNvSpPr/>
      </dsp:nvSpPr>
      <dsp:spPr>
        <a:xfrm>
          <a:off x="4464859" y="1693080"/>
          <a:ext cx="2232429" cy="355546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effectLst>
                <a:outerShdw blurRad="38100" dist="38100" dir="2700000" algn="tl">
                  <a:srgbClr val="000000">
                    <a:alpha val="43137"/>
                  </a:srgbClr>
                </a:outerShdw>
              </a:effectLst>
            </a:rPr>
            <a:t>قبول الشخص ورفضه للأنماط السلوكية التي تفرضها المنظمة، وتحديد مستوى الإنجاز المرضي وغير المرضي .</a:t>
          </a:r>
        </a:p>
      </dsp:txBody>
      <dsp:txXfrm>
        <a:off x="4464859" y="1693080"/>
        <a:ext cx="2232429" cy="3555469"/>
      </dsp:txXfrm>
    </dsp:sp>
    <dsp:sp modelId="{33EE8545-C211-499F-9767-9755CB32BC38}">
      <dsp:nvSpPr>
        <dsp:cNvPr id="0" name=""/>
        <dsp:cNvSpPr/>
      </dsp:nvSpPr>
      <dsp:spPr>
        <a:xfrm>
          <a:off x="6697288" y="1693080"/>
          <a:ext cx="2232429" cy="35554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قبول الشخص ورفضه للأنماط السلوكية التي تفرضها الجماعات غير الرسمية ،وقراراته فيما يتعلق بالانضمام لأي من هذه الجماعات .</a:t>
          </a:r>
          <a:endParaRPr lang="ar-SA" sz="2800" b="1" kern="1200" dirty="0">
            <a:effectLst>
              <a:outerShdw blurRad="38100" dist="38100" dir="2700000" algn="tl">
                <a:srgbClr val="000000">
                  <a:alpha val="43137"/>
                </a:srgbClr>
              </a:outerShdw>
            </a:effectLst>
          </a:endParaRPr>
        </a:p>
      </dsp:txBody>
      <dsp:txXfrm>
        <a:off x="6697288" y="1693080"/>
        <a:ext cx="2232429" cy="3555469"/>
      </dsp:txXfrm>
    </dsp:sp>
    <dsp:sp modelId="{B62F126A-6E49-46E6-A556-ECC5644E34DC}">
      <dsp:nvSpPr>
        <dsp:cNvPr id="0" name=""/>
        <dsp:cNvSpPr/>
      </dsp:nvSpPr>
      <dsp:spPr>
        <a:xfrm>
          <a:off x="0" y="5248549"/>
          <a:ext cx="8929717" cy="39505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7860F-82B8-4DE3-BFF7-2FF0F6677B8A}">
      <dsp:nvSpPr>
        <dsp:cNvPr id="0" name=""/>
        <dsp:cNvSpPr/>
      </dsp:nvSpPr>
      <dsp:spPr>
        <a:xfrm>
          <a:off x="2345299" y="2894"/>
          <a:ext cx="6794245" cy="2315376"/>
        </a:xfrm>
        <a:prstGeom prst="rightArrow">
          <a:avLst>
            <a:gd name="adj1" fmla="val 75000"/>
            <a:gd name="adj2" fmla="val 50000"/>
          </a:avLst>
        </a:prstGeom>
        <a:solidFill>
          <a:schemeClr val="accent5">
            <a:lumMod val="75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r>
            <a:rPr lang="ar-SA" sz="3200" b="1" kern="1200" dirty="0" smtClean="0">
              <a:solidFill>
                <a:schemeClr val="bg1"/>
              </a:solidFill>
              <a:effectLst>
                <a:outerShdw blurRad="38100" dist="38100" dir="2700000" algn="tl">
                  <a:srgbClr val="000000">
                    <a:alpha val="43137"/>
                  </a:srgbClr>
                </a:outerShdw>
              </a:effectLst>
            </a:rPr>
            <a:t>القيم الشخصية للفرد توجه سلوكه من خلال إدراكه للأشياء وتفسيره للظواهر ،وتحديد </a:t>
          </a:r>
          <a:r>
            <a:rPr lang="ar-SA" sz="3200" b="1" kern="1200" dirty="0" err="1" smtClean="0">
              <a:solidFill>
                <a:schemeClr val="bg1"/>
              </a:solidFill>
              <a:effectLst>
                <a:outerShdw blurRad="38100" dist="38100" dir="2700000" algn="tl">
                  <a:srgbClr val="000000">
                    <a:alpha val="43137"/>
                  </a:srgbClr>
                </a:outerShdw>
              </a:effectLst>
            </a:rPr>
            <a:t>الصح</a:t>
          </a:r>
          <a:r>
            <a:rPr lang="ar-SA" sz="3200" b="1" kern="1200" dirty="0" smtClean="0">
              <a:solidFill>
                <a:schemeClr val="bg1"/>
              </a:solidFill>
              <a:effectLst>
                <a:outerShdw blurRad="38100" dist="38100" dir="2700000" algn="tl">
                  <a:srgbClr val="000000">
                    <a:alpha val="43137"/>
                  </a:srgbClr>
                </a:outerShdw>
              </a:effectLst>
            </a:rPr>
            <a:t> والخطأ.</a:t>
          </a:r>
          <a:endParaRPr lang="ar-SA" sz="3200" b="1" kern="1200" dirty="0">
            <a:solidFill>
              <a:schemeClr val="bg1"/>
            </a:solidFill>
            <a:effectLst>
              <a:outerShdw blurRad="38100" dist="38100" dir="2700000" algn="tl">
                <a:srgbClr val="000000">
                  <a:alpha val="43137"/>
                </a:srgbClr>
              </a:outerShdw>
            </a:effectLst>
          </a:endParaRPr>
        </a:p>
      </dsp:txBody>
      <dsp:txXfrm>
        <a:off x="2345299" y="2894"/>
        <a:ext cx="6794245" cy="2315376"/>
      </dsp:txXfrm>
    </dsp:sp>
    <dsp:sp modelId="{4DED80BC-D380-449C-A77D-517EA26813B9}">
      <dsp:nvSpPr>
        <dsp:cNvPr id="0" name=""/>
        <dsp:cNvSpPr/>
      </dsp:nvSpPr>
      <dsp:spPr>
        <a:xfrm>
          <a:off x="0" y="0"/>
          <a:ext cx="2340843" cy="2315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rtl="1">
            <a:lnSpc>
              <a:spcPct val="90000"/>
            </a:lnSpc>
            <a:spcBef>
              <a:spcPct val="0"/>
            </a:spcBef>
            <a:spcAft>
              <a:spcPct val="35000"/>
            </a:spcAft>
          </a:pPr>
          <a:r>
            <a:rPr lang="ar-SA" sz="5600" kern="1200" dirty="0" smtClean="0"/>
            <a:t>الفرد</a:t>
          </a:r>
          <a:endParaRPr lang="ar-SA" sz="5600" kern="1200" dirty="0"/>
        </a:p>
      </dsp:txBody>
      <dsp:txXfrm>
        <a:off x="0" y="0"/>
        <a:ext cx="2340843" cy="2315376"/>
      </dsp:txXfrm>
    </dsp:sp>
    <dsp:sp modelId="{521554AB-CF44-476F-AE7B-5A5C7357CFC7}">
      <dsp:nvSpPr>
        <dsp:cNvPr id="0" name=""/>
        <dsp:cNvSpPr/>
      </dsp:nvSpPr>
      <dsp:spPr>
        <a:xfrm>
          <a:off x="2384139" y="2549808"/>
          <a:ext cx="6759373" cy="3019436"/>
        </a:xfrm>
        <a:prstGeom prst="rightArrow">
          <a:avLst>
            <a:gd name="adj1" fmla="val 75000"/>
            <a:gd name="adj2" fmla="val 50000"/>
          </a:avLst>
        </a:prstGeom>
        <a:solidFill>
          <a:schemeClr val="tx2">
            <a:lumMod val="75000"/>
            <a:alpha val="9000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b="1" kern="1200" dirty="0" smtClean="0">
              <a:solidFill>
                <a:schemeClr val="bg1"/>
              </a:solidFill>
              <a:effectLst>
                <a:outerShdw blurRad="38100" dist="38100" dir="2700000" algn="tl">
                  <a:srgbClr val="000000">
                    <a:alpha val="43137"/>
                  </a:srgbClr>
                </a:outerShdw>
              </a:effectLst>
            </a:rPr>
            <a:t>كل منظمة تحدد معايير وأنماط سلوكية للأفراد على شكل قوانين وأنظمة لا بد من الالتزام </a:t>
          </a:r>
          <a:r>
            <a:rPr lang="ar-SA" sz="2800" b="1" kern="1200" dirty="0" err="1" smtClean="0">
              <a:solidFill>
                <a:schemeClr val="bg1"/>
              </a:solidFill>
              <a:effectLst>
                <a:outerShdw blurRad="38100" dist="38100" dir="2700000" algn="tl">
                  <a:srgbClr val="000000">
                    <a:alpha val="43137"/>
                  </a:srgbClr>
                </a:outerShdw>
              </a:effectLst>
            </a:rPr>
            <a:t>بها</a:t>
          </a:r>
          <a:r>
            <a:rPr lang="ar-SA" sz="2800" b="1" kern="1200" dirty="0" smtClean="0">
              <a:solidFill>
                <a:schemeClr val="bg1"/>
              </a:solidFill>
              <a:effectLst>
                <a:outerShdw blurRad="38100" dist="38100" dir="2700000" algn="tl">
                  <a:srgbClr val="000000">
                    <a:alpha val="43137"/>
                  </a:srgbClr>
                </a:outerShdw>
              </a:effectLst>
            </a:rPr>
            <a:t>.</a:t>
          </a:r>
          <a:endParaRPr lang="ar-SA" sz="2800" b="1" kern="1200" dirty="0">
            <a:solidFill>
              <a:schemeClr val="bg1"/>
            </a:solidFill>
            <a:effectLst>
              <a:outerShdw blurRad="38100" dist="38100" dir="2700000" algn="tl">
                <a:srgbClr val="000000">
                  <a:alpha val="43137"/>
                </a:srgbClr>
              </a:outerShdw>
            </a:effectLst>
          </a:endParaRPr>
        </a:p>
        <a:p>
          <a:pPr marL="285750" lvl="1" indent="-285750" algn="ctr" defTabSz="1244600" rtl="1">
            <a:lnSpc>
              <a:spcPct val="90000"/>
            </a:lnSpc>
            <a:spcBef>
              <a:spcPct val="0"/>
            </a:spcBef>
            <a:spcAft>
              <a:spcPct val="15000"/>
            </a:spcAft>
            <a:buChar char="••"/>
          </a:pPr>
          <a:r>
            <a:rPr lang="ar-SA" sz="2800" b="1" kern="1200" dirty="0" smtClean="0">
              <a:solidFill>
                <a:schemeClr val="bg1"/>
              </a:solidFill>
              <a:effectLst>
                <a:outerShdw blurRad="38100" dist="38100" dir="2700000" algn="tl">
                  <a:srgbClr val="000000">
                    <a:alpha val="43137"/>
                  </a:srgbClr>
                </a:outerShdw>
              </a:effectLst>
            </a:rPr>
            <a:t>القول بوجود قيم تنظيمية يختلف عن التطبيق .     (منظمة تدعي إعطاء منسوبيها حقهم من الأهمية ؟)</a:t>
          </a:r>
          <a:endParaRPr lang="ar-SA" sz="2800" b="1" kern="1200" dirty="0">
            <a:solidFill>
              <a:schemeClr val="bg1"/>
            </a:solidFill>
            <a:effectLst>
              <a:outerShdw blurRad="38100" dist="38100" dir="2700000" algn="tl">
                <a:srgbClr val="000000">
                  <a:alpha val="43137"/>
                </a:srgbClr>
              </a:outerShdw>
            </a:effectLst>
          </a:endParaRPr>
        </a:p>
      </dsp:txBody>
      <dsp:txXfrm>
        <a:off x="2384139" y="2549808"/>
        <a:ext cx="6759373" cy="3019436"/>
      </dsp:txXfrm>
    </dsp:sp>
    <dsp:sp modelId="{416EF5CA-CE8E-44E5-A5A2-70F0B8CBD693}">
      <dsp:nvSpPr>
        <dsp:cNvPr id="0" name=""/>
        <dsp:cNvSpPr/>
      </dsp:nvSpPr>
      <dsp:spPr>
        <a:xfrm>
          <a:off x="487" y="2901838"/>
          <a:ext cx="2383651" cy="231537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rtl="1">
            <a:lnSpc>
              <a:spcPct val="90000"/>
            </a:lnSpc>
            <a:spcBef>
              <a:spcPct val="0"/>
            </a:spcBef>
            <a:spcAft>
              <a:spcPct val="35000"/>
            </a:spcAft>
          </a:pPr>
          <a:r>
            <a:rPr lang="ar-SA" sz="5600" kern="1200" dirty="0" smtClean="0"/>
            <a:t>المنظمة</a:t>
          </a:r>
          <a:endParaRPr lang="ar-SA" sz="5600" kern="1200" dirty="0"/>
        </a:p>
      </dsp:txBody>
      <dsp:txXfrm>
        <a:off x="487" y="2901838"/>
        <a:ext cx="2383651" cy="231537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9C2CE-F78C-4186-81B2-6569288CD8B2}">
      <dsp:nvSpPr>
        <dsp:cNvPr id="0" name=""/>
        <dsp:cNvSpPr/>
      </dsp:nvSpPr>
      <dsp:spPr>
        <a:xfrm>
          <a:off x="714324" y="0"/>
          <a:ext cx="7772400" cy="52864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5C990-9100-495E-8A23-3E27E9E7616A}">
      <dsp:nvSpPr>
        <dsp:cNvPr id="0" name=""/>
        <dsp:cNvSpPr/>
      </dsp:nvSpPr>
      <dsp:spPr>
        <a:xfrm>
          <a:off x="3125" y="1585923"/>
          <a:ext cx="2030610" cy="21145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توجه الفرد للبديل المناسب لاتخاذ القرار</a:t>
          </a:r>
          <a:endParaRPr lang="ar-SA" sz="2800" b="1" kern="1200" dirty="0">
            <a:solidFill>
              <a:schemeClr val="tx1"/>
            </a:solidFill>
            <a:effectLst>
              <a:outerShdw blurRad="38100" dist="38100" dir="2700000" algn="tl">
                <a:srgbClr val="000000">
                  <a:alpha val="43137"/>
                </a:srgbClr>
              </a:outerShdw>
            </a:effectLst>
          </a:endParaRPr>
        </a:p>
      </dsp:txBody>
      <dsp:txXfrm>
        <a:off x="3125" y="1585923"/>
        <a:ext cx="2030610" cy="2114564"/>
      </dsp:txXfrm>
    </dsp:sp>
    <dsp:sp modelId="{3A115005-C108-47AC-9217-B2834308C7CB}">
      <dsp:nvSpPr>
        <dsp:cNvPr id="0" name=""/>
        <dsp:cNvSpPr/>
      </dsp:nvSpPr>
      <dsp:spPr>
        <a:xfrm>
          <a:off x="2372171" y="1585923"/>
          <a:ext cx="2030610" cy="2114564"/>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توجه الشخص لكيفية التعامل مع الآخرين</a:t>
          </a:r>
          <a:endParaRPr lang="ar-SA" sz="2800" b="1" kern="1200" dirty="0">
            <a:solidFill>
              <a:schemeClr val="tx1"/>
            </a:solidFill>
            <a:effectLst>
              <a:outerShdw blurRad="38100" dist="38100" dir="2700000" algn="tl">
                <a:srgbClr val="000000">
                  <a:alpha val="43137"/>
                </a:srgbClr>
              </a:outerShdw>
            </a:effectLst>
          </a:endParaRPr>
        </a:p>
      </dsp:txBody>
      <dsp:txXfrm>
        <a:off x="2372171" y="1585923"/>
        <a:ext cx="2030610" cy="2114564"/>
      </dsp:txXfrm>
    </dsp:sp>
    <dsp:sp modelId="{9E9A8121-2DC6-4605-BA76-3806682CAEA3}">
      <dsp:nvSpPr>
        <dsp:cNvPr id="0" name=""/>
        <dsp:cNvSpPr/>
      </dsp:nvSpPr>
      <dsp:spPr>
        <a:xfrm>
          <a:off x="4741217" y="1585923"/>
          <a:ext cx="2030610" cy="2114564"/>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تزيد من تماسك الجماعات</a:t>
          </a:r>
          <a:endParaRPr lang="ar-SA" sz="2800" b="1" kern="1200" dirty="0">
            <a:solidFill>
              <a:schemeClr val="tx1"/>
            </a:solidFill>
            <a:effectLst>
              <a:outerShdw blurRad="38100" dist="38100" dir="2700000" algn="tl">
                <a:srgbClr val="000000">
                  <a:alpha val="43137"/>
                </a:srgbClr>
              </a:outerShdw>
            </a:effectLst>
          </a:endParaRPr>
        </a:p>
      </dsp:txBody>
      <dsp:txXfrm>
        <a:off x="4741217" y="1585923"/>
        <a:ext cx="2030610" cy="2114564"/>
      </dsp:txXfrm>
    </dsp:sp>
    <dsp:sp modelId="{1DC50476-4DDC-4CFA-A4C1-96055394E256}">
      <dsp:nvSpPr>
        <dsp:cNvPr id="0" name=""/>
        <dsp:cNvSpPr/>
      </dsp:nvSpPr>
      <dsp:spPr>
        <a:xfrm>
          <a:off x="7110263" y="1585923"/>
          <a:ext cx="2030610" cy="211456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تسهل مهمة الجماعة في التعامل مع الأحداث الصعبة وغير المتوقعة.</a:t>
          </a:r>
          <a:endParaRPr lang="ar-SA" sz="2800" b="1" kern="1200" dirty="0">
            <a:solidFill>
              <a:schemeClr val="tx1"/>
            </a:solidFill>
            <a:effectLst>
              <a:outerShdw blurRad="38100" dist="38100" dir="2700000" algn="tl">
                <a:srgbClr val="000000">
                  <a:alpha val="43137"/>
                </a:srgbClr>
              </a:outerShdw>
            </a:effectLst>
          </a:endParaRPr>
        </a:p>
      </dsp:txBody>
      <dsp:txXfrm>
        <a:off x="7110263" y="1585923"/>
        <a:ext cx="2030610" cy="211456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9C2CE-F78C-4186-81B2-6569288CD8B2}">
      <dsp:nvSpPr>
        <dsp:cNvPr id="0" name=""/>
        <dsp:cNvSpPr/>
      </dsp:nvSpPr>
      <dsp:spPr>
        <a:xfrm>
          <a:off x="685799" y="0"/>
          <a:ext cx="7772400" cy="52864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5C990-9100-495E-8A23-3E27E9E7616A}">
      <dsp:nvSpPr>
        <dsp:cNvPr id="0" name=""/>
        <dsp:cNvSpPr/>
      </dsp:nvSpPr>
      <dsp:spPr>
        <a:xfrm>
          <a:off x="0" y="1585923"/>
          <a:ext cx="2743200" cy="21145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معرفة قيم الأفراد يساعد المنظمة على التنبؤ بسلوكهم.</a:t>
          </a:r>
          <a:endParaRPr lang="ar-SA" sz="2800" b="1" kern="1200" dirty="0">
            <a:solidFill>
              <a:schemeClr val="tx1"/>
            </a:solidFill>
            <a:effectLst>
              <a:outerShdw blurRad="38100" dist="38100" dir="2700000" algn="tl">
                <a:srgbClr val="000000">
                  <a:alpha val="43137"/>
                </a:srgbClr>
              </a:outerShdw>
            </a:effectLst>
          </a:endParaRPr>
        </a:p>
      </dsp:txBody>
      <dsp:txXfrm>
        <a:off x="0" y="1585923"/>
        <a:ext cx="2743200" cy="2114564"/>
      </dsp:txXfrm>
    </dsp:sp>
    <dsp:sp modelId="{3A115005-C108-47AC-9217-B2834308C7CB}">
      <dsp:nvSpPr>
        <dsp:cNvPr id="0" name=""/>
        <dsp:cNvSpPr/>
      </dsp:nvSpPr>
      <dsp:spPr>
        <a:xfrm>
          <a:off x="3200400" y="1585923"/>
          <a:ext cx="2743200" cy="211456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وجود القيم المشتركة تعطي دافع لتحقيق الأهداف المناسبة .</a:t>
          </a:r>
          <a:endParaRPr lang="ar-SA" sz="2800" b="1" kern="1200" dirty="0">
            <a:solidFill>
              <a:schemeClr val="tx1"/>
            </a:solidFill>
            <a:effectLst>
              <a:outerShdw blurRad="38100" dist="38100" dir="2700000" algn="tl">
                <a:srgbClr val="000000">
                  <a:alpha val="43137"/>
                </a:srgbClr>
              </a:outerShdw>
            </a:effectLst>
          </a:endParaRPr>
        </a:p>
      </dsp:txBody>
      <dsp:txXfrm>
        <a:off x="3200400" y="1585923"/>
        <a:ext cx="2743200" cy="2114564"/>
      </dsp:txXfrm>
    </dsp:sp>
    <dsp:sp modelId="{9E9A8121-2DC6-4605-BA76-3806682CAEA3}">
      <dsp:nvSpPr>
        <dsp:cNvPr id="0" name=""/>
        <dsp:cNvSpPr/>
      </dsp:nvSpPr>
      <dsp:spPr>
        <a:xfrm>
          <a:off x="6400800" y="1585923"/>
          <a:ext cx="2743200" cy="211456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قيم الأفراد تؤثر في إدراكهم ,طريقة تفكيرهم.</a:t>
          </a:r>
          <a:endParaRPr lang="ar-SA" sz="2800" b="1" kern="1200" dirty="0">
            <a:solidFill>
              <a:schemeClr val="tx1"/>
            </a:solidFill>
            <a:effectLst>
              <a:outerShdw blurRad="38100" dist="38100" dir="2700000" algn="tl">
                <a:srgbClr val="000000">
                  <a:alpha val="43137"/>
                </a:srgbClr>
              </a:outerShdw>
            </a:effectLst>
          </a:endParaRPr>
        </a:p>
      </dsp:txBody>
      <dsp:txXfrm>
        <a:off x="6400800" y="1585923"/>
        <a:ext cx="2743200" cy="211456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9C2CE-F78C-4186-81B2-6569288CD8B2}">
      <dsp:nvSpPr>
        <dsp:cNvPr id="0" name=""/>
        <dsp:cNvSpPr/>
      </dsp:nvSpPr>
      <dsp:spPr>
        <a:xfrm>
          <a:off x="714324" y="0"/>
          <a:ext cx="7772400" cy="44291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5C990-9100-495E-8A23-3E27E9E7616A}">
      <dsp:nvSpPr>
        <dsp:cNvPr id="0" name=""/>
        <dsp:cNvSpPr/>
      </dsp:nvSpPr>
      <dsp:spPr>
        <a:xfrm>
          <a:off x="4333" y="1010157"/>
          <a:ext cx="2295038" cy="2408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rPr>
            <a:t>اختيار الموقف المرغوب بحريه وليس عن طريق الإكراه. </a:t>
          </a:r>
          <a:endParaRPr lang="ar-SA" sz="3200" b="1" kern="1200" dirty="0">
            <a:solidFill>
              <a:schemeClr val="tx1"/>
            </a:solidFill>
            <a:effectLst>
              <a:outerShdw blurRad="38100" dist="38100" dir="2700000" algn="tl">
                <a:srgbClr val="000000">
                  <a:alpha val="43137"/>
                </a:srgbClr>
              </a:outerShdw>
            </a:effectLst>
          </a:endParaRPr>
        </a:p>
      </dsp:txBody>
      <dsp:txXfrm>
        <a:off x="4333" y="1010157"/>
        <a:ext cx="2295038" cy="2408840"/>
      </dsp:txXfrm>
    </dsp:sp>
    <dsp:sp modelId="{3A115005-C108-47AC-9217-B2834308C7CB}">
      <dsp:nvSpPr>
        <dsp:cNvPr id="0" name=""/>
        <dsp:cNvSpPr/>
      </dsp:nvSpPr>
      <dsp:spPr>
        <a:xfrm>
          <a:off x="2564536" y="1087862"/>
          <a:ext cx="2065642" cy="225343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rPr>
            <a:t>وجود أكثر من خيار للمقارنة ومن ثم الاختيار.</a:t>
          </a:r>
          <a:endParaRPr lang="ar-SA" sz="3200" b="1" kern="1200" dirty="0">
            <a:solidFill>
              <a:schemeClr val="tx1"/>
            </a:solidFill>
            <a:effectLst>
              <a:outerShdw blurRad="38100" dist="38100" dir="2700000" algn="tl">
                <a:srgbClr val="000000">
                  <a:alpha val="43137"/>
                </a:srgbClr>
              </a:outerShdw>
            </a:effectLst>
          </a:endParaRPr>
        </a:p>
      </dsp:txBody>
      <dsp:txXfrm>
        <a:off x="2564536" y="1087862"/>
        <a:ext cx="2065642" cy="2253430"/>
      </dsp:txXfrm>
    </dsp:sp>
    <dsp:sp modelId="{9E9A8121-2DC6-4605-BA76-3806682CAEA3}">
      <dsp:nvSpPr>
        <dsp:cNvPr id="0" name=""/>
        <dsp:cNvSpPr/>
      </dsp:nvSpPr>
      <dsp:spPr>
        <a:xfrm>
          <a:off x="4924905" y="1087862"/>
          <a:ext cx="2132664" cy="225343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effectLst>
                <a:outerShdw blurRad="38100" dist="38100" dir="2700000" algn="tl">
                  <a:srgbClr val="000000">
                    <a:alpha val="43137"/>
                  </a:srgbClr>
                </a:outerShdw>
              </a:effectLst>
            </a:rPr>
            <a:t>اتخاذ الموقف المعتمد على التحليل والتفكير العميق لترسيخ القيم </a:t>
          </a:r>
          <a:r>
            <a:rPr lang="ar-SA" sz="2800" kern="1200" dirty="0" smtClean="0"/>
            <a:t>.</a:t>
          </a:r>
          <a:endParaRPr lang="ar-SA" sz="2800" b="1" kern="1200" dirty="0">
            <a:solidFill>
              <a:schemeClr val="tx1"/>
            </a:solidFill>
            <a:effectLst>
              <a:outerShdw blurRad="38100" dist="38100" dir="2700000" algn="tl">
                <a:srgbClr val="000000">
                  <a:alpha val="43137"/>
                </a:srgbClr>
              </a:outerShdw>
            </a:effectLst>
          </a:endParaRPr>
        </a:p>
      </dsp:txBody>
      <dsp:txXfrm>
        <a:off x="4924905" y="1087862"/>
        <a:ext cx="2132664" cy="2253430"/>
      </dsp:txXfrm>
    </dsp:sp>
    <dsp:sp modelId="{1DC50476-4DDC-4CFA-A4C1-96055394E256}">
      <dsp:nvSpPr>
        <dsp:cNvPr id="0" name=""/>
        <dsp:cNvSpPr/>
      </dsp:nvSpPr>
      <dsp:spPr>
        <a:xfrm>
          <a:off x="7337516" y="1087862"/>
          <a:ext cx="1802150" cy="225343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rPr>
            <a:t>الشعور بالراحة والقناعة بالقيم .</a:t>
          </a:r>
          <a:endParaRPr lang="ar-SA" sz="3200" b="1" kern="1200" dirty="0">
            <a:solidFill>
              <a:schemeClr val="tx1"/>
            </a:solidFill>
            <a:effectLst>
              <a:outerShdw blurRad="38100" dist="38100" dir="2700000" algn="tl">
                <a:srgbClr val="000000">
                  <a:alpha val="43137"/>
                </a:srgbClr>
              </a:outerShdw>
            </a:effectLst>
          </a:endParaRPr>
        </a:p>
      </dsp:txBody>
      <dsp:txXfrm>
        <a:off x="7337516" y="1087862"/>
        <a:ext cx="1802150" cy="225343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9C2CE-F78C-4186-81B2-6569288CD8B2}">
      <dsp:nvSpPr>
        <dsp:cNvPr id="0" name=""/>
        <dsp:cNvSpPr/>
      </dsp:nvSpPr>
      <dsp:spPr>
        <a:xfrm>
          <a:off x="680845" y="0"/>
          <a:ext cx="740812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5C990-9100-495E-8A23-3E27E9E7616A}">
      <dsp:nvSpPr>
        <dsp:cNvPr id="0" name=""/>
        <dsp:cNvSpPr/>
      </dsp:nvSpPr>
      <dsp:spPr>
        <a:xfrm>
          <a:off x="3087" y="1032236"/>
          <a:ext cx="2737935" cy="24614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rPr>
            <a:t>التأكيد على أهميتها والدفاع عنها والدعوة لتبنيها . </a:t>
          </a:r>
          <a:endParaRPr lang="ar-SA" sz="3200" b="1" kern="1200" dirty="0">
            <a:solidFill>
              <a:schemeClr val="tx1"/>
            </a:solidFill>
            <a:effectLst>
              <a:outerShdw blurRad="38100" dist="38100" dir="2700000" algn="tl">
                <a:srgbClr val="000000">
                  <a:alpha val="43137"/>
                </a:srgbClr>
              </a:outerShdw>
            </a:effectLst>
          </a:endParaRPr>
        </a:p>
      </dsp:txBody>
      <dsp:txXfrm>
        <a:off x="3087" y="1032236"/>
        <a:ext cx="2737935" cy="2461490"/>
      </dsp:txXfrm>
    </dsp:sp>
    <dsp:sp modelId="{3A115005-C108-47AC-9217-B2834308C7CB}">
      <dsp:nvSpPr>
        <dsp:cNvPr id="0" name=""/>
        <dsp:cNvSpPr/>
      </dsp:nvSpPr>
      <dsp:spPr>
        <a:xfrm>
          <a:off x="3105415" y="1111639"/>
          <a:ext cx="2576267" cy="230268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rPr>
            <a:t>لابد من انعكاسها على سلوك الفرد وتصرفاته .</a:t>
          </a:r>
          <a:endParaRPr lang="ar-SA" sz="3200" b="1" kern="1200" dirty="0">
            <a:solidFill>
              <a:schemeClr val="tx1"/>
            </a:solidFill>
            <a:effectLst>
              <a:outerShdw blurRad="38100" dist="38100" dir="2700000" algn="tl">
                <a:srgbClr val="000000">
                  <a:alpha val="43137"/>
                </a:srgbClr>
              </a:outerShdw>
            </a:effectLst>
          </a:endParaRPr>
        </a:p>
      </dsp:txBody>
      <dsp:txXfrm>
        <a:off x="3105415" y="1111639"/>
        <a:ext cx="2576267" cy="2302683"/>
      </dsp:txXfrm>
    </dsp:sp>
    <dsp:sp modelId="{9E9A8121-2DC6-4605-BA76-3806682CAEA3}">
      <dsp:nvSpPr>
        <dsp:cNvPr id="0" name=""/>
        <dsp:cNvSpPr/>
      </dsp:nvSpPr>
      <dsp:spPr>
        <a:xfrm>
          <a:off x="5865909" y="1114427"/>
          <a:ext cx="2625649" cy="230268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rPr>
            <a:t>ملازمتها للفرد في كل مكان وزمان. </a:t>
          </a:r>
          <a:endParaRPr lang="ar-SA" sz="3200" b="1" kern="1200" dirty="0">
            <a:solidFill>
              <a:schemeClr val="tx1"/>
            </a:solidFill>
            <a:effectLst>
              <a:outerShdw blurRad="38100" dist="38100" dir="2700000" algn="tl">
                <a:srgbClr val="000000">
                  <a:alpha val="43137"/>
                </a:srgbClr>
              </a:outerShdw>
            </a:effectLst>
          </a:endParaRPr>
        </a:p>
      </dsp:txBody>
      <dsp:txXfrm>
        <a:off x="5865909" y="1114427"/>
        <a:ext cx="2625649" cy="2302683"/>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6B862-94A8-4ABB-B4AF-DE3369A25831}">
      <dsp:nvSpPr>
        <dsp:cNvPr id="0" name=""/>
        <dsp:cNvSpPr/>
      </dsp:nvSpPr>
      <dsp:spPr>
        <a:xfrm>
          <a:off x="4218" y="915730"/>
          <a:ext cx="2359237" cy="3480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ECECE8"/>
              </a:solidFill>
              <a:effectLst>
                <a:outerShdw blurRad="38100" dist="38100" dir="2700000" algn="tl">
                  <a:srgbClr val="000000">
                    <a:alpha val="43137"/>
                  </a:srgbClr>
                </a:outerShdw>
              </a:effectLst>
            </a:rPr>
            <a:t>القيم ليست هدفا ولكنها تعتبر معياراً للمفاضلة.</a:t>
          </a:r>
          <a:endParaRPr lang="ar-SA" sz="3200" kern="1200" dirty="0">
            <a:effectLst>
              <a:outerShdw blurRad="38100" dist="38100" dir="2700000" algn="tl">
                <a:srgbClr val="000000">
                  <a:alpha val="43137"/>
                </a:srgbClr>
              </a:outerShdw>
            </a:effectLst>
          </a:endParaRPr>
        </a:p>
      </dsp:txBody>
      <dsp:txXfrm>
        <a:off x="4218" y="915730"/>
        <a:ext cx="2359237" cy="3480319"/>
      </dsp:txXfrm>
    </dsp:sp>
    <dsp:sp modelId="{32DDA2F3-68E1-4AAB-BB43-52EBE540868E}">
      <dsp:nvSpPr>
        <dsp:cNvPr id="0" name=""/>
        <dsp:cNvSpPr/>
      </dsp:nvSpPr>
      <dsp:spPr>
        <a:xfrm>
          <a:off x="2554751" y="2418683"/>
          <a:ext cx="405548" cy="47441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SA" sz="2100" kern="1200">
            <a:solidFill>
              <a:schemeClr val="accent6">
                <a:lumMod val="75000"/>
              </a:schemeClr>
            </a:solidFill>
          </a:endParaRPr>
        </a:p>
      </dsp:txBody>
      <dsp:txXfrm>
        <a:off x="2554751" y="2418683"/>
        <a:ext cx="405548" cy="474414"/>
      </dsp:txXfrm>
    </dsp:sp>
    <dsp:sp modelId="{AE6D30A9-B3B9-4679-89C0-EEDB7BE18131}">
      <dsp:nvSpPr>
        <dsp:cNvPr id="0" name=""/>
        <dsp:cNvSpPr/>
      </dsp:nvSpPr>
      <dsp:spPr>
        <a:xfrm>
          <a:off x="3128640" y="1023216"/>
          <a:ext cx="2465980" cy="3265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ECECE8"/>
              </a:solidFill>
              <a:effectLst>
                <a:outerShdw blurRad="38100" dist="38100" dir="2700000" algn="tl">
                  <a:srgbClr val="000000">
                    <a:alpha val="43137"/>
                  </a:srgbClr>
                </a:outerShdw>
              </a:effectLst>
            </a:rPr>
            <a:t>للقيم قوة تأثير على الفرد مما يوصلها لدرجة الإلزام.</a:t>
          </a:r>
          <a:endParaRPr lang="ar-SA" sz="3200" kern="1200" dirty="0">
            <a:effectLst>
              <a:outerShdw blurRad="38100" dist="38100" dir="2700000" algn="tl">
                <a:srgbClr val="000000">
                  <a:alpha val="43137"/>
                </a:srgbClr>
              </a:outerShdw>
            </a:effectLst>
          </a:endParaRPr>
        </a:p>
      </dsp:txBody>
      <dsp:txXfrm>
        <a:off x="3128640" y="1023216"/>
        <a:ext cx="2465980" cy="3265347"/>
      </dsp:txXfrm>
    </dsp:sp>
    <dsp:sp modelId="{E253A982-EB0B-4839-9463-827DD087E801}">
      <dsp:nvSpPr>
        <dsp:cNvPr id="0" name=""/>
        <dsp:cNvSpPr/>
      </dsp:nvSpPr>
      <dsp:spPr>
        <a:xfrm>
          <a:off x="5785917" y="2418683"/>
          <a:ext cx="405548" cy="47441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SA" sz="2100" kern="1200"/>
        </a:p>
      </dsp:txBody>
      <dsp:txXfrm>
        <a:off x="5785917" y="2418683"/>
        <a:ext cx="405548" cy="474414"/>
      </dsp:txXfrm>
    </dsp:sp>
    <dsp:sp modelId="{6C3EDA71-09AC-454C-AFB2-66317CEC9954}">
      <dsp:nvSpPr>
        <dsp:cNvPr id="0" name=""/>
        <dsp:cNvSpPr/>
      </dsp:nvSpPr>
      <dsp:spPr>
        <a:xfrm>
          <a:off x="6359805" y="1022188"/>
          <a:ext cx="2322776" cy="3267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ECECE8"/>
              </a:solidFill>
              <a:effectLst>
                <a:outerShdw blurRad="38100" dist="38100" dir="2700000" algn="tl">
                  <a:srgbClr val="000000">
                    <a:alpha val="43137"/>
                  </a:srgbClr>
                </a:outerShdw>
              </a:effectLst>
            </a:rPr>
            <a:t>رغم رسوخ القيم تبقى في الإطار النسبي.      </a:t>
          </a:r>
          <a:r>
            <a:rPr lang="ar-SA" sz="2800" b="1" kern="1200" dirty="0" smtClean="0">
              <a:solidFill>
                <a:srgbClr val="ECECE8"/>
              </a:solidFill>
              <a:effectLst>
                <a:outerShdw blurRad="38100" dist="38100" dir="2700000" algn="tl">
                  <a:srgbClr val="000000">
                    <a:alpha val="43137"/>
                  </a:srgbClr>
                </a:outerShdw>
              </a:effectLst>
            </a:rPr>
            <a:t>( اختلاف الأجيال يحتم على القيادات تفهم اختلاف القيم ) </a:t>
          </a:r>
          <a:endParaRPr lang="ar-SA" sz="2800" kern="1200" dirty="0">
            <a:effectLst>
              <a:outerShdw blurRad="38100" dist="38100" dir="2700000" algn="tl">
                <a:srgbClr val="000000">
                  <a:alpha val="43137"/>
                </a:srgbClr>
              </a:outerShdw>
            </a:effectLst>
          </a:endParaRPr>
        </a:p>
      </dsp:txBody>
      <dsp:txXfrm>
        <a:off x="6359805" y="1022188"/>
        <a:ext cx="2322776" cy="3267404"/>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E07793-6F2D-4A1E-A916-189BBF513002}">
      <dsp:nvSpPr>
        <dsp:cNvPr id="0" name=""/>
        <dsp:cNvSpPr/>
      </dsp:nvSpPr>
      <dsp:spPr>
        <a:xfrm>
          <a:off x="2457292" y="22"/>
          <a:ext cx="6440728" cy="241100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t> </a:t>
          </a:r>
          <a:r>
            <a:rPr lang="ar-SA" sz="3200" b="1" kern="1200" dirty="0" smtClean="0">
              <a:effectLst>
                <a:outerShdw blurRad="38100" dist="38100" dir="2700000" algn="tl">
                  <a:srgbClr val="000000">
                    <a:alpha val="43137"/>
                  </a:srgbClr>
                </a:outerShdw>
              </a:effectLst>
            </a:rPr>
            <a:t>الفرد كائن ذو تفكير محدود ، تصرفاته ردود فعل للبواعث البيئة .</a:t>
          </a:r>
          <a:endParaRPr lang="ar-SA" sz="3200" b="1" kern="1200" dirty="0">
            <a:effectLst>
              <a:outerShdw blurRad="38100" dist="38100" dir="2700000" algn="tl">
                <a:srgbClr val="000000">
                  <a:alpha val="43137"/>
                </a:srgbClr>
              </a:outerShdw>
            </a:effectLst>
          </a:endParaRPr>
        </a:p>
        <a:p>
          <a:pPr marL="285750" lvl="1" indent="-285750" algn="r" defTabSz="1422400" rtl="1">
            <a:lnSpc>
              <a:spcPct val="90000"/>
            </a:lnSpc>
            <a:spcBef>
              <a:spcPct val="0"/>
            </a:spcBef>
            <a:spcAft>
              <a:spcPct val="15000"/>
            </a:spcAft>
            <a:buChar char="••"/>
          </a:pPr>
          <a:r>
            <a:rPr lang="ar-SA" sz="3200" b="1" kern="1200" dirty="0" smtClean="0">
              <a:effectLst>
                <a:outerShdw blurRad="38100" dist="38100" dir="2700000" algn="tl">
                  <a:srgbClr val="000000">
                    <a:alpha val="43137"/>
                  </a:srgbClr>
                </a:outerShdw>
              </a:effectLst>
            </a:rPr>
            <a:t> يمكن السيطرة علية من خلال تلك البواعث .</a:t>
          </a:r>
          <a:endParaRPr lang="ar-SA" sz="3200" b="1" kern="1200" dirty="0">
            <a:effectLst>
              <a:outerShdw blurRad="38100" dist="38100" dir="2700000" algn="tl">
                <a:srgbClr val="000000">
                  <a:alpha val="43137"/>
                </a:srgbClr>
              </a:outerShdw>
            </a:effectLst>
          </a:endParaRPr>
        </a:p>
      </dsp:txBody>
      <dsp:txXfrm>
        <a:off x="2457292" y="22"/>
        <a:ext cx="6440728" cy="2411003"/>
      </dsp:txXfrm>
    </dsp:sp>
    <dsp:sp modelId="{9BE9E4E6-8AF6-484F-8FF7-2E55DAF71138}">
      <dsp:nvSpPr>
        <dsp:cNvPr id="0" name=""/>
        <dsp:cNvSpPr/>
      </dsp:nvSpPr>
      <dsp:spPr>
        <a:xfrm>
          <a:off x="0" y="218204"/>
          <a:ext cx="2411365" cy="19226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1">
            <a:lnSpc>
              <a:spcPct val="90000"/>
            </a:lnSpc>
            <a:spcBef>
              <a:spcPct val="0"/>
            </a:spcBef>
            <a:spcAft>
              <a:spcPct val="35000"/>
            </a:spcAft>
          </a:pPr>
          <a:r>
            <a:rPr lang="ar-SA" sz="5000" kern="1200" dirty="0" smtClean="0"/>
            <a:t>المنهج التقليدي </a:t>
          </a:r>
          <a:endParaRPr lang="ar-SA" sz="5000" kern="1200" dirty="0"/>
        </a:p>
      </dsp:txBody>
      <dsp:txXfrm>
        <a:off x="0" y="218204"/>
        <a:ext cx="2411365" cy="1922650"/>
      </dsp:txXfrm>
    </dsp:sp>
    <dsp:sp modelId="{B96A2BB2-4229-4F80-AD91-E92BBA820C6C}">
      <dsp:nvSpPr>
        <dsp:cNvPr id="0" name=""/>
        <dsp:cNvSpPr/>
      </dsp:nvSpPr>
      <dsp:spPr>
        <a:xfrm>
          <a:off x="2298093" y="2603290"/>
          <a:ext cx="6608575" cy="1922650"/>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endParaRPr lang="ar-SA" sz="3200" b="1" kern="1200" dirty="0">
            <a:effectLst>
              <a:outerShdw blurRad="38100" dist="38100" dir="2700000" algn="tl">
                <a:srgbClr val="000000">
                  <a:alpha val="43137"/>
                </a:srgbClr>
              </a:outerShdw>
            </a:effectLst>
          </a:endParaRPr>
        </a:p>
        <a:p>
          <a:pPr marL="285750" lvl="1" indent="-285750" algn="r" defTabSz="1422400" rtl="1">
            <a:lnSpc>
              <a:spcPct val="90000"/>
            </a:lnSpc>
            <a:spcBef>
              <a:spcPct val="0"/>
            </a:spcBef>
            <a:spcAft>
              <a:spcPct val="15000"/>
            </a:spcAft>
            <a:buChar char="••"/>
          </a:pPr>
          <a:r>
            <a:rPr lang="ar-SA" sz="3200" b="1" kern="1200" dirty="0" smtClean="0">
              <a:effectLst>
                <a:outerShdw blurRad="38100" dist="38100" dir="2700000" algn="tl">
                  <a:srgbClr val="000000">
                    <a:alpha val="43137"/>
                  </a:srgbClr>
                </a:outerShdw>
              </a:effectLst>
            </a:rPr>
            <a:t>البشر كائنات مفكرة لها أهداف ومشاعر ، ومقدره على التعلم والنمو .</a:t>
          </a:r>
          <a:endParaRPr lang="ar-SA" sz="3200" b="1" kern="1200" dirty="0">
            <a:effectLst>
              <a:outerShdw blurRad="38100" dist="38100" dir="2700000" algn="tl">
                <a:srgbClr val="000000">
                  <a:alpha val="43137"/>
                </a:srgbClr>
              </a:outerShdw>
            </a:effectLst>
          </a:endParaRPr>
        </a:p>
      </dsp:txBody>
      <dsp:txXfrm>
        <a:off x="2298093" y="2603290"/>
        <a:ext cx="6608575" cy="1922650"/>
      </dsp:txXfrm>
    </dsp:sp>
    <dsp:sp modelId="{81226D22-55F0-4ACC-8147-F357D770BE7C}">
      <dsp:nvSpPr>
        <dsp:cNvPr id="0" name=""/>
        <dsp:cNvSpPr/>
      </dsp:nvSpPr>
      <dsp:spPr>
        <a:xfrm>
          <a:off x="0" y="2565952"/>
          <a:ext cx="2260815" cy="192265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1">
            <a:lnSpc>
              <a:spcPct val="90000"/>
            </a:lnSpc>
            <a:spcBef>
              <a:spcPct val="0"/>
            </a:spcBef>
            <a:spcAft>
              <a:spcPct val="35000"/>
            </a:spcAft>
          </a:pPr>
          <a:r>
            <a:rPr lang="ar-SA" sz="5000" kern="1200" dirty="0" smtClean="0"/>
            <a:t>المنهج السلوكي</a:t>
          </a:r>
          <a:endParaRPr lang="ar-SA" sz="5000" kern="1200" dirty="0"/>
        </a:p>
      </dsp:txBody>
      <dsp:txXfrm>
        <a:off x="0" y="2565952"/>
        <a:ext cx="2260815" cy="192265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E24AC9-14F4-41F1-B690-5DA4AEC1ED4E}">
      <dsp:nvSpPr>
        <dsp:cNvPr id="0" name=""/>
        <dsp:cNvSpPr/>
      </dsp:nvSpPr>
      <dsp:spPr>
        <a:xfrm rot="21300000">
          <a:off x="28060" y="2078396"/>
          <a:ext cx="9087879" cy="1040699"/>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EF9D1-8F8A-4E69-93C0-D7A2BCC9D9D6}">
      <dsp:nvSpPr>
        <dsp:cNvPr id="0" name=""/>
        <dsp:cNvSpPr/>
      </dsp:nvSpPr>
      <dsp:spPr>
        <a:xfrm>
          <a:off x="1428727" y="316173"/>
          <a:ext cx="2130780" cy="2078997"/>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3537D-1627-4C2B-8679-C760654FD3FE}">
      <dsp:nvSpPr>
        <dsp:cNvPr id="0" name=""/>
        <dsp:cNvSpPr/>
      </dsp:nvSpPr>
      <dsp:spPr>
        <a:xfrm>
          <a:off x="3383879" y="0"/>
          <a:ext cx="5850960" cy="21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accent6">
                  <a:lumMod val="50000"/>
                </a:schemeClr>
              </a:solidFill>
              <a:effectLst>
                <a:outerShdw blurRad="38100" dist="38100" dir="2700000" algn="tl">
                  <a:srgbClr val="000000">
                    <a:alpha val="43137"/>
                  </a:srgbClr>
                </a:outerShdw>
              </a:effectLst>
            </a:rPr>
            <a:t>الدوافع : عبارة عن شعور وإحساس داخلي يوجه سلوك الفرد لسد حاجه معينة يشعر هذا الفرد بعدم إشباعها. هذه الحاجة تولد عن الفرد نوعاً من التوتر تدفعه إلى سلوك معين لسد هذا النقص</a:t>
          </a:r>
          <a:r>
            <a:rPr lang="ar-SA" sz="3200" kern="1200" dirty="0" smtClean="0">
              <a:solidFill>
                <a:schemeClr val="accent6">
                  <a:lumMod val="50000"/>
                </a:schemeClr>
              </a:solidFill>
            </a:rPr>
            <a:t>.</a:t>
          </a:r>
          <a:endParaRPr lang="ar-SA" sz="3200" kern="1200" dirty="0">
            <a:solidFill>
              <a:schemeClr val="accent6">
                <a:lumMod val="50000"/>
              </a:schemeClr>
            </a:solidFill>
          </a:endParaRPr>
        </a:p>
      </dsp:txBody>
      <dsp:txXfrm>
        <a:off x="3383879" y="0"/>
        <a:ext cx="5850960" cy="2182947"/>
      </dsp:txXfrm>
    </dsp:sp>
    <dsp:sp modelId="{D252E2CB-389F-4D54-9A8D-FD62DD48AF7F}">
      <dsp:nvSpPr>
        <dsp:cNvPr id="0" name=""/>
        <dsp:cNvSpPr/>
      </dsp:nvSpPr>
      <dsp:spPr>
        <a:xfrm>
          <a:off x="5715013" y="2845544"/>
          <a:ext cx="1920212" cy="2078997"/>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41021-51E2-451D-A757-D931C509172B}">
      <dsp:nvSpPr>
        <dsp:cNvPr id="0" name=""/>
        <dsp:cNvSpPr/>
      </dsp:nvSpPr>
      <dsp:spPr>
        <a:xfrm>
          <a:off x="0" y="3014545"/>
          <a:ext cx="5669280" cy="21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accent3">
                  <a:lumMod val="50000"/>
                </a:schemeClr>
              </a:solidFill>
              <a:effectLst>
                <a:outerShdw blurRad="38100" dist="38100" dir="2700000" algn="tl">
                  <a:srgbClr val="000000">
                    <a:alpha val="43137"/>
                  </a:srgbClr>
                </a:outerShdw>
              </a:effectLst>
            </a:rPr>
            <a:t>الحوافز:عبارة عن مؤثرات خارجية تحفز الفرد وتشجعه للقيام بأداء أفضل.</a:t>
          </a:r>
          <a:endParaRPr lang="ar-SA" sz="3200" b="1" kern="1200" dirty="0">
            <a:solidFill>
              <a:schemeClr val="accent3">
                <a:lumMod val="50000"/>
              </a:schemeClr>
            </a:solidFill>
            <a:effectLst>
              <a:outerShdw blurRad="38100" dist="38100" dir="2700000" algn="tl">
                <a:srgbClr val="000000">
                  <a:alpha val="43137"/>
                </a:srgbClr>
              </a:outerShdw>
            </a:effectLst>
          </a:endParaRPr>
        </a:p>
      </dsp:txBody>
      <dsp:txXfrm>
        <a:off x="0" y="3014545"/>
        <a:ext cx="5669280" cy="21829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6E4044-B112-4D4E-A811-7C3E894B5EF3}">
      <dsp:nvSpPr>
        <dsp:cNvPr id="0" name=""/>
        <dsp:cNvSpPr/>
      </dsp:nvSpPr>
      <dsp:spPr>
        <a:xfrm>
          <a:off x="1135058" y="0"/>
          <a:ext cx="4840302" cy="4840302"/>
        </a:xfrm>
        <a:prstGeom prst="triangl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1AF725-088E-4178-9A98-220105757343}">
      <dsp:nvSpPr>
        <dsp:cNvPr id="0" name=""/>
        <dsp:cNvSpPr/>
      </dsp:nvSpPr>
      <dsp:spPr>
        <a:xfrm>
          <a:off x="3779139" y="506213"/>
          <a:ext cx="4406500" cy="1169248"/>
        </a:xfrm>
        <a:prstGeom prst="roundRect">
          <a:avLst/>
        </a:prstGeom>
        <a:solidFill>
          <a:srgbClr val="FFFF00">
            <a:alpha val="71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t>دراسة الوقت والحركة </a:t>
          </a:r>
          <a:r>
            <a:rPr lang="en-US" sz="3600" b="1" kern="1200" dirty="0" smtClean="0"/>
            <a:t>One best way </a:t>
          </a:r>
          <a:r>
            <a:rPr lang="ar-SA" sz="3600" b="1" kern="1200" dirty="0" smtClean="0"/>
            <a:t> </a:t>
          </a:r>
          <a:endParaRPr lang="ar-SA" sz="3600" b="1" kern="1200" dirty="0"/>
        </a:p>
      </dsp:txBody>
      <dsp:txXfrm>
        <a:off x="3779139" y="506213"/>
        <a:ext cx="4406500" cy="1169248"/>
      </dsp:txXfrm>
    </dsp:sp>
    <dsp:sp modelId="{B5BFD287-F459-4FC4-8074-E8BE9DF1454C}">
      <dsp:nvSpPr>
        <dsp:cNvPr id="0" name=""/>
        <dsp:cNvSpPr/>
      </dsp:nvSpPr>
      <dsp:spPr>
        <a:xfrm>
          <a:off x="3742140" y="1803015"/>
          <a:ext cx="4356098" cy="1039524"/>
        </a:xfrm>
        <a:prstGeom prst="roundRect">
          <a:avLst/>
        </a:prstGeom>
        <a:solidFill>
          <a:srgbClr val="66FFCC">
            <a:alpha val="71000"/>
          </a:srgb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t>الحوافز المادية فقط </a:t>
          </a:r>
          <a:endParaRPr lang="ar-SA" sz="3600" b="1" kern="1200" dirty="0"/>
        </a:p>
      </dsp:txBody>
      <dsp:txXfrm>
        <a:off x="3742140" y="1803015"/>
        <a:ext cx="4356098" cy="1039524"/>
      </dsp:txXfrm>
    </dsp:sp>
    <dsp:sp modelId="{F4BAF63A-98FC-4E6D-B1AF-4C5C9CB0EB7E}">
      <dsp:nvSpPr>
        <dsp:cNvPr id="0" name=""/>
        <dsp:cNvSpPr/>
      </dsp:nvSpPr>
      <dsp:spPr>
        <a:xfrm>
          <a:off x="3804765" y="3025409"/>
          <a:ext cx="4215746" cy="1206294"/>
        </a:xfrm>
        <a:prstGeom prst="roundRect">
          <a:avLst/>
        </a:prstGeom>
        <a:solidFill>
          <a:srgbClr val="00FF00">
            <a:alpha val="58000"/>
          </a:srgb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t>أثبت إمكانية دراسة الإدارة بطريقة علمية </a:t>
          </a:r>
          <a:endParaRPr lang="ar-SA" sz="3600" b="1" kern="1200" dirty="0"/>
        </a:p>
      </dsp:txBody>
      <dsp:txXfrm>
        <a:off x="3804765" y="3025409"/>
        <a:ext cx="4215746" cy="1206294"/>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FE53A9-8F52-4E06-AB8B-1DAA99437BEE}">
      <dsp:nvSpPr>
        <dsp:cNvPr id="0" name=""/>
        <dsp:cNvSpPr/>
      </dsp:nvSpPr>
      <dsp:spPr>
        <a:xfrm>
          <a:off x="4467" y="669519"/>
          <a:ext cx="1382749" cy="17949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شعور بالحاجة</a:t>
          </a:r>
          <a:endParaRPr lang="ar-SA" sz="3200" b="1" kern="1200" dirty="0">
            <a:effectLst>
              <a:outerShdw blurRad="38100" dist="38100" dir="2700000" algn="tl">
                <a:srgbClr val="000000">
                  <a:alpha val="43137"/>
                </a:srgbClr>
              </a:outerShdw>
            </a:effectLst>
          </a:endParaRPr>
        </a:p>
      </dsp:txBody>
      <dsp:txXfrm>
        <a:off x="4467" y="669519"/>
        <a:ext cx="1382749" cy="1794919"/>
      </dsp:txXfrm>
    </dsp:sp>
    <dsp:sp modelId="{28547A2A-C639-4F1F-9092-EC8F809D90BE}">
      <dsp:nvSpPr>
        <dsp:cNvPr id="0" name=""/>
        <dsp:cNvSpPr/>
      </dsp:nvSpPr>
      <dsp:spPr>
        <a:xfrm rot="71525">
          <a:off x="1526574" y="1415880"/>
          <a:ext cx="295569" cy="3429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kern="1200"/>
        </a:p>
      </dsp:txBody>
      <dsp:txXfrm rot="71525">
        <a:off x="1526574" y="1415880"/>
        <a:ext cx="295569" cy="342921"/>
      </dsp:txXfrm>
    </dsp:sp>
    <dsp:sp modelId="{1D3C1CEA-3FA3-4DA3-BD99-158D5EBD5592}">
      <dsp:nvSpPr>
        <dsp:cNvPr id="0" name=""/>
        <dsp:cNvSpPr/>
      </dsp:nvSpPr>
      <dsp:spPr>
        <a:xfrm>
          <a:off x="1944775" y="678851"/>
          <a:ext cx="1382749" cy="18570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توتر</a:t>
          </a:r>
          <a:endParaRPr lang="ar-SA" sz="3200" b="1" kern="1200" dirty="0">
            <a:effectLst>
              <a:outerShdw blurRad="38100" dist="38100" dir="2700000" algn="tl">
                <a:srgbClr val="000000">
                  <a:alpha val="43137"/>
                </a:srgbClr>
              </a:outerShdw>
            </a:effectLst>
          </a:endParaRPr>
        </a:p>
      </dsp:txBody>
      <dsp:txXfrm>
        <a:off x="1944775" y="678851"/>
        <a:ext cx="1382749" cy="1857007"/>
      </dsp:txXfrm>
    </dsp:sp>
    <dsp:sp modelId="{DF5DC316-9BD5-4ACE-A5D7-16F6B3907643}">
      <dsp:nvSpPr>
        <dsp:cNvPr id="0" name=""/>
        <dsp:cNvSpPr/>
      </dsp:nvSpPr>
      <dsp:spPr>
        <a:xfrm>
          <a:off x="3465800" y="1435894"/>
          <a:ext cx="293142" cy="3429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kern="1200"/>
        </a:p>
      </dsp:txBody>
      <dsp:txXfrm>
        <a:off x="3465800" y="1435894"/>
        <a:ext cx="293142" cy="342921"/>
      </dsp:txXfrm>
    </dsp:sp>
    <dsp:sp modelId="{27A068FA-CCCD-47D9-B574-E2E77F5D7B7A}">
      <dsp:nvSpPr>
        <dsp:cNvPr id="0" name=""/>
        <dsp:cNvSpPr/>
      </dsp:nvSpPr>
      <dsp:spPr>
        <a:xfrm>
          <a:off x="3880625" y="680800"/>
          <a:ext cx="1382749" cy="18531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سلوك للتقليل من حدة التوتر</a:t>
          </a:r>
          <a:endParaRPr lang="ar-SA" sz="3200" b="1" kern="1200" dirty="0">
            <a:effectLst>
              <a:outerShdw blurRad="38100" dist="38100" dir="2700000" algn="tl">
                <a:srgbClr val="000000">
                  <a:alpha val="43137"/>
                </a:srgbClr>
              </a:outerShdw>
            </a:effectLst>
          </a:endParaRPr>
        </a:p>
      </dsp:txBody>
      <dsp:txXfrm>
        <a:off x="3880625" y="680800"/>
        <a:ext cx="1382749" cy="1853109"/>
      </dsp:txXfrm>
    </dsp:sp>
    <dsp:sp modelId="{CA54376A-3350-46FC-A249-26645B341980}">
      <dsp:nvSpPr>
        <dsp:cNvPr id="0" name=""/>
        <dsp:cNvSpPr/>
      </dsp:nvSpPr>
      <dsp:spPr>
        <a:xfrm>
          <a:off x="5401649" y="1435894"/>
          <a:ext cx="293142" cy="3429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kern="1200"/>
        </a:p>
      </dsp:txBody>
      <dsp:txXfrm>
        <a:off x="5401649" y="1435894"/>
        <a:ext cx="293142" cy="342921"/>
      </dsp:txXfrm>
    </dsp:sp>
    <dsp:sp modelId="{ECA26E1A-AD73-4A8D-A9FE-2E9EEA6529E2}">
      <dsp:nvSpPr>
        <dsp:cNvPr id="0" name=""/>
        <dsp:cNvSpPr/>
      </dsp:nvSpPr>
      <dsp:spPr>
        <a:xfrm>
          <a:off x="5816474" y="686788"/>
          <a:ext cx="1382749" cy="18411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حواجز</a:t>
          </a:r>
          <a:endParaRPr lang="ar-SA" sz="3200" b="1" kern="1200" dirty="0">
            <a:effectLst>
              <a:outerShdw blurRad="38100" dist="38100" dir="2700000" algn="tl">
                <a:srgbClr val="000000">
                  <a:alpha val="43137"/>
                </a:srgbClr>
              </a:outerShdw>
            </a:effectLst>
          </a:endParaRPr>
        </a:p>
      </dsp:txBody>
      <dsp:txXfrm>
        <a:off x="5816474" y="686788"/>
        <a:ext cx="1382749" cy="1841132"/>
      </dsp:txXfrm>
    </dsp:sp>
    <dsp:sp modelId="{4DB7C6FB-ECB8-4421-8F3E-1B869E09DAF4}">
      <dsp:nvSpPr>
        <dsp:cNvPr id="0" name=""/>
        <dsp:cNvSpPr/>
      </dsp:nvSpPr>
      <dsp:spPr>
        <a:xfrm>
          <a:off x="7337499" y="1435894"/>
          <a:ext cx="293142" cy="3429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kern="1200"/>
        </a:p>
      </dsp:txBody>
      <dsp:txXfrm>
        <a:off x="7337499" y="1435894"/>
        <a:ext cx="293142" cy="342921"/>
      </dsp:txXfrm>
    </dsp:sp>
    <dsp:sp modelId="{D83C6384-1C7E-4D6F-90A4-11F596EBA9A3}">
      <dsp:nvSpPr>
        <dsp:cNvPr id="0" name=""/>
        <dsp:cNvSpPr/>
      </dsp:nvSpPr>
      <dsp:spPr>
        <a:xfrm>
          <a:off x="7752324" y="686788"/>
          <a:ext cx="1382749" cy="184113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سلوك إيجابي</a:t>
          </a:r>
          <a:endParaRPr lang="ar-SA" sz="3200" b="1" kern="1200" dirty="0">
            <a:effectLst>
              <a:outerShdw blurRad="38100" dist="38100" dir="2700000" algn="tl">
                <a:srgbClr val="000000">
                  <a:alpha val="43137"/>
                </a:srgbClr>
              </a:outerShdw>
            </a:effectLst>
          </a:endParaRPr>
        </a:p>
      </dsp:txBody>
      <dsp:txXfrm>
        <a:off x="7752324" y="686788"/>
        <a:ext cx="1382749" cy="184113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CF454B-318D-449B-99E1-FED593AF119D}">
      <dsp:nvSpPr>
        <dsp:cNvPr id="0" name=""/>
        <dsp:cNvSpPr/>
      </dsp:nvSpPr>
      <dsp:spPr>
        <a:xfrm>
          <a:off x="360699" y="3140"/>
          <a:ext cx="2965549" cy="1225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ar-SA" sz="4000" kern="1200" dirty="0" smtClean="0"/>
            <a:t>عدد الأفراد الموجهة لهم </a:t>
          </a:r>
          <a:endParaRPr lang="ar-SA" sz="4000" kern="1200" dirty="0"/>
        </a:p>
      </dsp:txBody>
      <dsp:txXfrm>
        <a:off x="360699" y="3140"/>
        <a:ext cx="2965549" cy="1225587"/>
      </dsp:txXfrm>
    </dsp:sp>
    <dsp:sp modelId="{3170872D-0A9D-4CD9-A4FE-ACF08A41C28F}">
      <dsp:nvSpPr>
        <dsp:cNvPr id="0" name=""/>
        <dsp:cNvSpPr/>
      </dsp:nvSpPr>
      <dsp:spPr>
        <a:xfrm>
          <a:off x="657254" y="1228727"/>
          <a:ext cx="296554" cy="1112080"/>
        </a:xfrm>
        <a:custGeom>
          <a:avLst/>
          <a:gdLst/>
          <a:ahLst/>
          <a:cxnLst/>
          <a:rect l="0" t="0" r="0" b="0"/>
          <a:pathLst>
            <a:path>
              <a:moveTo>
                <a:pt x="0" y="0"/>
              </a:moveTo>
              <a:lnTo>
                <a:pt x="0" y="1112080"/>
              </a:lnTo>
              <a:lnTo>
                <a:pt x="296554" y="1112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39F6C-B63E-4085-B27B-4724009725B7}">
      <dsp:nvSpPr>
        <dsp:cNvPr id="0" name=""/>
        <dsp:cNvSpPr/>
      </dsp:nvSpPr>
      <dsp:spPr>
        <a:xfrm>
          <a:off x="953809" y="1599421"/>
          <a:ext cx="2663656" cy="148277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فردية تركز على إيجاد روح التنافس بين الأفراد</a:t>
          </a:r>
          <a:endParaRPr lang="ar-SA" sz="2800" b="1" kern="1200" dirty="0">
            <a:effectLst>
              <a:outerShdw blurRad="38100" dist="38100" dir="2700000" algn="tl">
                <a:srgbClr val="000000">
                  <a:alpha val="43137"/>
                </a:srgbClr>
              </a:outerShdw>
            </a:effectLst>
          </a:endParaRPr>
        </a:p>
      </dsp:txBody>
      <dsp:txXfrm>
        <a:off x="953809" y="1599421"/>
        <a:ext cx="2663656" cy="1482774"/>
      </dsp:txXfrm>
    </dsp:sp>
    <dsp:sp modelId="{4B0F344A-4BB8-4C43-8A97-0195CA09C5AC}">
      <dsp:nvSpPr>
        <dsp:cNvPr id="0" name=""/>
        <dsp:cNvSpPr/>
      </dsp:nvSpPr>
      <dsp:spPr>
        <a:xfrm>
          <a:off x="657254" y="1228727"/>
          <a:ext cx="296554" cy="2965549"/>
        </a:xfrm>
        <a:custGeom>
          <a:avLst/>
          <a:gdLst/>
          <a:ahLst/>
          <a:cxnLst/>
          <a:rect l="0" t="0" r="0" b="0"/>
          <a:pathLst>
            <a:path>
              <a:moveTo>
                <a:pt x="0" y="0"/>
              </a:moveTo>
              <a:lnTo>
                <a:pt x="0" y="2965549"/>
              </a:lnTo>
              <a:lnTo>
                <a:pt x="296554" y="29655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CE4AD-9DE9-407A-9008-7C234E782D2E}">
      <dsp:nvSpPr>
        <dsp:cNvPr id="0" name=""/>
        <dsp:cNvSpPr/>
      </dsp:nvSpPr>
      <dsp:spPr>
        <a:xfrm>
          <a:off x="953809" y="3452889"/>
          <a:ext cx="2663656" cy="148277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جماعية لبث روح التعاون والعمل الجماعي </a:t>
          </a:r>
          <a:endParaRPr lang="ar-SA" sz="2800" b="1" kern="1200" dirty="0">
            <a:effectLst>
              <a:outerShdw blurRad="38100" dist="38100" dir="2700000" algn="tl">
                <a:srgbClr val="000000">
                  <a:alpha val="43137"/>
                </a:srgbClr>
              </a:outerShdw>
            </a:effectLst>
          </a:endParaRPr>
        </a:p>
      </dsp:txBody>
      <dsp:txXfrm>
        <a:off x="953809" y="3452889"/>
        <a:ext cx="2663656" cy="1482774"/>
      </dsp:txXfrm>
    </dsp:sp>
    <dsp:sp modelId="{8DC96E75-5755-435C-BAEE-1F70A3593F05}">
      <dsp:nvSpPr>
        <dsp:cNvPr id="0" name=""/>
        <dsp:cNvSpPr/>
      </dsp:nvSpPr>
      <dsp:spPr>
        <a:xfrm>
          <a:off x="4067635" y="3140"/>
          <a:ext cx="2965549" cy="13146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ar-SA" sz="4000" kern="1200" dirty="0" smtClean="0"/>
            <a:t>نوعية الحوافز</a:t>
          </a:r>
          <a:endParaRPr lang="ar-SA" sz="4000" kern="1200" dirty="0"/>
        </a:p>
      </dsp:txBody>
      <dsp:txXfrm>
        <a:off x="4067635" y="3140"/>
        <a:ext cx="2965549" cy="1314672"/>
      </dsp:txXfrm>
    </dsp:sp>
    <dsp:sp modelId="{C0885D4C-FA8D-49A8-87DC-494F5BF00537}">
      <dsp:nvSpPr>
        <dsp:cNvPr id="0" name=""/>
        <dsp:cNvSpPr/>
      </dsp:nvSpPr>
      <dsp:spPr>
        <a:xfrm>
          <a:off x="4364190" y="1317813"/>
          <a:ext cx="296554" cy="1112080"/>
        </a:xfrm>
        <a:custGeom>
          <a:avLst/>
          <a:gdLst/>
          <a:ahLst/>
          <a:cxnLst/>
          <a:rect l="0" t="0" r="0" b="0"/>
          <a:pathLst>
            <a:path>
              <a:moveTo>
                <a:pt x="0" y="0"/>
              </a:moveTo>
              <a:lnTo>
                <a:pt x="0" y="1112080"/>
              </a:lnTo>
              <a:lnTo>
                <a:pt x="296554" y="1112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31957-0159-4D40-87DA-82460DFE7214}">
      <dsp:nvSpPr>
        <dsp:cNvPr id="0" name=""/>
        <dsp:cNvSpPr/>
      </dsp:nvSpPr>
      <dsp:spPr>
        <a:xfrm>
          <a:off x="4660745" y="1688506"/>
          <a:ext cx="3000898" cy="14827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مادية : علاوة ، </a:t>
          </a:r>
          <a:r>
            <a:rPr lang="ar-SA" sz="2800" b="1" kern="1200" dirty="0" err="1" smtClean="0">
              <a:effectLst>
                <a:outerShdw blurRad="38100" dist="38100" dir="2700000" algn="tl">
                  <a:srgbClr val="000000">
                    <a:alpha val="43137"/>
                  </a:srgbClr>
                </a:outerShdw>
              </a:effectLst>
            </a:rPr>
            <a:t>ترفيع</a:t>
          </a:r>
          <a:r>
            <a:rPr lang="ar-SA" sz="2800" b="1" kern="1200" dirty="0" smtClean="0">
              <a:effectLst>
                <a:outerShdw blurRad="38100" dist="38100" dir="2700000" algn="tl">
                  <a:srgbClr val="000000">
                    <a:alpha val="43137"/>
                  </a:srgbClr>
                </a:outerShdw>
              </a:effectLst>
            </a:rPr>
            <a:t> لمستوى أعلى ، مساهمة في الأرباح ، تحسين ظروف العمل</a:t>
          </a:r>
          <a:endParaRPr lang="ar-SA" sz="2800" b="1" kern="1200" dirty="0">
            <a:effectLst>
              <a:outerShdw blurRad="38100" dist="38100" dir="2700000" algn="tl">
                <a:srgbClr val="000000">
                  <a:alpha val="43137"/>
                </a:srgbClr>
              </a:outerShdw>
            </a:effectLst>
          </a:endParaRPr>
        </a:p>
      </dsp:txBody>
      <dsp:txXfrm>
        <a:off x="4660745" y="1688506"/>
        <a:ext cx="3000898" cy="1482774"/>
      </dsp:txXfrm>
    </dsp:sp>
    <dsp:sp modelId="{2630BD87-5B9B-4243-A386-6739A81A6F03}">
      <dsp:nvSpPr>
        <dsp:cNvPr id="0" name=""/>
        <dsp:cNvSpPr/>
      </dsp:nvSpPr>
      <dsp:spPr>
        <a:xfrm>
          <a:off x="4364190" y="1317813"/>
          <a:ext cx="296554" cy="3094810"/>
        </a:xfrm>
        <a:custGeom>
          <a:avLst/>
          <a:gdLst/>
          <a:ahLst/>
          <a:cxnLst/>
          <a:rect l="0" t="0" r="0" b="0"/>
          <a:pathLst>
            <a:path>
              <a:moveTo>
                <a:pt x="0" y="0"/>
              </a:moveTo>
              <a:lnTo>
                <a:pt x="0" y="3094810"/>
              </a:lnTo>
              <a:lnTo>
                <a:pt x="296554" y="309481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685D8-4FBE-4892-8B14-D24CA85E21E5}">
      <dsp:nvSpPr>
        <dsp:cNvPr id="0" name=""/>
        <dsp:cNvSpPr/>
      </dsp:nvSpPr>
      <dsp:spPr>
        <a:xfrm>
          <a:off x="4660745" y="3541975"/>
          <a:ext cx="3208154" cy="174129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ar-SA" sz="2000" kern="1200" dirty="0" smtClean="0"/>
            <a:t> </a:t>
          </a:r>
          <a:r>
            <a:rPr lang="ar-SA" sz="2800" b="1" kern="1200" dirty="0" smtClean="0">
              <a:effectLst>
                <a:outerShdw blurRad="38100" dist="38100" dir="2700000" algn="tl">
                  <a:srgbClr val="000000">
                    <a:alpha val="43137"/>
                  </a:srgbClr>
                </a:outerShdw>
              </a:effectLst>
            </a:rPr>
            <a:t>معنوية : إسناد مهام ومسئوليات جديدة ، المشاركة وإبداء الرأي ، شهادات شكر وتقدير ، مديح وإطراء .</a:t>
          </a:r>
          <a:endParaRPr lang="ar-SA" sz="2800" b="1" kern="1200" dirty="0">
            <a:effectLst>
              <a:outerShdw blurRad="38100" dist="38100" dir="2700000" algn="tl">
                <a:srgbClr val="000000">
                  <a:alpha val="43137"/>
                </a:srgbClr>
              </a:outerShdw>
            </a:effectLst>
          </a:endParaRPr>
        </a:p>
      </dsp:txBody>
      <dsp:txXfrm>
        <a:off x="4660745" y="3541975"/>
        <a:ext cx="3208154" cy="1741296"/>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04228-F299-4A42-9D48-BAA77A7B232A}">
      <dsp:nvSpPr>
        <dsp:cNvPr id="0" name=""/>
        <dsp:cNvSpPr/>
      </dsp:nvSpPr>
      <dsp:spPr>
        <a:xfrm>
          <a:off x="2845912" y="2769"/>
          <a:ext cx="6297058" cy="1739354"/>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رأى أن الأفراد بطبيعتهم يميلون للكسل ولابد من استخدام الحوافز المادية للتأثر عليهم وتوجيه سلوكهم وحاول أن يحقق أعلى قدر من الكفاية </a:t>
          </a:r>
          <a:r>
            <a:rPr lang="ar-SA" sz="2400" b="1" kern="1200" dirty="0" err="1" smtClean="0">
              <a:effectLst>
                <a:outerShdw blurRad="38100" dist="38100" dir="2700000" algn="tl">
                  <a:srgbClr val="000000">
                    <a:alpha val="43137"/>
                  </a:srgbClr>
                </a:outerShdw>
              </a:effectLst>
            </a:rPr>
            <a:t>الانتاجيه</a:t>
          </a:r>
          <a:r>
            <a:rPr lang="ar-SA" sz="2400" b="1" kern="1200" dirty="0" smtClean="0">
              <a:effectLst>
                <a:outerShdw blurRad="38100" dist="38100" dir="2700000" algn="tl">
                  <a:srgbClr val="000000">
                    <a:alpha val="43137"/>
                  </a:srgbClr>
                </a:outerShdw>
              </a:effectLst>
            </a:rPr>
            <a:t> عن طريق دراسة الوقت والحركة. </a:t>
          </a:r>
          <a:endParaRPr lang="ar-SA" sz="2400" b="1" kern="1200" dirty="0">
            <a:effectLst>
              <a:outerShdw blurRad="38100" dist="38100" dir="2700000" algn="tl">
                <a:srgbClr val="000000">
                  <a:alpha val="43137"/>
                </a:srgbClr>
              </a:outerShdw>
            </a:effectLst>
          </a:endParaRPr>
        </a:p>
      </dsp:txBody>
      <dsp:txXfrm>
        <a:off x="2845912" y="2769"/>
        <a:ext cx="6297058" cy="1739354"/>
      </dsp:txXfrm>
    </dsp:sp>
    <dsp:sp modelId="{36BCB0D5-7C17-4ED8-AFCC-EACD611B1934}">
      <dsp:nvSpPr>
        <dsp:cNvPr id="0" name=""/>
        <dsp:cNvSpPr/>
      </dsp:nvSpPr>
      <dsp:spPr>
        <a:xfrm>
          <a:off x="0" y="214230"/>
          <a:ext cx="2844883" cy="11413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kern="1200" dirty="0" smtClean="0">
              <a:solidFill>
                <a:schemeClr val="hlink"/>
              </a:solidFill>
              <a:effectLst>
                <a:outerShdw blurRad="38100" dist="38100" dir="2700000" algn="tl">
                  <a:srgbClr val="000000">
                    <a:alpha val="43137"/>
                  </a:srgbClr>
                </a:outerShdw>
              </a:effectLst>
            </a:rPr>
            <a:t>فردريك تيلور</a:t>
          </a:r>
          <a:endParaRPr lang="ar-SA" sz="4400" kern="1200" dirty="0">
            <a:effectLst>
              <a:outerShdw blurRad="38100" dist="38100" dir="2700000" algn="tl">
                <a:srgbClr val="000000">
                  <a:alpha val="43137"/>
                </a:srgbClr>
              </a:outerShdw>
            </a:effectLst>
          </a:endParaRPr>
        </a:p>
      </dsp:txBody>
      <dsp:txXfrm>
        <a:off x="0" y="214230"/>
        <a:ext cx="2844883" cy="1141368"/>
      </dsp:txXfrm>
    </dsp:sp>
    <dsp:sp modelId="{A988E185-7A73-4C96-8792-6B02D4015450}">
      <dsp:nvSpPr>
        <dsp:cNvPr id="0" name=""/>
        <dsp:cNvSpPr/>
      </dsp:nvSpPr>
      <dsp:spPr>
        <a:xfrm>
          <a:off x="2536925" y="1778133"/>
          <a:ext cx="6607067" cy="1661033"/>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endParaRPr lang="ar-SA" sz="2400" b="1" kern="1200" dirty="0">
            <a:effectLst>
              <a:outerShdw blurRad="38100" dist="38100" dir="2700000" algn="tl">
                <a:srgbClr val="000000">
                  <a:alpha val="43137"/>
                </a:srgbClr>
              </a:outerShdw>
            </a:effectLst>
          </a:endParaRPr>
        </a:p>
        <a:p>
          <a:pPr marL="285750" lvl="1" indent="-285750" algn="r" defTabSz="1244600" rtl="1">
            <a:lnSpc>
              <a:spcPct val="90000"/>
            </a:lnSpc>
            <a:spcBef>
              <a:spcPct val="0"/>
            </a:spcBef>
            <a:spcAft>
              <a:spcPct val="15000"/>
            </a:spcAft>
            <a:buChar char="••"/>
          </a:pPr>
          <a:r>
            <a:rPr lang="ar-SA" sz="2800" b="1" kern="1200" dirty="0" smtClean="0">
              <a:solidFill>
                <a:schemeClr val="tx1"/>
              </a:solidFill>
              <a:effectLst>
                <a:outerShdw blurRad="38100" dist="38100" dir="2700000" algn="tl">
                  <a:srgbClr val="000000">
                    <a:alpha val="43137"/>
                  </a:srgbClr>
                </a:outerShdw>
              </a:effectLst>
            </a:rPr>
            <a:t>تجارب </a:t>
          </a:r>
          <a:r>
            <a:rPr lang="ar-SA" sz="2800" b="1" kern="1200" dirty="0" err="1" smtClean="0">
              <a:solidFill>
                <a:schemeClr val="tx1"/>
              </a:solidFill>
              <a:effectLst>
                <a:outerShdw blurRad="38100" dist="38100" dir="2700000" algn="tl">
                  <a:srgbClr val="000000">
                    <a:alpha val="43137"/>
                  </a:srgbClr>
                </a:outerShdw>
              </a:effectLst>
            </a:rPr>
            <a:t>هورثون</a:t>
          </a:r>
          <a:r>
            <a:rPr lang="ar-SA" sz="2800" b="1" kern="1200" dirty="0" smtClean="0">
              <a:solidFill>
                <a:schemeClr val="tx1"/>
              </a:solidFill>
              <a:effectLst>
                <a:outerShdw blurRad="38100" dist="38100" dir="2700000" algn="tl">
                  <a:srgbClr val="000000">
                    <a:alpha val="43137"/>
                  </a:srgbClr>
                </a:outerShdw>
              </a:effectLst>
            </a:rPr>
            <a:t>: أحدثت </a:t>
          </a:r>
          <a:r>
            <a:rPr lang="ar-SA" sz="2800" b="1" kern="1200" dirty="0" smtClean="0">
              <a:effectLst>
                <a:outerShdw blurRad="38100" dist="38100" dir="2700000" algn="tl">
                  <a:srgbClr val="000000">
                    <a:alpha val="43137"/>
                  </a:srgbClr>
                </a:outerShdw>
              </a:effectLst>
            </a:rPr>
            <a:t>تحولاً أساسياً في مفهوم الدوافع وموجهات السلوك الإنساني.</a:t>
          </a:r>
          <a:endParaRPr lang="ar-SA" sz="2800" b="1" kern="1200" dirty="0">
            <a:effectLst>
              <a:outerShdw blurRad="38100" dist="38100" dir="2700000" algn="tl">
                <a:srgbClr val="000000">
                  <a:alpha val="43137"/>
                </a:srgbClr>
              </a:outerShdw>
            </a:effectLst>
          </a:endParaRPr>
        </a:p>
      </dsp:txBody>
      <dsp:txXfrm>
        <a:off x="2536925" y="1778133"/>
        <a:ext cx="6607067" cy="1661033"/>
      </dsp:txXfrm>
    </dsp:sp>
    <dsp:sp modelId="{05DBCC03-D213-4311-83A0-925E3013CA57}">
      <dsp:nvSpPr>
        <dsp:cNvPr id="0" name=""/>
        <dsp:cNvSpPr/>
      </dsp:nvSpPr>
      <dsp:spPr>
        <a:xfrm>
          <a:off x="0" y="2027180"/>
          <a:ext cx="2467711" cy="114136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kern="1200" dirty="0" err="1" smtClean="0"/>
            <a:t>التون</a:t>
          </a:r>
          <a:r>
            <a:rPr lang="ar-SA" sz="4400" b="1" kern="1200" dirty="0" smtClean="0"/>
            <a:t> مايو</a:t>
          </a:r>
          <a:endParaRPr lang="ar-SA" sz="4400" b="1" kern="1200" dirty="0"/>
        </a:p>
      </dsp:txBody>
      <dsp:txXfrm>
        <a:off x="0" y="2027180"/>
        <a:ext cx="2467711" cy="1141368"/>
      </dsp:txXfrm>
    </dsp:sp>
    <dsp:sp modelId="{FF963129-7BF3-429E-8BB1-C887707F11AF}">
      <dsp:nvSpPr>
        <dsp:cNvPr id="0" name=""/>
        <dsp:cNvSpPr/>
      </dsp:nvSpPr>
      <dsp:spPr>
        <a:xfrm>
          <a:off x="2502312" y="3634200"/>
          <a:ext cx="6448500" cy="1937963"/>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b="1" kern="1200" dirty="0" smtClean="0">
              <a:effectLst>
                <a:outerShdw blurRad="38100" dist="38100" dir="2700000" algn="tl">
                  <a:srgbClr val="000000">
                    <a:alpha val="43137"/>
                  </a:srgbClr>
                </a:outerShdw>
              </a:effectLst>
            </a:rPr>
            <a:t>يرى أن سلوك الفرد يأتي نتيجة لاحتياجات غير مشبعه وهذه الاحتياجات رتبها </a:t>
          </a:r>
          <a:r>
            <a:rPr lang="ar-SA" sz="2800" b="1" kern="1200" dirty="0" err="1" smtClean="0">
              <a:effectLst>
                <a:outerShdw blurRad="38100" dist="38100" dir="2700000" algn="tl">
                  <a:srgbClr val="000000">
                    <a:alpha val="43137"/>
                  </a:srgbClr>
                </a:outerShdw>
              </a:effectLst>
            </a:rPr>
            <a:t>ماسلو</a:t>
          </a:r>
          <a:r>
            <a:rPr lang="ar-SA" sz="2800" b="1" kern="1200" dirty="0" smtClean="0">
              <a:effectLst>
                <a:outerShdw blurRad="38100" dist="38100" dir="2700000" algn="tl">
                  <a:srgbClr val="000000">
                    <a:alpha val="43137"/>
                  </a:srgbClr>
                </a:outerShdw>
              </a:effectLst>
            </a:rPr>
            <a:t> في شكل هرمي ذو خمس مستويات.</a:t>
          </a:r>
          <a:endParaRPr lang="ar-SA" sz="2800" kern="1200" dirty="0">
            <a:effectLst>
              <a:outerShdw blurRad="38100" dist="38100" dir="2700000" algn="tl">
                <a:srgbClr val="000000">
                  <a:alpha val="43137"/>
                </a:srgbClr>
              </a:outerShdw>
            </a:effectLst>
          </a:endParaRPr>
        </a:p>
      </dsp:txBody>
      <dsp:txXfrm>
        <a:off x="2502312" y="3634200"/>
        <a:ext cx="6448500" cy="1937963"/>
      </dsp:txXfrm>
    </dsp:sp>
    <dsp:sp modelId="{6BC2DCC8-CAB7-4CA0-A6F9-A887EE2E1D93}">
      <dsp:nvSpPr>
        <dsp:cNvPr id="0" name=""/>
        <dsp:cNvSpPr/>
      </dsp:nvSpPr>
      <dsp:spPr>
        <a:xfrm>
          <a:off x="0" y="4032536"/>
          <a:ext cx="2467711" cy="114136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1">
            <a:lnSpc>
              <a:spcPct val="90000"/>
            </a:lnSpc>
            <a:spcBef>
              <a:spcPct val="0"/>
            </a:spcBef>
            <a:spcAft>
              <a:spcPct val="35000"/>
            </a:spcAft>
          </a:pPr>
          <a:r>
            <a:rPr lang="ar-SA" sz="3800" kern="1200" dirty="0" err="1" smtClean="0"/>
            <a:t>ابراهام</a:t>
          </a:r>
          <a:r>
            <a:rPr lang="ar-SA" sz="3800" kern="1200" dirty="0" smtClean="0"/>
            <a:t> </a:t>
          </a:r>
          <a:r>
            <a:rPr lang="ar-SA" sz="3800" kern="1200" dirty="0" err="1" smtClean="0"/>
            <a:t>ماسلو</a:t>
          </a:r>
          <a:endParaRPr lang="ar-SA" sz="3800" kern="1200" dirty="0"/>
        </a:p>
      </dsp:txBody>
      <dsp:txXfrm>
        <a:off x="0" y="4032536"/>
        <a:ext cx="2467711" cy="1141368"/>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04228-F299-4A42-9D48-BAA77A7B232A}">
      <dsp:nvSpPr>
        <dsp:cNvPr id="0" name=""/>
        <dsp:cNvSpPr/>
      </dsp:nvSpPr>
      <dsp:spPr>
        <a:xfrm>
          <a:off x="2143112" y="2949"/>
          <a:ext cx="6969693" cy="2297153"/>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solidFill>
                <a:srgbClr val="FF0000"/>
              </a:solidFill>
              <a:effectLst>
                <a:outerShdw blurRad="38100" dist="38100" dir="2700000" algn="tl">
                  <a:srgbClr val="000000">
                    <a:alpha val="43137"/>
                  </a:srgbClr>
                </a:outerShdw>
              </a:effectLst>
            </a:rPr>
            <a:t>قسم الحاجات إلى ثلاث بدلا عن خمس : الوجود (</a:t>
          </a:r>
          <a:r>
            <a:rPr lang="en-US" sz="2400" b="1" kern="1200" dirty="0" smtClean="0">
              <a:solidFill>
                <a:srgbClr val="FF0000"/>
              </a:solidFill>
              <a:effectLst>
                <a:outerShdw blurRad="38100" dist="38100" dir="2700000" algn="tl">
                  <a:srgbClr val="000000">
                    <a:alpha val="43137"/>
                  </a:srgbClr>
                </a:outerShdw>
              </a:effectLst>
            </a:rPr>
            <a:t>E </a:t>
          </a:r>
          <a:r>
            <a:rPr lang="ar-SA" sz="2400" b="1" kern="1200" dirty="0" smtClean="0">
              <a:solidFill>
                <a:srgbClr val="FF0000"/>
              </a:solidFill>
              <a:effectLst>
                <a:outerShdw blurRad="38100" dist="38100" dir="2700000" algn="tl">
                  <a:srgbClr val="000000">
                    <a:alpha val="43137"/>
                  </a:srgbClr>
                </a:outerShdw>
              </a:effectLst>
            </a:rPr>
            <a:t>) تشمل الفسيولوجية والأمنية .</a:t>
          </a:r>
          <a:endParaRPr lang="ar-SA" sz="2400" b="1" kern="1200" dirty="0">
            <a:solidFill>
              <a:srgbClr val="FF0000"/>
            </a:solidFill>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solidFill>
                <a:srgbClr val="FF0000"/>
              </a:solidFill>
              <a:effectLst>
                <a:outerShdw blurRad="38100" dist="38100" dir="2700000" algn="tl">
                  <a:srgbClr val="000000">
                    <a:alpha val="43137"/>
                  </a:srgbClr>
                </a:outerShdw>
              </a:effectLst>
            </a:rPr>
            <a:t>حاجات الانتماء (</a:t>
          </a:r>
          <a:r>
            <a:rPr lang="en-US" sz="2400" b="1" kern="1200" dirty="0" smtClean="0">
              <a:solidFill>
                <a:srgbClr val="FF0000"/>
              </a:solidFill>
              <a:effectLst>
                <a:outerShdw blurRad="38100" dist="38100" dir="2700000" algn="tl">
                  <a:srgbClr val="000000">
                    <a:alpha val="43137"/>
                  </a:srgbClr>
                </a:outerShdw>
              </a:effectLst>
            </a:rPr>
            <a:t>R </a:t>
          </a:r>
          <a:r>
            <a:rPr lang="ar-SA" sz="2400" b="1" kern="1200" dirty="0" smtClean="0">
              <a:solidFill>
                <a:srgbClr val="FF0000"/>
              </a:solidFill>
              <a:effectLst>
                <a:outerShdw blurRad="38100" dist="38100" dir="2700000" algn="tl">
                  <a:srgbClr val="000000">
                    <a:alpha val="43137"/>
                  </a:srgbClr>
                </a:outerShdw>
              </a:effectLst>
            </a:rPr>
            <a:t>) تشمل الاجتماعية والاعتراف .</a:t>
          </a:r>
          <a:endParaRPr lang="ar-SA" sz="2400" b="1" kern="1200" dirty="0">
            <a:solidFill>
              <a:srgbClr val="FF0000"/>
            </a:solidFill>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solidFill>
                <a:srgbClr val="FF0000"/>
              </a:solidFill>
              <a:effectLst>
                <a:outerShdw blurRad="38100" dist="38100" dir="2700000" algn="tl">
                  <a:srgbClr val="000000">
                    <a:alpha val="43137"/>
                  </a:srgbClr>
                </a:outerShdw>
              </a:effectLst>
            </a:rPr>
            <a:t>حاجة النمو ( </a:t>
          </a:r>
          <a:r>
            <a:rPr lang="en-US" sz="2400" b="1" kern="1200" dirty="0" smtClean="0">
              <a:solidFill>
                <a:srgbClr val="FF0000"/>
              </a:solidFill>
              <a:effectLst>
                <a:outerShdw blurRad="38100" dist="38100" dir="2700000" algn="tl">
                  <a:srgbClr val="000000">
                    <a:alpha val="43137"/>
                  </a:srgbClr>
                </a:outerShdw>
              </a:effectLst>
            </a:rPr>
            <a:t>G</a:t>
          </a:r>
          <a:r>
            <a:rPr lang="ar-SA" sz="2400" b="1" kern="1200" dirty="0" smtClean="0">
              <a:solidFill>
                <a:srgbClr val="FF0000"/>
              </a:solidFill>
              <a:effectLst>
                <a:outerShdw blurRad="38100" dist="38100" dir="2700000" algn="tl">
                  <a:srgbClr val="000000">
                    <a:alpha val="43137"/>
                  </a:srgbClr>
                </a:outerShdw>
              </a:effectLst>
            </a:rPr>
            <a:t>) تعبر عن حاجة تحقيق الذات . </a:t>
          </a:r>
          <a:endParaRPr lang="ar-SA" sz="2400" b="1" kern="1200" dirty="0">
            <a:solidFill>
              <a:srgbClr val="FF0000"/>
            </a:solidFill>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solidFill>
                <a:srgbClr val="FF0000"/>
              </a:solidFill>
              <a:effectLst>
                <a:outerShdw blurRad="38100" dist="38100" dir="2700000" algn="tl">
                  <a:srgbClr val="000000">
                    <a:alpha val="43137"/>
                  </a:srgbClr>
                </a:outerShdw>
              </a:effectLst>
            </a:rPr>
            <a:t>نظرية (</a:t>
          </a:r>
          <a:r>
            <a:rPr lang="en-US" sz="2400" b="1" kern="1200" dirty="0" smtClean="0">
              <a:solidFill>
                <a:srgbClr val="FF0000"/>
              </a:solidFill>
              <a:effectLst>
                <a:outerShdw blurRad="38100" dist="38100" dir="2700000" algn="tl">
                  <a:srgbClr val="000000">
                    <a:alpha val="43137"/>
                  </a:srgbClr>
                </a:outerShdw>
              </a:effectLst>
            </a:rPr>
            <a:t> ERG </a:t>
          </a:r>
          <a:r>
            <a:rPr lang="ar-SA" sz="2400" b="1" kern="1200" dirty="0" smtClean="0">
              <a:solidFill>
                <a:srgbClr val="FF0000"/>
              </a:solidFill>
              <a:effectLst>
                <a:outerShdw blurRad="38100" dist="38100" dir="2700000" algn="tl">
                  <a:srgbClr val="000000">
                    <a:alpha val="43137"/>
                  </a:srgbClr>
                </a:outerShdw>
              </a:effectLst>
            </a:rPr>
            <a:t>) لا تصنف الحاجات بشكل هرمي بل بشكل متقاربة .</a:t>
          </a:r>
          <a:endParaRPr lang="ar-SA" sz="2400" b="1" kern="1200" dirty="0">
            <a:solidFill>
              <a:srgbClr val="FF0000"/>
            </a:solidFill>
            <a:effectLst>
              <a:outerShdw blurRad="38100" dist="38100" dir="2700000" algn="tl">
                <a:srgbClr val="000000">
                  <a:alpha val="43137"/>
                </a:srgbClr>
              </a:outerShdw>
            </a:effectLst>
          </a:endParaRPr>
        </a:p>
      </dsp:txBody>
      <dsp:txXfrm>
        <a:off x="2143112" y="2949"/>
        <a:ext cx="6969693" cy="2297153"/>
      </dsp:txXfrm>
    </dsp:sp>
    <dsp:sp modelId="{36BCB0D5-7C17-4ED8-AFCC-EACD611B1934}">
      <dsp:nvSpPr>
        <dsp:cNvPr id="0" name=""/>
        <dsp:cNvSpPr/>
      </dsp:nvSpPr>
      <dsp:spPr>
        <a:xfrm>
          <a:off x="0" y="534243"/>
          <a:ext cx="2111918" cy="10705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SA" sz="4800" b="1" kern="1200" dirty="0" err="1" smtClean="0">
              <a:solidFill>
                <a:schemeClr val="hlink"/>
              </a:solidFill>
            </a:rPr>
            <a:t>الدرفر</a:t>
          </a:r>
          <a:endParaRPr lang="ar-SA" sz="4800" kern="1200" dirty="0">
            <a:effectLst>
              <a:outerShdw blurRad="38100" dist="38100" dir="2700000" algn="tl">
                <a:srgbClr val="000000">
                  <a:alpha val="43137"/>
                </a:srgbClr>
              </a:outerShdw>
            </a:effectLst>
          </a:endParaRPr>
        </a:p>
      </dsp:txBody>
      <dsp:txXfrm>
        <a:off x="0" y="534243"/>
        <a:ext cx="2111918" cy="1070519"/>
      </dsp:txXfrm>
    </dsp:sp>
    <dsp:sp modelId="{A988E185-7A73-4C96-8792-6B02D4015450}">
      <dsp:nvSpPr>
        <dsp:cNvPr id="0" name=""/>
        <dsp:cNvSpPr/>
      </dsp:nvSpPr>
      <dsp:spPr>
        <a:xfrm>
          <a:off x="2361642" y="2407700"/>
          <a:ext cx="6782357" cy="2308886"/>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أكد على أن الإنسان بطبيعته لديه قابليه للنمو .</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 على المنظمة استثمار هذه الاستعدادات الفطرية للتأثير على سلوك الأفراد ، وتهيئة الظروف التي تساعدهم على النمو بدلا من إيجاد العوائق أمامهم .</a:t>
          </a:r>
          <a:endParaRPr lang="ar-SA" sz="2400" b="1" kern="1200" dirty="0">
            <a:effectLst>
              <a:outerShdw blurRad="38100" dist="38100" dir="2700000" algn="tl">
                <a:srgbClr val="000000">
                  <a:alpha val="43137"/>
                </a:srgbClr>
              </a:outerShdw>
            </a:effectLst>
          </a:endParaRPr>
        </a:p>
      </dsp:txBody>
      <dsp:txXfrm>
        <a:off x="2361642" y="2407700"/>
        <a:ext cx="6782357" cy="2308886"/>
      </dsp:txXfrm>
    </dsp:sp>
    <dsp:sp modelId="{05DBCC03-D213-4311-83A0-925E3013CA57}">
      <dsp:nvSpPr>
        <dsp:cNvPr id="0" name=""/>
        <dsp:cNvSpPr/>
      </dsp:nvSpPr>
      <dsp:spPr>
        <a:xfrm>
          <a:off x="0" y="3036668"/>
          <a:ext cx="2354336" cy="107051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SA" sz="4800" b="1" kern="1200" dirty="0" err="1" smtClean="0"/>
            <a:t>أرجرس</a:t>
          </a:r>
          <a:endParaRPr lang="ar-SA" sz="4800" b="1" kern="1200" dirty="0"/>
        </a:p>
      </dsp:txBody>
      <dsp:txXfrm>
        <a:off x="0" y="3036668"/>
        <a:ext cx="2354336" cy="1070519"/>
      </dsp:txXfrm>
    </dsp:sp>
    <dsp:sp modelId="{FF963129-7BF3-429E-8BB1-C887707F11AF}">
      <dsp:nvSpPr>
        <dsp:cNvPr id="0" name=""/>
        <dsp:cNvSpPr/>
      </dsp:nvSpPr>
      <dsp:spPr>
        <a:xfrm>
          <a:off x="2502312" y="4826042"/>
          <a:ext cx="6448500" cy="1817667"/>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endParaRPr lang="ar-SA" sz="2800" b="1" kern="1200" dirty="0">
            <a:effectLst>
              <a:outerShdw blurRad="38100" dist="38100" dir="2700000" algn="tl">
                <a:srgbClr val="000000">
                  <a:alpha val="43137"/>
                </a:srgbClr>
              </a:outerShdw>
            </a:effectLst>
          </a:endParaRPr>
        </a:p>
        <a:p>
          <a:pPr marL="285750" lvl="1" indent="-285750" algn="r" defTabSz="1244600" rtl="1">
            <a:lnSpc>
              <a:spcPct val="90000"/>
            </a:lnSpc>
            <a:spcBef>
              <a:spcPct val="0"/>
            </a:spcBef>
            <a:spcAft>
              <a:spcPct val="15000"/>
            </a:spcAft>
            <a:buChar char="••"/>
          </a:pPr>
          <a:r>
            <a:rPr lang="ar-SA" sz="2800" b="1" kern="1200" dirty="0" smtClean="0">
              <a:effectLst>
                <a:outerShdw blurRad="38100" dist="38100" dir="2700000" algn="tl">
                  <a:srgbClr val="000000">
                    <a:alpha val="43137"/>
                  </a:srgbClr>
                </a:outerShdw>
              </a:effectLst>
            </a:rPr>
            <a:t>حدد مجوعتين من العوامل  ( العوامل الدافعة ، والعوامل الوقائية ).</a:t>
          </a:r>
          <a:endParaRPr lang="ar-SA" sz="2800" b="1" kern="1200" dirty="0">
            <a:effectLst>
              <a:outerShdw blurRad="38100" dist="38100" dir="2700000" algn="tl">
                <a:srgbClr val="000000">
                  <a:alpha val="43137"/>
                </a:srgbClr>
              </a:outerShdw>
            </a:effectLst>
          </a:endParaRPr>
        </a:p>
      </dsp:txBody>
      <dsp:txXfrm>
        <a:off x="2502312" y="4826042"/>
        <a:ext cx="6448500" cy="1817667"/>
      </dsp:txXfrm>
    </dsp:sp>
    <dsp:sp modelId="{6BC2DCC8-CAB7-4CA0-A6F9-A887EE2E1D93}">
      <dsp:nvSpPr>
        <dsp:cNvPr id="0" name=""/>
        <dsp:cNvSpPr/>
      </dsp:nvSpPr>
      <dsp:spPr>
        <a:xfrm>
          <a:off x="0" y="5199300"/>
          <a:ext cx="2467711" cy="107051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SA" sz="4800" b="1" kern="1200" dirty="0" err="1" smtClean="0">
              <a:solidFill>
                <a:schemeClr val="hlink"/>
              </a:solidFill>
            </a:rPr>
            <a:t>هرزبرج</a:t>
          </a:r>
          <a:endParaRPr lang="ar-SA" sz="4800" kern="1200" dirty="0"/>
        </a:p>
      </dsp:txBody>
      <dsp:txXfrm>
        <a:off x="0" y="5199300"/>
        <a:ext cx="2467711" cy="1070519"/>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04228-F299-4A42-9D48-BAA77A7B232A}">
      <dsp:nvSpPr>
        <dsp:cNvPr id="0" name=""/>
        <dsp:cNvSpPr/>
      </dsp:nvSpPr>
      <dsp:spPr>
        <a:xfrm>
          <a:off x="2000653" y="1267"/>
          <a:ext cx="7143132" cy="323689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أكد على أن للمناخ التنظيمي تأثيراً بالغاً على دوافع الفرد، فالمناخ التنظيمي الذي :</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يسوده الالتزام بالقوانين يولد لدى </a:t>
          </a:r>
          <a:r>
            <a:rPr lang="ar-SA" sz="2400" b="1" kern="1200" dirty="0" err="1" smtClean="0">
              <a:effectLst>
                <a:outerShdw blurRad="38100" dist="38100" dir="2700000" algn="tl">
                  <a:srgbClr val="000000">
                    <a:alpha val="43137"/>
                  </a:srgbClr>
                </a:outerShdw>
              </a:effectLst>
            </a:rPr>
            <a:t>الافراد</a:t>
          </a:r>
          <a:r>
            <a:rPr lang="ar-SA" sz="2400" b="1" kern="1200" dirty="0" smtClean="0">
              <a:effectLst>
                <a:outerShdw blurRad="38100" dist="38100" dir="2700000" algn="tl">
                  <a:srgbClr val="000000">
                    <a:alpha val="43137"/>
                  </a:srgbClr>
                </a:outerShdw>
              </a:effectLst>
            </a:rPr>
            <a:t> الحاجة للقوة والسيطرة ويزداد تأثيرها على سلوكهم .</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يؤكد على أهمية التعاون سيؤدي إلى بروز الحاجة للصداقة .</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يشجع منسوبيه على تحديد أهدافهم بأنفسهم وتحمل المسئولية سيؤكد لديهم الحاجة للانجاز .</a:t>
          </a:r>
          <a:endParaRPr lang="ar-SA" sz="2400" b="1" kern="1200" dirty="0">
            <a:effectLst>
              <a:outerShdw blurRad="38100" dist="38100" dir="2700000" algn="tl">
                <a:srgbClr val="000000">
                  <a:alpha val="43137"/>
                </a:srgbClr>
              </a:outerShdw>
            </a:effectLst>
          </a:endParaRPr>
        </a:p>
      </dsp:txBody>
      <dsp:txXfrm>
        <a:off x="2000653" y="1267"/>
        <a:ext cx="7143132" cy="3236897"/>
      </dsp:txXfrm>
    </dsp:sp>
    <dsp:sp modelId="{36BCB0D5-7C17-4ED8-AFCC-EACD611B1934}">
      <dsp:nvSpPr>
        <dsp:cNvPr id="0" name=""/>
        <dsp:cNvSpPr/>
      </dsp:nvSpPr>
      <dsp:spPr>
        <a:xfrm>
          <a:off x="0" y="749908"/>
          <a:ext cx="2000439" cy="15084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SA" sz="4800" b="1" kern="1200" dirty="0" smtClean="0">
              <a:solidFill>
                <a:schemeClr val="hlink"/>
              </a:solidFill>
            </a:rPr>
            <a:t>جورج </a:t>
          </a:r>
          <a:r>
            <a:rPr lang="ar-SA" sz="4800" b="1" kern="1200" dirty="0" err="1" smtClean="0">
              <a:solidFill>
                <a:schemeClr val="hlink"/>
              </a:solidFill>
            </a:rPr>
            <a:t>لتون</a:t>
          </a:r>
          <a:endParaRPr lang="ar-SA" sz="4800" kern="1200" dirty="0">
            <a:effectLst>
              <a:outerShdw blurRad="38100" dist="38100" dir="2700000" algn="tl">
                <a:srgbClr val="000000">
                  <a:alpha val="43137"/>
                </a:srgbClr>
              </a:outerShdw>
            </a:effectLst>
          </a:endParaRPr>
        </a:p>
      </dsp:txBody>
      <dsp:txXfrm>
        <a:off x="0" y="749908"/>
        <a:ext cx="2000439" cy="1508459"/>
      </dsp:txXfrm>
    </dsp:sp>
    <dsp:sp modelId="{A988E185-7A73-4C96-8792-6B02D4015450}">
      <dsp:nvSpPr>
        <dsp:cNvPr id="0" name=""/>
        <dsp:cNvSpPr/>
      </dsp:nvSpPr>
      <dsp:spPr>
        <a:xfrm>
          <a:off x="2154178" y="3389780"/>
          <a:ext cx="6989821" cy="3253430"/>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يرى أن هناك ثلاثة أساليب يمكن استخدامها لزيادة درجة الرضا لدى الموظف ولتوجيه سلوكه إيجابياً.  </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إتباع أسلوب التغذية العكسية عن مستوى أدائه مقارنة بالمستوى المطلوب.</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 تعهد عمل الموظف بالتغيير المستمر بإضافة مسئوليات جديدة ومنحة الاستقلالية ( الإثراء الوظيفي ).</a:t>
          </a:r>
          <a:endParaRPr lang="ar-SA" sz="2400" b="1"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ct val="15000"/>
            </a:spcAft>
            <a:buChar char="••"/>
          </a:pPr>
          <a:r>
            <a:rPr lang="ar-SA" sz="2400" b="1" kern="1200" dirty="0" smtClean="0">
              <a:effectLst>
                <a:outerShdw blurRad="38100" dist="38100" dir="2700000" algn="tl">
                  <a:srgbClr val="000000">
                    <a:alpha val="43137"/>
                  </a:srgbClr>
                </a:outerShdw>
              </a:effectLst>
            </a:rPr>
            <a:t>تهيئة التقنية لسد احتياجات المنسوبين .</a:t>
          </a:r>
          <a:endParaRPr lang="ar-SA" sz="2400" b="1" kern="1200" dirty="0">
            <a:effectLst>
              <a:outerShdw blurRad="38100" dist="38100" dir="2700000" algn="tl">
                <a:srgbClr val="000000">
                  <a:alpha val="43137"/>
                </a:srgbClr>
              </a:outerShdw>
            </a:effectLst>
          </a:endParaRPr>
        </a:p>
      </dsp:txBody>
      <dsp:txXfrm>
        <a:off x="2154178" y="3389780"/>
        <a:ext cx="6989821" cy="3253430"/>
      </dsp:txXfrm>
    </dsp:sp>
    <dsp:sp modelId="{05DBCC03-D213-4311-83A0-925E3013CA57}">
      <dsp:nvSpPr>
        <dsp:cNvPr id="0" name=""/>
        <dsp:cNvSpPr/>
      </dsp:nvSpPr>
      <dsp:spPr>
        <a:xfrm>
          <a:off x="0" y="4276053"/>
          <a:ext cx="2151709" cy="150845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SA" sz="4800" b="1" kern="1200" dirty="0" err="1" smtClean="0">
              <a:solidFill>
                <a:schemeClr val="hlink"/>
              </a:solidFill>
            </a:rPr>
            <a:t>باسمور</a:t>
          </a:r>
          <a:endParaRPr lang="ar-SA" sz="4800" b="1" kern="1200" dirty="0"/>
        </a:p>
      </dsp:txBody>
      <dsp:txXfrm>
        <a:off x="0" y="4276053"/>
        <a:ext cx="2151709" cy="1508459"/>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2BE3D-75AE-4886-9CFB-1DBAAAC3185C}">
      <dsp:nvSpPr>
        <dsp:cNvPr id="0" name=""/>
        <dsp:cNvSpPr/>
      </dsp:nvSpPr>
      <dsp:spPr>
        <a:xfrm>
          <a:off x="0" y="4267235"/>
          <a:ext cx="8929718" cy="14120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kumimoji="0" lang="ar-SA"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تنظيم حاجات الفرد</a:t>
          </a:r>
          <a:endParaRPr lang="ar-SA" sz="3600" kern="1200" dirty="0"/>
        </a:p>
      </dsp:txBody>
      <dsp:txXfrm>
        <a:off x="0" y="4267235"/>
        <a:ext cx="8929718" cy="762489"/>
      </dsp:txXfrm>
    </dsp:sp>
    <dsp:sp modelId="{A4055D7A-F051-4A8D-9A83-C0E6615C190A}">
      <dsp:nvSpPr>
        <dsp:cNvPr id="0" name=""/>
        <dsp:cNvSpPr/>
      </dsp:nvSpPr>
      <dsp:spPr>
        <a:xfrm>
          <a:off x="0" y="5036261"/>
          <a:ext cx="4464859" cy="64952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lvl="0" algn="ctr" defTabSz="1822450" rtl="1">
            <a:lnSpc>
              <a:spcPct val="90000"/>
            </a:lnSpc>
            <a:spcBef>
              <a:spcPct val="0"/>
            </a:spcBef>
            <a:spcAft>
              <a:spcPct val="35000"/>
            </a:spcAft>
          </a:pPr>
          <a:r>
            <a:rPr kumimoji="0" lang="ar-SA" sz="4100" b="1" i="0"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لا تأخذ شكل هرمي</a:t>
          </a:r>
          <a:endParaRPr kumimoji="0" lang="en-US" sz="41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sp:txBody>
      <dsp:txXfrm>
        <a:off x="0" y="5036261"/>
        <a:ext cx="4464859" cy="649527"/>
      </dsp:txXfrm>
    </dsp:sp>
    <dsp:sp modelId="{59D2CB3F-B253-4453-B3E3-CC8EAC110A04}">
      <dsp:nvSpPr>
        <dsp:cNvPr id="0" name=""/>
        <dsp:cNvSpPr/>
      </dsp:nvSpPr>
      <dsp:spPr>
        <a:xfrm>
          <a:off x="4464859" y="5036261"/>
          <a:ext cx="4464859" cy="64952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lvl="0" algn="ctr" defTabSz="1822450" rtl="1">
            <a:lnSpc>
              <a:spcPct val="90000"/>
            </a:lnSpc>
            <a:spcBef>
              <a:spcPct val="0"/>
            </a:spcBef>
            <a:spcAft>
              <a:spcPct val="35000"/>
            </a:spcAft>
          </a:pPr>
          <a:r>
            <a:rPr kumimoji="0" lang="ar-SA" sz="41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في شكل هرمي</a:t>
          </a:r>
          <a:endParaRPr lang="ar-SA" sz="4100" kern="1200" dirty="0"/>
        </a:p>
      </dsp:txBody>
      <dsp:txXfrm>
        <a:off x="4464859" y="5036261"/>
        <a:ext cx="4464859" cy="649527"/>
      </dsp:txXfrm>
    </dsp:sp>
    <dsp:sp modelId="{87870DB3-61CA-47D2-872E-884073135302}">
      <dsp:nvSpPr>
        <dsp:cNvPr id="0" name=""/>
        <dsp:cNvSpPr/>
      </dsp:nvSpPr>
      <dsp:spPr>
        <a:xfrm rot="10800000">
          <a:off x="0" y="2151511"/>
          <a:ext cx="8929718" cy="2171681"/>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kumimoji="0" lang="ar-SA"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أثر الاحتياج على الرضا</a:t>
          </a:r>
          <a:r>
            <a:rPr kumimoji="0" lang="en-US"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 </a:t>
          </a:r>
          <a:endParaRPr lang="ar-SA" sz="3600" kern="1200" dirty="0"/>
        </a:p>
      </dsp:txBody>
      <dsp:txXfrm>
        <a:off x="0" y="2151511"/>
        <a:ext cx="8929718" cy="762260"/>
      </dsp:txXfrm>
    </dsp:sp>
    <dsp:sp modelId="{358D2B2E-7930-446A-AB6C-1B8D1BC317F3}">
      <dsp:nvSpPr>
        <dsp:cNvPr id="0" name=""/>
        <dsp:cNvSpPr/>
      </dsp:nvSpPr>
      <dsp:spPr>
        <a:xfrm>
          <a:off x="1706" y="2913771"/>
          <a:ext cx="5250643" cy="64933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kumimoji="0" lang="ar-SA" sz="24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المشبعة ( الوقائية ) لا تدفع الإنسان لمزيد من العمل لكن الأخرى توجه السلوك </a:t>
          </a:r>
          <a:endParaRPr kumimoji="0" lang="en-US" sz="24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sp:txBody>
      <dsp:txXfrm>
        <a:off x="1706" y="2913771"/>
        <a:ext cx="5250643" cy="649332"/>
      </dsp:txXfrm>
    </dsp:sp>
    <dsp:sp modelId="{4B1C63A3-18C9-4467-8A2B-AD688921578F}">
      <dsp:nvSpPr>
        <dsp:cNvPr id="0" name=""/>
        <dsp:cNvSpPr/>
      </dsp:nvSpPr>
      <dsp:spPr>
        <a:xfrm>
          <a:off x="5252350" y="2913771"/>
          <a:ext cx="3675660" cy="64933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kumimoji="0" lang="ar-SA" sz="2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المشبعة لا يمكن استخدامها لدفع الفرد</a:t>
          </a:r>
          <a:endParaRPr lang="ar-SA" sz="2800" kern="1200" dirty="0"/>
        </a:p>
      </dsp:txBody>
      <dsp:txXfrm>
        <a:off x="5252350" y="2913771"/>
        <a:ext cx="3675660" cy="649332"/>
      </dsp:txXfrm>
    </dsp:sp>
    <dsp:sp modelId="{0F593334-1FC9-4AED-9A28-2236C6A7DC82}">
      <dsp:nvSpPr>
        <dsp:cNvPr id="0" name=""/>
        <dsp:cNvSpPr/>
      </dsp:nvSpPr>
      <dsp:spPr>
        <a:xfrm rot="10800000">
          <a:off x="0" y="1010"/>
          <a:ext cx="8929718" cy="2171681"/>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kumimoji="0" lang="ar-SA"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علاقة الأداء بالرضا الوظيفي</a:t>
          </a:r>
          <a:r>
            <a:rPr kumimoji="0" lang="en-US"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 </a:t>
          </a:r>
          <a:endParaRPr lang="ar-SA" sz="3600" kern="1200" dirty="0"/>
        </a:p>
      </dsp:txBody>
      <dsp:txXfrm>
        <a:off x="0" y="1010"/>
        <a:ext cx="8929718" cy="762260"/>
      </dsp:txXfrm>
    </dsp:sp>
    <dsp:sp modelId="{06CBD568-4F33-49C6-9190-E7E0F983C21C}">
      <dsp:nvSpPr>
        <dsp:cNvPr id="0" name=""/>
        <dsp:cNvSpPr/>
      </dsp:nvSpPr>
      <dsp:spPr>
        <a:xfrm>
          <a:off x="0" y="763270"/>
          <a:ext cx="4464859" cy="649332"/>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kumimoji="0" lang="ar-SA" sz="2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المشبعة تؤثر على الأداء</a:t>
          </a:r>
          <a:endParaRPr lang="ar-SA" sz="2800" kern="1200" dirty="0"/>
        </a:p>
      </dsp:txBody>
      <dsp:txXfrm>
        <a:off x="0" y="763270"/>
        <a:ext cx="4464859" cy="649332"/>
      </dsp:txXfrm>
    </dsp:sp>
    <dsp:sp modelId="{287624A8-E428-494E-980E-7EA46F9CC28B}">
      <dsp:nvSpPr>
        <dsp:cNvPr id="0" name=""/>
        <dsp:cNvSpPr/>
      </dsp:nvSpPr>
      <dsp:spPr>
        <a:xfrm>
          <a:off x="4464859" y="763270"/>
          <a:ext cx="4464859" cy="64933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kumimoji="0" lang="ar-SA" sz="24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الاحتياجات غير مشبعة تؤثر على السلوك والسلوك يؤثر على الأداء</a:t>
          </a:r>
          <a:endParaRPr lang="ar-SA" sz="2400" kern="1200" dirty="0"/>
        </a:p>
      </dsp:txBody>
      <dsp:txXfrm>
        <a:off x="4464859" y="763270"/>
        <a:ext cx="4464859" cy="649332"/>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2BE3D-75AE-4886-9CFB-1DBAAAC3185C}">
      <dsp:nvSpPr>
        <dsp:cNvPr id="0" name=""/>
        <dsp:cNvSpPr/>
      </dsp:nvSpPr>
      <dsp:spPr>
        <a:xfrm>
          <a:off x="0" y="4643463"/>
          <a:ext cx="8929718" cy="15532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kumimoji="0" lang="ar-SA"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1- نوع الدوافع ،2- المستوى الوظيفي </a:t>
          </a:r>
          <a:endParaRPr lang="ar-SA" sz="3600" kern="1200" dirty="0"/>
        </a:p>
      </dsp:txBody>
      <dsp:txXfrm>
        <a:off x="0" y="4643463"/>
        <a:ext cx="8929718" cy="838737"/>
      </dsp:txXfrm>
    </dsp:sp>
    <dsp:sp modelId="{A4055D7A-F051-4A8D-9A83-C0E6615C190A}">
      <dsp:nvSpPr>
        <dsp:cNvPr id="0" name=""/>
        <dsp:cNvSpPr/>
      </dsp:nvSpPr>
      <dsp:spPr>
        <a:xfrm>
          <a:off x="0" y="5539887"/>
          <a:ext cx="4464859" cy="71448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kumimoji="0" lang="ar-SA" sz="24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1-العوامل التي لها علاقة بدوافع العمل ،   2- تنطبق على المستويات العليا فقط</a:t>
          </a:r>
          <a:endParaRPr kumimoji="0" lang="en-US" sz="24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sp:txBody>
      <dsp:txXfrm>
        <a:off x="0" y="5539887"/>
        <a:ext cx="4464859" cy="714480"/>
      </dsp:txXfrm>
    </dsp:sp>
    <dsp:sp modelId="{59D2CB3F-B253-4453-B3E3-CC8EAC110A04}">
      <dsp:nvSpPr>
        <dsp:cNvPr id="0" name=""/>
        <dsp:cNvSpPr/>
      </dsp:nvSpPr>
      <dsp:spPr>
        <a:xfrm>
          <a:off x="4464859" y="5539887"/>
          <a:ext cx="4464859" cy="71448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kumimoji="0" lang="ar-SA" sz="24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1-تشمل كل عوامل الوجود البشري ،   2-تنطبق على كل المستويات الاداريه</a:t>
          </a:r>
          <a:endParaRPr lang="ar-SA" sz="2400" kern="1200" dirty="0"/>
        </a:p>
      </dsp:txBody>
      <dsp:txXfrm>
        <a:off x="4464859" y="5539887"/>
        <a:ext cx="4464859" cy="714480"/>
      </dsp:txXfrm>
    </dsp:sp>
    <dsp:sp modelId="{87870DB3-61CA-47D2-872E-884073135302}">
      <dsp:nvSpPr>
        <dsp:cNvPr id="0" name=""/>
        <dsp:cNvSpPr/>
      </dsp:nvSpPr>
      <dsp:spPr>
        <a:xfrm rot="10800000">
          <a:off x="0" y="2366662"/>
          <a:ext cx="8929718" cy="2388849"/>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kumimoji="0" lang="ar-SA"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تأثير الاحتياجات</a:t>
          </a:r>
          <a:endParaRPr lang="ar-SA" sz="3600" kern="1200" dirty="0"/>
        </a:p>
      </dsp:txBody>
      <dsp:txXfrm>
        <a:off x="0" y="2366662"/>
        <a:ext cx="8929718" cy="838486"/>
      </dsp:txXfrm>
    </dsp:sp>
    <dsp:sp modelId="{358D2B2E-7930-446A-AB6C-1B8D1BC317F3}">
      <dsp:nvSpPr>
        <dsp:cNvPr id="0" name=""/>
        <dsp:cNvSpPr/>
      </dsp:nvSpPr>
      <dsp:spPr>
        <a:xfrm>
          <a:off x="686" y="3205149"/>
          <a:ext cx="4175710" cy="71426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kumimoji="0" lang="ar-SA" sz="32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بعض الاحتياجات تعتبر دوافع ( العوامل الدافعة )</a:t>
          </a:r>
          <a:endParaRPr kumimoji="0" lang="en-US" sz="32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dsp:txBody>
      <dsp:txXfrm>
        <a:off x="686" y="3205149"/>
        <a:ext cx="4175710" cy="714266"/>
      </dsp:txXfrm>
    </dsp:sp>
    <dsp:sp modelId="{4B1C63A3-18C9-4467-8A2B-AD688921578F}">
      <dsp:nvSpPr>
        <dsp:cNvPr id="0" name=""/>
        <dsp:cNvSpPr/>
      </dsp:nvSpPr>
      <dsp:spPr>
        <a:xfrm>
          <a:off x="4176397" y="3205149"/>
          <a:ext cx="4752633" cy="71426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kumimoji="0" lang="ar-SA" sz="32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كل الاحتياجات تعتبر دوافع للفرد ولكن في مستويات مختلفة</a:t>
          </a:r>
          <a:endParaRPr lang="ar-SA" sz="3200" kern="1200" dirty="0"/>
        </a:p>
      </dsp:txBody>
      <dsp:txXfrm>
        <a:off x="4176397" y="3205149"/>
        <a:ext cx="4752633" cy="714266"/>
      </dsp:txXfrm>
    </dsp:sp>
    <dsp:sp modelId="{0F593334-1FC9-4AED-9A28-2236C6A7DC82}">
      <dsp:nvSpPr>
        <dsp:cNvPr id="0" name=""/>
        <dsp:cNvSpPr/>
      </dsp:nvSpPr>
      <dsp:spPr>
        <a:xfrm rot="10800000">
          <a:off x="0" y="1111"/>
          <a:ext cx="8929718" cy="2388849"/>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kumimoji="0" lang="ar-SA"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أثر النواحي المادية</a:t>
          </a:r>
          <a:r>
            <a:rPr kumimoji="0" lang="en-US" sz="3600" b="1" i="0" u="none" strike="noStrike" kern="1200" cap="none" normalizeH="0" baseline="0" dirty="0" smtClean="0">
              <a:ln>
                <a:noFill/>
              </a:ln>
              <a:solidFill>
                <a:srgbClr val="F6F120"/>
              </a:solidFill>
              <a:effectLst>
                <a:outerShdw blurRad="38100" dist="38100" dir="2700000" algn="tl">
                  <a:srgbClr val="000000"/>
                </a:outerShdw>
              </a:effectLst>
              <a:latin typeface="Arial" pitchFamily="34" charset="0"/>
              <a:cs typeface="Arial" pitchFamily="34" charset="0"/>
            </a:rPr>
            <a:t> </a:t>
          </a:r>
          <a:endParaRPr lang="ar-SA" sz="3600" kern="1200" dirty="0"/>
        </a:p>
      </dsp:txBody>
      <dsp:txXfrm>
        <a:off x="0" y="1111"/>
        <a:ext cx="8929718" cy="838486"/>
      </dsp:txXfrm>
    </dsp:sp>
    <dsp:sp modelId="{06CBD568-4F33-49C6-9190-E7E0F983C21C}">
      <dsp:nvSpPr>
        <dsp:cNvPr id="0" name=""/>
        <dsp:cNvSpPr/>
      </dsp:nvSpPr>
      <dsp:spPr>
        <a:xfrm>
          <a:off x="0" y="839597"/>
          <a:ext cx="4464859" cy="714266"/>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kumimoji="0" lang="ar-SA" sz="2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الراتب لا يزيد رضا الموظف وبالتالي لا يمكن استخدامه كدافع</a:t>
          </a:r>
          <a:endParaRPr lang="ar-SA" sz="2800" kern="1200" dirty="0"/>
        </a:p>
      </dsp:txBody>
      <dsp:txXfrm>
        <a:off x="0" y="839597"/>
        <a:ext cx="4464859" cy="714266"/>
      </dsp:txXfrm>
    </dsp:sp>
    <dsp:sp modelId="{287624A8-E428-494E-980E-7EA46F9CC28B}">
      <dsp:nvSpPr>
        <dsp:cNvPr id="0" name=""/>
        <dsp:cNvSpPr/>
      </dsp:nvSpPr>
      <dsp:spPr>
        <a:xfrm>
          <a:off x="4464859" y="839597"/>
          <a:ext cx="4464859" cy="71426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kumimoji="0" lang="ar-SA" sz="32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الراتب يعتبر دافع إذا سد حاجات الفرد</a:t>
          </a:r>
          <a:endParaRPr lang="ar-SA" sz="3200" kern="1200" dirty="0"/>
        </a:p>
      </dsp:txBody>
      <dsp:txXfrm>
        <a:off x="4464859" y="839597"/>
        <a:ext cx="4464859" cy="714266"/>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6B862-94A8-4ABB-B4AF-DE3369A25831}">
      <dsp:nvSpPr>
        <dsp:cNvPr id="0" name=""/>
        <dsp:cNvSpPr/>
      </dsp:nvSpPr>
      <dsp:spPr>
        <a:xfrm>
          <a:off x="9186" y="1279327"/>
          <a:ext cx="3658211" cy="2181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أن معاملة الشخص كغيرة من الإفراد تعتبر من العوامل الدافعة لتوجيه سلوكه . </a:t>
          </a:r>
          <a:endParaRPr lang="ar-SA" sz="3200" kern="1200" dirty="0">
            <a:effectLst>
              <a:outerShdw blurRad="38100" dist="38100" dir="2700000" algn="tl">
                <a:srgbClr val="000000">
                  <a:alpha val="43137"/>
                </a:srgbClr>
              </a:outerShdw>
            </a:effectLst>
          </a:endParaRPr>
        </a:p>
      </dsp:txBody>
      <dsp:txXfrm>
        <a:off x="9186" y="1279327"/>
        <a:ext cx="3658211" cy="2181622"/>
      </dsp:txXfrm>
    </dsp:sp>
    <dsp:sp modelId="{32DDA2F3-68E1-4AAB-BB43-52EBE540868E}">
      <dsp:nvSpPr>
        <dsp:cNvPr id="0" name=""/>
        <dsp:cNvSpPr/>
      </dsp:nvSpPr>
      <dsp:spPr>
        <a:xfrm>
          <a:off x="3964020" y="2002327"/>
          <a:ext cx="628838" cy="73562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rtl="1">
            <a:lnSpc>
              <a:spcPct val="90000"/>
            </a:lnSpc>
            <a:spcBef>
              <a:spcPct val="0"/>
            </a:spcBef>
            <a:spcAft>
              <a:spcPct val="35000"/>
            </a:spcAft>
          </a:pPr>
          <a:endParaRPr lang="ar-SA" sz="3300" kern="1200">
            <a:solidFill>
              <a:schemeClr val="accent6">
                <a:lumMod val="75000"/>
              </a:schemeClr>
            </a:solidFill>
          </a:endParaRPr>
        </a:p>
      </dsp:txBody>
      <dsp:txXfrm>
        <a:off x="3964020" y="2002327"/>
        <a:ext cx="628838" cy="735622"/>
      </dsp:txXfrm>
    </dsp:sp>
    <dsp:sp modelId="{AE6D30A9-B3B9-4679-89C0-EEDB7BE18131}">
      <dsp:nvSpPr>
        <dsp:cNvPr id="0" name=""/>
        <dsp:cNvSpPr/>
      </dsp:nvSpPr>
      <dsp:spPr>
        <a:xfrm>
          <a:off x="4853886" y="1346704"/>
          <a:ext cx="3823726" cy="2046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يسعى الفرد لتحقيق توازن بين ما يقدمه للمنظمة وما يحصل علية منها .</a:t>
          </a:r>
          <a:endParaRPr lang="ar-SA" sz="3200" kern="1200" dirty="0">
            <a:effectLst>
              <a:outerShdw blurRad="38100" dist="38100" dir="2700000" algn="tl">
                <a:srgbClr val="000000">
                  <a:alpha val="43137"/>
                </a:srgbClr>
              </a:outerShdw>
            </a:effectLst>
          </a:endParaRPr>
        </a:p>
      </dsp:txBody>
      <dsp:txXfrm>
        <a:off x="4853886" y="1346704"/>
        <a:ext cx="3823726" cy="2046868"/>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6B862-94A8-4ABB-B4AF-DE3369A25831}">
      <dsp:nvSpPr>
        <dsp:cNvPr id="0" name=""/>
        <dsp:cNvSpPr/>
      </dsp:nvSpPr>
      <dsp:spPr>
        <a:xfrm>
          <a:off x="6170" y="1218064"/>
          <a:ext cx="1329608" cy="2921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الشخص الذي يشعر بعدم وجود العدالة .</a:t>
          </a:r>
          <a:endParaRPr lang="ar-SA" sz="2800" kern="1200" dirty="0">
            <a:effectLst>
              <a:outerShdw blurRad="38100" dist="38100" dir="2700000" algn="tl">
                <a:srgbClr val="000000">
                  <a:alpha val="43137"/>
                </a:srgbClr>
              </a:outerShdw>
            </a:effectLst>
          </a:endParaRPr>
        </a:p>
      </dsp:txBody>
      <dsp:txXfrm>
        <a:off x="6170" y="1218064"/>
        <a:ext cx="1329608" cy="2921720"/>
      </dsp:txXfrm>
    </dsp:sp>
    <dsp:sp modelId="{32DDA2F3-68E1-4AAB-BB43-52EBE540868E}">
      <dsp:nvSpPr>
        <dsp:cNvPr id="0" name=""/>
        <dsp:cNvSpPr/>
      </dsp:nvSpPr>
      <dsp:spPr>
        <a:xfrm>
          <a:off x="1443588" y="2545240"/>
          <a:ext cx="228557" cy="2673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solidFill>
              <a:schemeClr val="accent6">
                <a:lumMod val="75000"/>
              </a:schemeClr>
            </a:solidFill>
          </a:endParaRPr>
        </a:p>
      </dsp:txBody>
      <dsp:txXfrm>
        <a:off x="1443588" y="2545240"/>
        <a:ext cx="228557" cy="267368"/>
      </dsp:txXfrm>
    </dsp:sp>
    <dsp:sp modelId="{AE6D30A9-B3B9-4679-89C0-EEDB7BE18131}">
      <dsp:nvSpPr>
        <dsp:cNvPr id="0" name=""/>
        <dsp:cNvSpPr/>
      </dsp:nvSpPr>
      <dsp:spPr>
        <a:xfrm>
          <a:off x="1767018" y="1274191"/>
          <a:ext cx="1389766" cy="2809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مجموعة للمقارنة للتأكد من وجود أو عدم وجود العدالة . </a:t>
          </a:r>
          <a:endParaRPr lang="ar-SA" sz="2800" kern="1200" dirty="0">
            <a:effectLst>
              <a:outerShdw blurRad="38100" dist="38100" dir="2700000" algn="tl">
                <a:srgbClr val="000000">
                  <a:alpha val="43137"/>
                </a:srgbClr>
              </a:outerShdw>
            </a:effectLst>
          </a:endParaRPr>
        </a:p>
      </dsp:txBody>
      <dsp:txXfrm>
        <a:off x="1767018" y="1274191"/>
        <a:ext cx="1389766" cy="2809467"/>
      </dsp:txXfrm>
    </dsp:sp>
    <dsp:sp modelId="{E253A982-EB0B-4839-9463-827DD087E801}">
      <dsp:nvSpPr>
        <dsp:cNvPr id="0" name=""/>
        <dsp:cNvSpPr/>
      </dsp:nvSpPr>
      <dsp:spPr>
        <a:xfrm>
          <a:off x="3264595" y="2545240"/>
          <a:ext cx="228557" cy="2673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a:off x="3264595" y="2545240"/>
        <a:ext cx="228557" cy="267368"/>
      </dsp:txXfrm>
    </dsp:sp>
    <dsp:sp modelId="{6C3EDA71-09AC-454C-AFB2-66317CEC9954}">
      <dsp:nvSpPr>
        <dsp:cNvPr id="0" name=""/>
        <dsp:cNvSpPr/>
      </dsp:nvSpPr>
      <dsp:spPr>
        <a:xfrm>
          <a:off x="3588024" y="1166570"/>
          <a:ext cx="2556550" cy="3024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err="1" smtClean="0"/>
            <a:t>المدخلات</a:t>
          </a:r>
          <a:r>
            <a:rPr lang="ar-SA" sz="2800" b="1" kern="1200" dirty="0" smtClean="0"/>
            <a:t>  :خصائص الفرد وما يقدمه للمنظمة ” المستوى العلمي ، الخبرات ، المهارات ، المجهود الجسمي والفكري , الوقت  ” </a:t>
          </a:r>
          <a:endParaRPr lang="ar-SA" sz="2800" kern="1200" dirty="0">
            <a:effectLst>
              <a:outerShdw blurRad="38100" dist="38100" dir="2700000" algn="tl">
                <a:srgbClr val="000000">
                  <a:alpha val="43137"/>
                </a:srgbClr>
              </a:outerShdw>
            </a:effectLst>
          </a:endParaRPr>
        </a:p>
      </dsp:txBody>
      <dsp:txXfrm>
        <a:off x="3588024" y="1166570"/>
        <a:ext cx="2556550" cy="3024709"/>
      </dsp:txXfrm>
    </dsp:sp>
    <dsp:sp modelId="{A13ACBBE-7D82-4B31-9B97-26CDCCB63C27}">
      <dsp:nvSpPr>
        <dsp:cNvPr id="0" name=""/>
        <dsp:cNvSpPr/>
      </dsp:nvSpPr>
      <dsp:spPr>
        <a:xfrm>
          <a:off x="6252384" y="2545240"/>
          <a:ext cx="228557" cy="2673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solidFill>
              <a:srgbClr val="C00000"/>
            </a:solidFill>
          </a:endParaRPr>
        </a:p>
      </dsp:txBody>
      <dsp:txXfrm>
        <a:off x="6252384" y="2545240"/>
        <a:ext cx="228557" cy="267368"/>
      </dsp:txXfrm>
    </dsp:sp>
    <dsp:sp modelId="{75406F3B-BDA9-4707-A1D8-B18664C6DB76}">
      <dsp:nvSpPr>
        <dsp:cNvPr id="0" name=""/>
        <dsp:cNvSpPr/>
      </dsp:nvSpPr>
      <dsp:spPr>
        <a:xfrm>
          <a:off x="6575814" y="1149617"/>
          <a:ext cx="2347733" cy="30586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المقابل الذي يحصل عليه : فرص الترقية ,الحوافز الماديةوالمعنوية , المسئوليات .</a:t>
          </a:r>
          <a:r>
            <a:rPr lang="en-US" sz="2800" b="1" kern="1200" dirty="0" smtClean="0"/>
            <a:t> </a:t>
          </a:r>
        </a:p>
      </dsp:txBody>
      <dsp:txXfrm>
        <a:off x="6575814" y="1149617"/>
        <a:ext cx="2347733" cy="3058615"/>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04228-F299-4A42-9D48-BAA77A7B232A}">
      <dsp:nvSpPr>
        <dsp:cNvPr id="0" name=""/>
        <dsp:cNvSpPr/>
      </dsp:nvSpPr>
      <dsp:spPr>
        <a:xfrm>
          <a:off x="2077340" y="3199"/>
          <a:ext cx="7032067" cy="192308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b="1" i="1" kern="1200" dirty="0" smtClean="0">
              <a:effectLst>
                <a:outerShdw blurRad="38100" dist="38100" dir="2700000" algn="tl">
                  <a:srgbClr val="000000">
                    <a:alpha val="43137"/>
                  </a:srgbClr>
                </a:outerShdw>
              </a:effectLst>
            </a:rPr>
            <a:t>إدراك الفرد يؤثر على إنتاجيته أكثر من الظروف </a:t>
          </a:r>
          <a:r>
            <a:rPr lang="ar-SA" sz="2800" b="1" i="1" kern="1200" dirty="0" err="1" smtClean="0">
              <a:effectLst>
                <a:outerShdw blurRad="38100" dist="38100" dir="2700000" algn="tl">
                  <a:srgbClr val="000000">
                    <a:alpha val="43137"/>
                  </a:srgbClr>
                </a:outerShdw>
              </a:effectLst>
            </a:rPr>
            <a:t>الحقيقيه</a:t>
          </a:r>
          <a:r>
            <a:rPr lang="ar-SA" sz="2800" b="1" i="1" kern="1200" dirty="0" smtClean="0">
              <a:effectLst>
                <a:outerShdw blurRad="38100" dist="38100" dir="2700000" algn="tl">
                  <a:srgbClr val="000000">
                    <a:alpha val="43137"/>
                  </a:srgbClr>
                </a:outerShdw>
              </a:effectLst>
            </a:rPr>
            <a:t> نفسها. </a:t>
          </a:r>
          <a:endParaRPr lang="ar-SA" sz="2800" b="1" kern="1200" dirty="0">
            <a:effectLst>
              <a:outerShdw blurRad="38100" dist="38100" dir="2700000" algn="tl">
                <a:srgbClr val="000000">
                  <a:alpha val="43137"/>
                </a:srgbClr>
              </a:outerShdw>
            </a:effectLst>
          </a:endParaRPr>
        </a:p>
        <a:p>
          <a:pPr marL="285750" lvl="1" indent="-285750" algn="r" defTabSz="1244600" rtl="1">
            <a:lnSpc>
              <a:spcPct val="90000"/>
            </a:lnSpc>
            <a:spcBef>
              <a:spcPct val="0"/>
            </a:spcBef>
            <a:spcAft>
              <a:spcPct val="15000"/>
            </a:spcAft>
            <a:buChar char="••"/>
          </a:pPr>
          <a:r>
            <a:rPr lang="ar-SA" sz="2800" b="1" i="1" kern="1200" dirty="0" smtClean="0">
              <a:effectLst>
                <a:outerShdw blurRad="38100" dist="38100" dir="2700000" algn="tl">
                  <a:srgbClr val="000000">
                    <a:alpha val="43137"/>
                  </a:srgbClr>
                </a:outerShdw>
              </a:effectLst>
            </a:rPr>
            <a:t>على المدراء والمشرفين قياس رغبات وتصورات الموظفين عن عملهم للتحكم بالإنتاجية .</a:t>
          </a:r>
        </a:p>
      </dsp:txBody>
      <dsp:txXfrm>
        <a:off x="2077340" y="3199"/>
        <a:ext cx="7032067" cy="1923087"/>
      </dsp:txXfrm>
    </dsp:sp>
    <dsp:sp modelId="{36BCB0D5-7C17-4ED8-AFCC-EACD611B1934}">
      <dsp:nvSpPr>
        <dsp:cNvPr id="0" name=""/>
        <dsp:cNvSpPr/>
      </dsp:nvSpPr>
      <dsp:spPr>
        <a:xfrm>
          <a:off x="6" y="176429"/>
          <a:ext cx="2042747" cy="14516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i="1" kern="1200" dirty="0" err="1" smtClean="0">
              <a:solidFill>
                <a:srgbClr val="FFFF00"/>
              </a:solidFill>
              <a:effectLst>
                <a:outerShdw blurRad="38100" dist="38100" dir="2700000" algn="tl">
                  <a:srgbClr val="000000">
                    <a:alpha val="43137"/>
                  </a:srgbClr>
                </a:outerShdw>
              </a:effectLst>
            </a:rPr>
            <a:t>الانتاجيه</a:t>
          </a:r>
          <a:r>
            <a:rPr lang="ar-SA" sz="4400" b="1" i="1" kern="1200" dirty="0" smtClean="0">
              <a:solidFill>
                <a:srgbClr val="FFFF00"/>
              </a:solidFill>
              <a:effectLst>
                <a:outerShdw blurRad="38100" dist="38100" dir="2700000" algn="tl">
                  <a:srgbClr val="000000">
                    <a:alpha val="43137"/>
                  </a:srgbClr>
                </a:outerShdw>
              </a:effectLst>
            </a:rPr>
            <a:t> </a:t>
          </a:r>
          <a:endParaRPr lang="ar-SA" sz="4400" kern="1200" dirty="0">
            <a:effectLst>
              <a:outerShdw blurRad="38100" dist="38100" dir="2700000" algn="tl">
                <a:srgbClr val="000000">
                  <a:alpha val="43137"/>
                </a:srgbClr>
              </a:outerShdw>
            </a:effectLst>
          </a:endParaRPr>
        </a:p>
      </dsp:txBody>
      <dsp:txXfrm>
        <a:off x="6" y="176429"/>
        <a:ext cx="2042747" cy="1451642"/>
      </dsp:txXfrm>
    </dsp:sp>
    <dsp:sp modelId="{A988E185-7A73-4C96-8792-6B02D4015450}">
      <dsp:nvSpPr>
        <dsp:cNvPr id="0" name=""/>
        <dsp:cNvSpPr/>
      </dsp:nvSpPr>
      <dsp:spPr>
        <a:xfrm>
          <a:off x="1793519" y="1951996"/>
          <a:ext cx="7350480" cy="1753170"/>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b="1" i="1" kern="1200" dirty="0" smtClean="0">
              <a:solidFill>
                <a:srgbClr val="FF0000"/>
              </a:solidFill>
              <a:effectLst>
                <a:outerShdw blurRad="38100" dist="38100" dir="2700000" algn="tl">
                  <a:srgbClr val="000000">
                    <a:alpha val="43137"/>
                  </a:srgbClr>
                </a:outerShdw>
              </a:effectLst>
            </a:rPr>
            <a:t>هو رد فعل طبيعي لإدراك الفرد ( عدم الاقتناع بظروف العمل / الشعور بعدم وجود فرص للترقي ) . </a:t>
          </a:r>
          <a:endParaRPr lang="ar-SA" sz="2800" b="1" kern="1200" dirty="0">
            <a:solidFill>
              <a:srgbClr val="FF0000"/>
            </a:solidFill>
            <a:effectLst>
              <a:outerShdw blurRad="38100" dist="38100" dir="2700000" algn="tl">
                <a:srgbClr val="000000">
                  <a:alpha val="43137"/>
                </a:srgbClr>
              </a:outerShdw>
            </a:effectLst>
          </a:endParaRPr>
        </a:p>
        <a:p>
          <a:pPr marL="285750" lvl="1" indent="-285750" algn="r" defTabSz="1244600" rtl="1">
            <a:lnSpc>
              <a:spcPct val="90000"/>
            </a:lnSpc>
            <a:spcBef>
              <a:spcPct val="0"/>
            </a:spcBef>
            <a:spcAft>
              <a:spcPct val="15000"/>
            </a:spcAft>
            <a:buChar char="••"/>
          </a:pPr>
          <a:r>
            <a:rPr lang="ar-SA" sz="2800" b="1" i="1" kern="1200" dirty="0" smtClean="0">
              <a:solidFill>
                <a:srgbClr val="FF0000"/>
              </a:solidFill>
              <a:effectLst>
                <a:outerShdw blurRad="38100" dist="38100" dir="2700000" algn="tl">
                  <a:srgbClr val="000000">
                    <a:alpha val="43137"/>
                  </a:srgbClr>
                </a:outerShdw>
              </a:effectLst>
            </a:rPr>
            <a:t>على المشرفين تقصي اتجاهات الموظفين وتضييق الهوة بين التصور والواقع .</a:t>
          </a:r>
        </a:p>
      </dsp:txBody>
      <dsp:txXfrm>
        <a:off x="1793519" y="1951996"/>
        <a:ext cx="7350480" cy="1753170"/>
      </dsp:txXfrm>
    </dsp:sp>
    <dsp:sp modelId="{05DBCC03-D213-4311-83A0-925E3013CA57}">
      <dsp:nvSpPr>
        <dsp:cNvPr id="0" name=""/>
        <dsp:cNvSpPr/>
      </dsp:nvSpPr>
      <dsp:spPr>
        <a:xfrm>
          <a:off x="0" y="2143712"/>
          <a:ext cx="1791835" cy="135433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kern="1200" dirty="0" smtClean="0">
              <a:effectLst>
                <a:outerShdw blurRad="38100" dist="38100" dir="2700000" algn="tl">
                  <a:srgbClr val="000000">
                    <a:alpha val="43137"/>
                  </a:srgbClr>
                </a:outerShdw>
              </a:effectLst>
            </a:rPr>
            <a:t>الغياب وترك العمل</a:t>
          </a:r>
          <a:endParaRPr lang="ar-SA" sz="4400" b="1" kern="1200" dirty="0">
            <a:effectLst>
              <a:outerShdw blurRad="38100" dist="38100" dir="2700000" algn="tl">
                <a:srgbClr val="000000">
                  <a:alpha val="43137"/>
                </a:srgbClr>
              </a:outerShdw>
            </a:effectLst>
          </a:endParaRPr>
        </a:p>
      </dsp:txBody>
      <dsp:txXfrm>
        <a:off x="0" y="2143712"/>
        <a:ext cx="1791835" cy="1354337"/>
      </dsp:txXfrm>
    </dsp:sp>
    <dsp:sp modelId="{FF963129-7BF3-429E-8BB1-C887707F11AF}">
      <dsp:nvSpPr>
        <dsp:cNvPr id="0" name=""/>
        <dsp:cNvSpPr/>
      </dsp:nvSpPr>
      <dsp:spPr>
        <a:xfrm>
          <a:off x="1771287" y="3866316"/>
          <a:ext cx="7294953" cy="1699347"/>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r>
            <a:rPr lang="ar-SA" altLang="zh-CN" sz="3200" b="1" i="1" kern="1200" dirty="0" smtClean="0">
              <a:solidFill>
                <a:schemeClr val="tx2">
                  <a:lumMod val="75000"/>
                </a:schemeClr>
              </a:solidFill>
              <a:effectLst>
                <a:outerShdw blurRad="38100" dist="38100" dir="2700000" algn="tl">
                  <a:srgbClr val="000000">
                    <a:alpha val="43137"/>
                  </a:srgbClr>
                </a:outerShdw>
              </a:effectLst>
            </a:rPr>
            <a:t>إذا كان هناك رغبة في تحسين الرضا بين العاملين, فلابد من تحسين الإدراك عن الوظيفة وعوائدها. </a:t>
          </a:r>
          <a:endParaRPr lang="ar-SA" sz="3200" kern="1200" dirty="0">
            <a:solidFill>
              <a:schemeClr val="tx2">
                <a:lumMod val="75000"/>
              </a:schemeClr>
            </a:solidFill>
            <a:effectLst>
              <a:outerShdw blurRad="38100" dist="38100" dir="2700000" algn="tl">
                <a:srgbClr val="000000">
                  <a:alpha val="43137"/>
                </a:srgbClr>
              </a:outerShdw>
            </a:effectLst>
          </a:endParaRPr>
        </a:p>
      </dsp:txBody>
      <dsp:txXfrm>
        <a:off x="1771287" y="3866316"/>
        <a:ext cx="7294953" cy="1699347"/>
      </dsp:txXfrm>
    </dsp:sp>
    <dsp:sp modelId="{6BC2DCC8-CAB7-4CA0-A6F9-A887EE2E1D93}">
      <dsp:nvSpPr>
        <dsp:cNvPr id="0" name=""/>
        <dsp:cNvSpPr/>
      </dsp:nvSpPr>
      <dsp:spPr>
        <a:xfrm>
          <a:off x="852" y="3845632"/>
          <a:ext cx="1842501" cy="172653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b="1" kern="1200" dirty="0" smtClean="0">
              <a:solidFill>
                <a:srgbClr val="FFFF00"/>
              </a:solidFill>
            </a:rPr>
            <a:t>الرضا الوظيفي </a:t>
          </a:r>
          <a:endParaRPr lang="ar-SA" sz="4000" kern="1200" dirty="0"/>
        </a:p>
      </dsp:txBody>
      <dsp:txXfrm>
        <a:off x="852" y="3845632"/>
        <a:ext cx="1842501" cy="17265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C6112B-6728-4496-80F4-6A28766B6F4D}">
      <dsp:nvSpPr>
        <dsp:cNvPr id="0" name=""/>
        <dsp:cNvSpPr/>
      </dsp:nvSpPr>
      <dsp:spPr>
        <a:xfrm>
          <a:off x="1000133" y="0"/>
          <a:ext cx="5246709" cy="5246709"/>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A097A1-799A-4CB0-8ED2-FEF4894ECC51}">
      <dsp:nvSpPr>
        <dsp:cNvPr id="0" name=""/>
        <dsp:cNvSpPr/>
      </dsp:nvSpPr>
      <dsp:spPr>
        <a:xfrm>
          <a:off x="3929078" y="294031"/>
          <a:ext cx="3410361" cy="1241994"/>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0" kern="1200" dirty="0" smtClean="0"/>
            <a:t>لابد من التغيير المستمر لأنشطة المنظمة لتتناسب مع البيئة </a:t>
          </a:r>
          <a:r>
            <a:rPr lang="ar-SA" sz="3600" b="0" kern="1200" dirty="0" smtClean="0"/>
            <a:t>.</a:t>
          </a:r>
          <a:endParaRPr lang="ar-SA" sz="3600" b="1" kern="1200" dirty="0"/>
        </a:p>
      </dsp:txBody>
      <dsp:txXfrm>
        <a:off x="3929078" y="294031"/>
        <a:ext cx="3410361" cy="1241994"/>
      </dsp:txXfrm>
    </dsp:sp>
    <dsp:sp modelId="{BC97FD20-7AA3-4CAD-B5B5-1E9BE2C83CD3}">
      <dsp:nvSpPr>
        <dsp:cNvPr id="0" name=""/>
        <dsp:cNvSpPr/>
      </dsp:nvSpPr>
      <dsp:spPr>
        <a:xfrm>
          <a:off x="4143419" y="1721219"/>
          <a:ext cx="3410361" cy="1241994"/>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دراسة المتغيرات الرئيسية للسلوك .</a:t>
          </a:r>
          <a:endParaRPr lang="ar-SA" sz="3600" kern="1200" dirty="0"/>
        </a:p>
      </dsp:txBody>
      <dsp:txXfrm>
        <a:off x="4143419" y="1721219"/>
        <a:ext cx="3410361" cy="1241994"/>
      </dsp:txXfrm>
    </dsp:sp>
    <dsp:sp modelId="{DFDCFD9F-F473-499B-8519-76338E79FDB2}">
      <dsp:nvSpPr>
        <dsp:cNvPr id="0" name=""/>
        <dsp:cNvSpPr/>
      </dsp:nvSpPr>
      <dsp:spPr>
        <a:xfrm>
          <a:off x="4143419" y="3118463"/>
          <a:ext cx="3410361" cy="1241994"/>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t>سلوك المنظمة يتأثر بالجوانب الاجتماعية والتقنية المتاحة .</a:t>
          </a:r>
          <a:endParaRPr lang="ar-SA" sz="3200" kern="1200" dirty="0"/>
        </a:p>
      </dsp:txBody>
      <dsp:txXfrm>
        <a:off x="4143419" y="3118463"/>
        <a:ext cx="3410361" cy="1241994"/>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930D1-8361-478D-B6F9-CE41CADEDF3A}">
      <dsp:nvSpPr>
        <dsp:cNvPr id="0" name=""/>
        <dsp:cNvSpPr/>
      </dsp:nvSpPr>
      <dsp:spPr>
        <a:xfrm>
          <a:off x="-225147" y="0"/>
          <a:ext cx="2866644" cy="252374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9F075-32C1-4A2A-8649-DE440D1DEB11}">
      <dsp:nvSpPr>
        <dsp:cNvPr id="0" name=""/>
        <dsp:cNvSpPr/>
      </dsp:nvSpPr>
      <dsp:spPr>
        <a:xfrm>
          <a:off x="2727495" y="0"/>
          <a:ext cx="4864608" cy="252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l" defTabSz="1600200" rtl="1">
            <a:lnSpc>
              <a:spcPct val="90000"/>
            </a:lnSpc>
            <a:spcBef>
              <a:spcPct val="0"/>
            </a:spcBef>
            <a:spcAft>
              <a:spcPct val="35000"/>
            </a:spcAft>
          </a:pPr>
          <a:r>
            <a:rPr lang="ar-SA" sz="3600" b="1" i="1" kern="1200" dirty="0" smtClean="0">
              <a:solidFill>
                <a:schemeClr val="tx2">
                  <a:lumMod val="75000"/>
                </a:schemeClr>
              </a:solidFill>
              <a:effectLst>
                <a:outerShdw blurRad="38100" dist="38100" dir="2700000" algn="tl">
                  <a:srgbClr val="000000">
                    <a:alpha val="43137"/>
                  </a:srgbClr>
                </a:outerShdw>
              </a:effectLst>
            </a:rPr>
            <a:t>التغير شبه الدائم في السلوك والذي يحدث نتيجة الخبرة والتجربة</a:t>
          </a:r>
          <a:r>
            <a:rPr lang="ar-SA" sz="3600" b="1" i="1" kern="1200" dirty="0" smtClean="0">
              <a:solidFill>
                <a:srgbClr val="FFFF00"/>
              </a:solidFill>
              <a:effectLst>
                <a:outerShdw blurRad="38100" dist="38100" dir="2700000" algn="tl">
                  <a:srgbClr val="000000">
                    <a:alpha val="43137"/>
                  </a:srgbClr>
                </a:outerShdw>
              </a:effectLst>
            </a:rPr>
            <a:t>. </a:t>
          </a:r>
          <a:endParaRPr lang="ar-SA" sz="3600" kern="1200" dirty="0">
            <a:solidFill>
              <a:srgbClr val="FFFF00"/>
            </a:solidFill>
            <a:effectLst>
              <a:outerShdw blurRad="38100" dist="38100" dir="2700000" algn="tl">
                <a:srgbClr val="000000">
                  <a:alpha val="43137"/>
                </a:srgbClr>
              </a:outerShdw>
            </a:effectLst>
          </a:endParaRPr>
        </a:p>
      </dsp:txBody>
      <dsp:txXfrm>
        <a:off x="2727495" y="0"/>
        <a:ext cx="4864608" cy="2523744"/>
      </dsp:txXfrm>
    </dsp:sp>
    <dsp:sp modelId="{04A67886-FBF6-4DCF-BD10-04DF08879264}">
      <dsp:nvSpPr>
        <dsp:cNvPr id="0" name=""/>
        <dsp:cNvSpPr/>
      </dsp:nvSpPr>
      <dsp:spPr>
        <a:xfrm>
          <a:off x="634845" y="2734056"/>
          <a:ext cx="2866644" cy="252374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F20B1-209B-48C0-92EF-2C8A417DF485}">
      <dsp:nvSpPr>
        <dsp:cNvPr id="0" name=""/>
        <dsp:cNvSpPr/>
      </dsp:nvSpPr>
      <dsp:spPr>
        <a:xfrm>
          <a:off x="3127637" y="2734056"/>
          <a:ext cx="5784310" cy="252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rtl="1">
            <a:lnSpc>
              <a:spcPct val="90000"/>
            </a:lnSpc>
            <a:spcBef>
              <a:spcPct val="0"/>
            </a:spcBef>
            <a:spcAft>
              <a:spcPct val="35000"/>
            </a:spcAft>
          </a:pPr>
          <a:r>
            <a:rPr lang="ar-SA" sz="3200" b="1" i="1" kern="1200" dirty="0" smtClean="0">
              <a:solidFill>
                <a:schemeClr val="tx2">
                  <a:lumMod val="75000"/>
                </a:schemeClr>
              </a:solidFill>
              <a:effectLst>
                <a:outerShdw blurRad="38100" dist="38100" dir="2700000" algn="tl">
                  <a:srgbClr val="000000">
                    <a:alpha val="43137"/>
                  </a:srgbClr>
                </a:outerShdw>
              </a:effectLst>
            </a:rPr>
            <a:t>عملية تبدأ أو يتغير بموجبها نشاط ما,عن طريق التفاعل مع موقف يتم التعرض له شريطة ألا يكون تفسير خصائص التغير في النشاط على أساس النزعات الفطرية أو النضج أو الحالات الوقتية للكائن الحي </a:t>
          </a:r>
          <a:r>
            <a:rPr lang="ar-SA" sz="3200" b="1" i="1" kern="1200" dirty="0" smtClean="0">
              <a:solidFill>
                <a:schemeClr val="accent6">
                  <a:lumMod val="75000"/>
                </a:schemeClr>
              </a:solidFill>
              <a:effectLst>
                <a:outerShdw blurRad="38100" dist="38100" dir="2700000" algn="tl">
                  <a:srgbClr val="000000">
                    <a:alpha val="43137"/>
                  </a:srgbClr>
                </a:outerShdw>
              </a:effectLst>
            </a:rPr>
            <a:t>. </a:t>
          </a:r>
          <a:endParaRPr lang="ar-SA" sz="3200" kern="1200" dirty="0">
            <a:solidFill>
              <a:schemeClr val="accent6">
                <a:lumMod val="75000"/>
              </a:schemeClr>
            </a:solidFill>
            <a:effectLst>
              <a:outerShdw blurRad="38100" dist="38100" dir="2700000" algn="tl">
                <a:srgbClr val="000000">
                  <a:alpha val="43137"/>
                </a:srgbClr>
              </a:outerShdw>
            </a:effectLst>
          </a:endParaRPr>
        </a:p>
      </dsp:txBody>
      <dsp:txXfrm>
        <a:off x="3127637" y="2734056"/>
        <a:ext cx="5784310" cy="2523744"/>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436095"/>
          <a:ext cx="8358245" cy="730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7912" y="8055"/>
          <a:ext cx="7296849" cy="856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1- محدودية الحجم</a:t>
          </a:r>
          <a:endParaRPr lang="ar-SA" sz="3600" kern="1200" dirty="0">
            <a:effectLst>
              <a:outerShdw blurRad="38100" dist="38100" dir="2700000" algn="tl">
                <a:srgbClr val="000000">
                  <a:alpha val="43137"/>
                </a:srgbClr>
              </a:outerShdw>
            </a:effectLst>
          </a:endParaRPr>
        </a:p>
      </dsp:txBody>
      <dsp:txXfrm>
        <a:off x="417912" y="8055"/>
        <a:ext cx="7296849" cy="856080"/>
      </dsp:txXfrm>
    </dsp:sp>
    <dsp:sp modelId="{09C78FA7-B71F-48BD-A7DD-70F75277EFAC}">
      <dsp:nvSpPr>
        <dsp:cNvPr id="0" name=""/>
        <dsp:cNvSpPr/>
      </dsp:nvSpPr>
      <dsp:spPr>
        <a:xfrm>
          <a:off x="0" y="1718810"/>
          <a:ext cx="8358245" cy="730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3822" y="1337141"/>
          <a:ext cx="7308433" cy="856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2- هدف مشترك </a:t>
          </a:r>
          <a:endParaRPr lang="ar-SA" sz="3600" kern="1200" dirty="0">
            <a:effectLst>
              <a:outerShdw blurRad="38100" dist="38100" dir="2700000" algn="tl">
                <a:srgbClr val="000000">
                  <a:alpha val="43137"/>
                </a:srgbClr>
              </a:outerShdw>
            </a:effectLst>
          </a:endParaRPr>
        </a:p>
      </dsp:txBody>
      <dsp:txXfrm>
        <a:off x="433822" y="1337141"/>
        <a:ext cx="7308433" cy="856080"/>
      </dsp:txXfrm>
    </dsp:sp>
    <dsp:sp modelId="{64D7CAB3-3A15-4831-A055-D0194D226766}">
      <dsp:nvSpPr>
        <dsp:cNvPr id="0" name=""/>
        <dsp:cNvSpPr/>
      </dsp:nvSpPr>
      <dsp:spPr>
        <a:xfrm>
          <a:off x="0" y="3374992"/>
          <a:ext cx="8358245" cy="730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3822" y="2645586"/>
          <a:ext cx="7395668" cy="116409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3- يربط الأعضاء عوامل مشتركة     </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 قسم واحد ،نفس المؤثرات )</a:t>
          </a:r>
          <a:endParaRPr lang="ar-SA" sz="3200" b="1" kern="1200" dirty="0">
            <a:effectLst>
              <a:outerShdw blurRad="38100" dist="38100" dir="2700000" algn="tl">
                <a:srgbClr val="000000">
                  <a:alpha val="43137"/>
                </a:srgbClr>
              </a:outerShdw>
            </a:effectLst>
          </a:endParaRPr>
        </a:p>
      </dsp:txBody>
      <dsp:txXfrm>
        <a:off x="433822" y="2645586"/>
        <a:ext cx="7395668" cy="1164097"/>
      </dsp:txXfrm>
    </dsp:sp>
    <dsp:sp modelId="{DF7BC1B1-9FD0-446D-83D5-63F6BFD2B468}">
      <dsp:nvSpPr>
        <dsp:cNvPr id="0" name=""/>
        <dsp:cNvSpPr/>
      </dsp:nvSpPr>
      <dsp:spPr>
        <a:xfrm>
          <a:off x="0" y="4690432"/>
          <a:ext cx="8358245"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64128-2607-484D-AD6E-498B56263B78}">
      <dsp:nvSpPr>
        <dsp:cNvPr id="0" name=""/>
        <dsp:cNvSpPr/>
      </dsp:nvSpPr>
      <dsp:spPr>
        <a:xfrm>
          <a:off x="417912" y="4262392"/>
          <a:ext cx="7441421"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4- كيان مستقل ، لها آرائها وقراراتها .</a:t>
          </a:r>
          <a:endParaRPr lang="ar-SA" sz="3600" kern="1200" dirty="0">
            <a:effectLst>
              <a:outerShdw blurRad="38100" dist="38100" dir="2700000" algn="tl">
                <a:srgbClr val="000000">
                  <a:alpha val="43137"/>
                </a:srgbClr>
              </a:outerShdw>
            </a:effectLst>
          </a:endParaRPr>
        </a:p>
      </dsp:txBody>
      <dsp:txXfrm>
        <a:off x="417912" y="4262392"/>
        <a:ext cx="7441421" cy="856080"/>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693202"/>
          <a:ext cx="8401080"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20054" y="96857"/>
          <a:ext cx="7330891" cy="9358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5- </a:t>
          </a:r>
          <a:r>
            <a:rPr lang="ar-SA" sz="3600" b="1" kern="1200" dirty="0" smtClean="0"/>
            <a:t>تفاعل أعضاءها وجها لوجه ” الاتصال المباشر بين أعضائها ”</a:t>
          </a:r>
          <a:endParaRPr lang="ar-SA" sz="3600" kern="1200" dirty="0">
            <a:effectLst>
              <a:outerShdw blurRad="38100" dist="38100" dir="2700000" algn="tl">
                <a:srgbClr val="000000">
                  <a:alpha val="43137"/>
                </a:srgbClr>
              </a:outerShdw>
            </a:effectLst>
          </a:endParaRPr>
        </a:p>
      </dsp:txBody>
      <dsp:txXfrm>
        <a:off x="420054" y="96857"/>
        <a:ext cx="7330891" cy="935824"/>
      </dsp:txXfrm>
    </dsp:sp>
    <dsp:sp modelId="{09C78FA7-B71F-48BD-A7DD-70F75277EFAC}">
      <dsp:nvSpPr>
        <dsp:cNvPr id="0" name=""/>
        <dsp:cNvSpPr/>
      </dsp:nvSpPr>
      <dsp:spPr>
        <a:xfrm>
          <a:off x="0" y="1956196"/>
          <a:ext cx="840108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6045" y="1407824"/>
          <a:ext cx="7287256" cy="9246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6- اعتراف متبادل بأهمية الدور الذي يلعبه كل عضو.</a:t>
          </a:r>
          <a:endParaRPr lang="ar-SA" sz="3600" kern="1200" dirty="0">
            <a:effectLst>
              <a:outerShdw blurRad="38100" dist="38100" dir="2700000" algn="tl">
                <a:srgbClr val="000000">
                  <a:alpha val="43137"/>
                </a:srgbClr>
              </a:outerShdw>
            </a:effectLst>
          </a:endParaRPr>
        </a:p>
      </dsp:txBody>
      <dsp:txXfrm>
        <a:off x="436045" y="1407824"/>
        <a:ext cx="7287256" cy="924628"/>
      </dsp:txXfrm>
    </dsp:sp>
    <dsp:sp modelId="{64D7CAB3-3A15-4831-A055-D0194D226766}">
      <dsp:nvSpPr>
        <dsp:cNvPr id="0" name=""/>
        <dsp:cNvSpPr/>
      </dsp:nvSpPr>
      <dsp:spPr>
        <a:xfrm>
          <a:off x="0" y="3338383"/>
          <a:ext cx="8401080"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6045" y="2691225"/>
          <a:ext cx="7430099" cy="99191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7- </a:t>
          </a:r>
          <a:r>
            <a:rPr lang="ar-SA" sz="3200" b="1" kern="1200" dirty="0" smtClean="0"/>
            <a:t>للجماعة قائد ” شخص لة سمات معينة تميزة عن الآخرين“ .</a:t>
          </a:r>
          <a:endParaRPr lang="ar-SA" sz="3200" b="1" kern="1200" dirty="0">
            <a:effectLst>
              <a:outerShdw blurRad="38100" dist="38100" dir="2700000" algn="tl">
                <a:srgbClr val="000000">
                  <a:alpha val="43137"/>
                </a:srgbClr>
              </a:outerShdw>
            </a:effectLst>
          </a:endParaRPr>
        </a:p>
      </dsp:txBody>
      <dsp:txXfrm>
        <a:off x="436045" y="2691225"/>
        <a:ext cx="7430099" cy="991913"/>
      </dsp:txXfrm>
    </dsp:sp>
    <dsp:sp modelId="{DF7BC1B1-9FD0-446D-83D5-63F6BFD2B468}">
      <dsp:nvSpPr>
        <dsp:cNvPr id="0" name=""/>
        <dsp:cNvSpPr/>
      </dsp:nvSpPr>
      <dsp:spPr>
        <a:xfrm>
          <a:off x="0" y="4806787"/>
          <a:ext cx="840108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64128-2607-484D-AD6E-498B56263B78}">
      <dsp:nvSpPr>
        <dsp:cNvPr id="0" name=""/>
        <dsp:cNvSpPr/>
      </dsp:nvSpPr>
      <dsp:spPr>
        <a:xfrm>
          <a:off x="420054" y="4042183"/>
          <a:ext cx="7479557" cy="110408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8- للجماعة إطارا معينا ينظم سلوك وتصرفات أعضاءها.</a:t>
          </a:r>
          <a:endParaRPr lang="ar-SA" sz="3600" kern="1200" dirty="0">
            <a:effectLst>
              <a:outerShdw blurRad="38100" dist="38100" dir="2700000" algn="tl">
                <a:srgbClr val="000000">
                  <a:alpha val="43137"/>
                </a:srgbClr>
              </a:outerShdw>
            </a:effectLst>
          </a:endParaRPr>
        </a:p>
      </dsp:txBody>
      <dsp:txXfrm>
        <a:off x="420054" y="4042183"/>
        <a:ext cx="7479557" cy="1104084"/>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6BDC2-AFD1-42A5-9D05-7BA4E3243B77}">
      <dsp:nvSpPr>
        <dsp:cNvPr id="0" name=""/>
        <dsp:cNvSpPr/>
      </dsp:nvSpPr>
      <dsp:spPr>
        <a:xfrm rot="5400000">
          <a:off x="-147655" y="297603"/>
          <a:ext cx="1366845" cy="11862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bg1"/>
              </a:solidFill>
              <a:effectLst>
                <a:outerShdw blurRad="38100" dist="38100" dir="2700000" algn="tl">
                  <a:srgbClr val="000000">
                    <a:alpha val="43137"/>
                  </a:srgbClr>
                </a:outerShdw>
              </a:effectLst>
            </a:rPr>
            <a:t>تكوين </a:t>
          </a:r>
        </a:p>
        <a:p>
          <a:pPr lvl="0" algn="ctr" defTabSz="1066800" rtl="1">
            <a:lnSpc>
              <a:spcPct val="90000"/>
            </a:lnSpc>
            <a:spcBef>
              <a:spcPct val="0"/>
            </a:spcBef>
            <a:spcAft>
              <a:spcPct val="35000"/>
            </a:spcAft>
          </a:pPr>
          <a:r>
            <a:rPr lang="ar-SA" sz="2400" b="1" kern="1200" dirty="0" smtClean="0">
              <a:solidFill>
                <a:schemeClr val="bg1"/>
              </a:solidFill>
              <a:effectLst>
                <a:outerShdw blurRad="38100" dist="38100" dir="2700000" algn="tl">
                  <a:srgbClr val="000000">
                    <a:alpha val="43137"/>
                  </a:srgbClr>
                </a:outerShdw>
              </a:effectLst>
            </a:rPr>
            <a:t>الجماعة</a:t>
          </a:r>
          <a:endParaRPr lang="ar-SA" sz="2400" kern="1200" dirty="0">
            <a:solidFill>
              <a:schemeClr val="bg1"/>
            </a:solidFill>
            <a:effectLst>
              <a:outerShdw blurRad="38100" dist="38100" dir="2700000" algn="tl">
                <a:srgbClr val="000000">
                  <a:alpha val="43137"/>
                </a:srgbClr>
              </a:outerShdw>
            </a:effectLst>
          </a:endParaRPr>
        </a:p>
      </dsp:txBody>
      <dsp:txXfrm rot="5400000">
        <a:off x="-147655" y="297603"/>
        <a:ext cx="1366845" cy="1186278"/>
      </dsp:txXfrm>
    </dsp:sp>
    <dsp:sp modelId="{5696A050-EA63-4FA4-B2B2-0A27E93ECB4E}">
      <dsp:nvSpPr>
        <dsp:cNvPr id="0" name=""/>
        <dsp:cNvSpPr/>
      </dsp:nvSpPr>
      <dsp:spPr>
        <a:xfrm rot="5400000">
          <a:off x="4434621" y="-3406410"/>
          <a:ext cx="1346291" cy="818720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b="1" kern="1200" dirty="0" smtClean="0">
              <a:effectLst>
                <a:outerShdw blurRad="38100" dist="38100" dir="2700000" algn="tl">
                  <a:srgbClr val="000000">
                    <a:alpha val="43137"/>
                  </a:srgbClr>
                </a:outerShdw>
              </a:effectLst>
            </a:rPr>
            <a:t>تجمع مجموعة من الأفراد بهدف الحصول على أكبر عائد شخصي.لازال هناك شعور فردي (أنا)  بدلا من (نحن)،درجة الاعتماد على القائد عالية</a:t>
          </a:r>
          <a:endParaRPr lang="ar-SA" sz="2600" kern="1200" dirty="0">
            <a:effectLst>
              <a:outerShdw blurRad="38100" dist="38100" dir="2700000" algn="tl">
                <a:srgbClr val="000000">
                  <a:alpha val="43137"/>
                </a:srgbClr>
              </a:outerShdw>
            </a:effectLst>
          </a:endParaRPr>
        </a:p>
      </dsp:txBody>
      <dsp:txXfrm rot="5400000">
        <a:off x="4434621" y="-3406410"/>
        <a:ext cx="1346291" cy="8187207"/>
      </dsp:txXfrm>
    </dsp:sp>
    <dsp:sp modelId="{1A79E6B9-1A7D-48E4-9F28-DF4351A1B8B2}">
      <dsp:nvSpPr>
        <dsp:cNvPr id="0" name=""/>
        <dsp:cNvSpPr/>
      </dsp:nvSpPr>
      <dsp:spPr>
        <a:xfrm rot="5400000">
          <a:off x="-161720" y="1652245"/>
          <a:ext cx="1366845" cy="115814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بناء </a:t>
          </a:r>
        </a:p>
        <a:p>
          <a:pPr lvl="0" algn="ctr"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الجماعة</a:t>
          </a:r>
          <a:endParaRPr lang="ar-SA" sz="2400" b="1" kern="1200" dirty="0">
            <a:effectLst>
              <a:outerShdw blurRad="38100" dist="38100" dir="2700000" algn="tl">
                <a:srgbClr val="000000">
                  <a:alpha val="43137"/>
                </a:srgbClr>
              </a:outerShdw>
            </a:effectLst>
          </a:endParaRPr>
        </a:p>
      </dsp:txBody>
      <dsp:txXfrm rot="5400000">
        <a:off x="-161720" y="1652245"/>
        <a:ext cx="1366845" cy="1158148"/>
      </dsp:txXfrm>
    </dsp:sp>
    <dsp:sp modelId="{B93E357C-1BFF-4706-91BA-90F35CF2ED75}">
      <dsp:nvSpPr>
        <dsp:cNvPr id="0" name=""/>
        <dsp:cNvSpPr/>
      </dsp:nvSpPr>
      <dsp:spPr>
        <a:xfrm rot="5400000">
          <a:off x="4581422" y="-2072254"/>
          <a:ext cx="1024560" cy="812875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b="1" kern="1200" dirty="0" smtClean="0">
              <a:effectLst>
                <a:outerShdw blurRad="38100" dist="38100" dir="2700000" algn="tl">
                  <a:srgbClr val="000000">
                    <a:alpha val="43137"/>
                  </a:srgbClr>
                </a:outerShdw>
              </a:effectLst>
            </a:rPr>
            <a:t>يتكون لدى الأعضاء حاجة عاطفية للتماسك ونبذ الخلافات ،تتسم بدرجة عالية من الاحترام والتلاحم لمواجهة التحديات .</a:t>
          </a:r>
          <a:endParaRPr lang="ar-SA" sz="2600" kern="1200" dirty="0">
            <a:effectLst>
              <a:outerShdw blurRad="38100" dist="38100" dir="2700000" algn="tl">
                <a:srgbClr val="000000">
                  <a:alpha val="43137"/>
                </a:srgbClr>
              </a:outerShdw>
            </a:effectLst>
          </a:endParaRPr>
        </a:p>
      </dsp:txBody>
      <dsp:txXfrm rot="5400000">
        <a:off x="4581422" y="-2072254"/>
        <a:ext cx="1024560" cy="8128751"/>
      </dsp:txXfrm>
    </dsp:sp>
    <dsp:sp modelId="{21056662-AA62-406F-AA93-9DCD5C2ABDBA}">
      <dsp:nvSpPr>
        <dsp:cNvPr id="0" name=""/>
        <dsp:cNvSpPr/>
      </dsp:nvSpPr>
      <dsp:spPr>
        <a:xfrm rot="5400000">
          <a:off x="-161720" y="2983967"/>
          <a:ext cx="1366845" cy="115814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bg1"/>
              </a:solidFill>
              <a:effectLst>
                <a:outerShdw blurRad="38100" dist="38100" dir="2700000" algn="tl">
                  <a:srgbClr val="000000">
                    <a:alpha val="43137"/>
                  </a:srgbClr>
                </a:outerShdw>
              </a:effectLst>
            </a:rPr>
            <a:t>العمل الجماعي</a:t>
          </a:r>
          <a:endParaRPr lang="ar-SA" sz="2400" kern="1200" dirty="0">
            <a:solidFill>
              <a:schemeClr val="bg1"/>
            </a:solidFill>
            <a:effectLst>
              <a:outerShdw blurRad="38100" dist="38100" dir="2700000" algn="tl">
                <a:srgbClr val="000000">
                  <a:alpha val="43137"/>
                </a:srgbClr>
              </a:outerShdw>
            </a:effectLst>
          </a:endParaRPr>
        </a:p>
      </dsp:txBody>
      <dsp:txXfrm rot="5400000">
        <a:off x="-161720" y="2983967"/>
        <a:ext cx="1366845" cy="1158148"/>
      </dsp:txXfrm>
    </dsp:sp>
    <dsp:sp modelId="{2381925A-7C3E-4317-86CA-2B79D341060A}">
      <dsp:nvSpPr>
        <dsp:cNvPr id="0" name=""/>
        <dsp:cNvSpPr/>
      </dsp:nvSpPr>
      <dsp:spPr>
        <a:xfrm rot="5400000">
          <a:off x="4554862" y="-769760"/>
          <a:ext cx="1077680" cy="818720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b="1" kern="1200" dirty="0" smtClean="0">
              <a:effectLst>
                <a:outerShdw blurRad="38100" dist="38100" dir="2700000" algn="tl">
                  <a:srgbClr val="000000">
                    <a:alpha val="43137"/>
                  </a:srgbClr>
                </a:outerShdw>
              </a:effectLst>
            </a:rPr>
            <a:t>يصل الأعضاء لدرجة عالية من الفهم لما هو سلبي أو إيجابي من سلوكيات أعضائها ،ويتأكد مبدأ العمل الجماعي وتزداد نسبة التفاعل .</a:t>
          </a:r>
          <a:endParaRPr lang="ar-SA" sz="2600" kern="1200" dirty="0">
            <a:effectLst>
              <a:outerShdw blurRad="38100" dist="38100" dir="2700000" algn="tl">
                <a:srgbClr val="000000">
                  <a:alpha val="43137"/>
                </a:srgbClr>
              </a:outerShdw>
            </a:effectLst>
          </a:endParaRPr>
        </a:p>
      </dsp:txBody>
      <dsp:txXfrm rot="5400000">
        <a:off x="4554862" y="-769760"/>
        <a:ext cx="1077680" cy="8187207"/>
      </dsp:txXfrm>
    </dsp:sp>
    <dsp:sp modelId="{930E1B47-B899-40EB-9475-ED2F986B1455}">
      <dsp:nvSpPr>
        <dsp:cNvPr id="0" name=""/>
        <dsp:cNvSpPr/>
      </dsp:nvSpPr>
      <dsp:spPr>
        <a:xfrm rot="5400000">
          <a:off x="-161720" y="4367033"/>
          <a:ext cx="1366845" cy="115814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bg1"/>
              </a:solidFill>
              <a:effectLst>
                <a:outerShdw blurRad="38100" dist="38100" dir="2700000" algn="tl">
                  <a:srgbClr val="000000">
                    <a:alpha val="43137"/>
                  </a:srgbClr>
                </a:outerShdw>
              </a:effectLst>
            </a:rPr>
            <a:t>النضج الجماعي </a:t>
          </a:r>
          <a:endParaRPr lang="ar-SA" sz="2400" kern="1200" dirty="0">
            <a:solidFill>
              <a:schemeClr val="bg1"/>
            </a:solidFill>
            <a:effectLst>
              <a:outerShdw blurRad="38100" dist="38100" dir="2700000" algn="tl">
                <a:srgbClr val="000000">
                  <a:alpha val="43137"/>
                </a:srgbClr>
              </a:outerShdw>
            </a:effectLst>
          </a:endParaRPr>
        </a:p>
      </dsp:txBody>
      <dsp:txXfrm rot="5400000">
        <a:off x="-161720" y="4367033"/>
        <a:ext cx="1366845" cy="1158148"/>
      </dsp:txXfrm>
    </dsp:sp>
    <dsp:sp modelId="{BBA5A97E-8A8E-4AB0-9228-B423863B560B}">
      <dsp:nvSpPr>
        <dsp:cNvPr id="0" name=""/>
        <dsp:cNvSpPr/>
      </dsp:nvSpPr>
      <dsp:spPr>
        <a:xfrm rot="5400000">
          <a:off x="4466676" y="618311"/>
          <a:ext cx="1180367" cy="819793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b="1" kern="1200" dirty="0" smtClean="0">
              <a:effectLst>
                <a:outerShdw blurRad="38100" dist="38100" dir="2700000" algn="tl">
                  <a:srgbClr val="000000">
                    <a:alpha val="43137"/>
                  </a:srgbClr>
                </a:outerShdw>
              </a:effectLst>
            </a:rPr>
            <a:t>الجماعة تعرف على وجه التحديد مقومات قوتها ونجاحها وتعمل على المحافظة عليها وتحدد أهدافها بوضوح .</a:t>
          </a:r>
          <a:endParaRPr lang="ar-SA" sz="2600" kern="1200" dirty="0">
            <a:effectLst>
              <a:outerShdw blurRad="38100" dist="38100" dir="2700000" algn="tl">
                <a:srgbClr val="000000">
                  <a:alpha val="43137"/>
                </a:srgbClr>
              </a:outerShdw>
            </a:effectLst>
          </a:endParaRPr>
        </a:p>
      </dsp:txBody>
      <dsp:txXfrm rot="5400000">
        <a:off x="4466676" y="618311"/>
        <a:ext cx="1180367" cy="8197933"/>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9E0861-21F3-4F75-A8A9-615E5B1F388E}">
      <dsp:nvSpPr>
        <dsp:cNvPr id="0" name=""/>
        <dsp:cNvSpPr/>
      </dsp:nvSpPr>
      <dsp:spPr>
        <a:xfrm rot="5400000">
          <a:off x="-270873" y="275696"/>
          <a:ext cx="1805820" cy="126407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bg1"/>
              </a:solidFill>
              <a:effectLst>
                <a:outerShdw blurRad="38100" dist="38100" dir="2700000" algn="tl">
                  <a:srgbClr val="000000">
                    <a:alpha val="43137"/>
                  </a:srgbClr>
                </a:outerShdw>
              </a:effectLst>
            </a:rPr>
            <a:t>جماعات تفاعل </a:t>
          </a:r>
          <a:endParaRPr lang="ar-SA" sz="2800" kern="1200" dirty="0">
            <a:solidFill>
              <a:schemeClr val="bg1"/>
            </a:solidFill>
            <a:effectLst>
              <a:outerShdw blurRad="38100" dist="38100" dir="2700000" algn="tl">
                <a:srgbClr val="000000">
                  <a:alpha val="43137"/>
                </a:srgbClr>
              </a:outerShdw>
            </a:effectLst>
          </a:endParaRPr>
        </a:p>
      </dsp:txBody>
      <dsp:txXfrm rot="5400000">
        <a:off x="-270873" y="275696"/>
        <a:ext cx="1805820" cy="1264074"/>
      </dsp:txXfrm>
    </dsp:sp>
    <dsp:sp modelId="{5290AD1B-D84E-40CD-9CEC-739748524C93}">
      <dsp:nvSpPr>
        <dsp:cNvPr id="0" name=""/>
        <dsp:cNvSpPr/>
      </dsp:nvSpPr>
      <dsp:spPr>
        <a:xfrm rot="5400000">
          <a:off x="4159636" y="-2890739"/>
          <a:ext cx="1174400" cy="696552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ctr" defTabSz="1689100" rtl="1">
            <a:lnSpc>
              <a:spcPct val="90000"/>
            </a:lnSpc>
            <a:spcBef>
              <a:spcPct val="0"/>
            </a:spcBef>
            <a:spcAft>
              <a:spcPct val="15000"/>
            </a:spcAft>
            <a:buChar char="••"/>
          </a:pPr>
          <a:r>
            <a:rPr lang="ar-SA" sz="3800" b="1" kern="1200" dirty="0" err="1" smtClean="0">
              <a:effectLst>
                <a:outerShdw blurRad="38100" dist="38100" dir="2700000" algn="tl">
                  <a:srgbClr val="000000">
                    <a:alpha val="43137"/>
                  </a:srgbClr>
                </a:outerShdw>
              </a:effectLst>
            </a:rPr>
            <a:t>انتاج</a:t>
          </a:r>
          <a:r>
            <a:rPr lang="ar-SA" sz="3800" b="1" kern="1200" dirty="0" smtClean="0">
              <a:effectLst>
                <a:outerShdw blurRad="38100" dist="38100" dir="2700000" algn="tl">
                  <a:srgbClr val="000000">
                    <a:alpha val="43137"/>
                  </a:srgbClr>
                </a:outerShdw>
              </a:effectLst>
            </a:rPr>
            <a:t> العضو يعتمد على </a:t>
          </a:r>
          <a:r>
            <a:rPr lang="ar-SA" sz="3800" b="1" kern="1200" dirty="0" err="1" smtClean="0">
              <a:effectLst>
                <a:outerShdw blurRad="38100" dist="38100" dir="2700000" algn="tl">
                  <a:srgbClr val="000000">
                    <a:alpha val="43137"/>
                  </a:srgbClr>
                </a:outerShdw>
              </a:effectLst>
            </a:rPr>
            <a:t>انتاج</a:t>
          </a:r>
          <a:r>
            <a:rPr lang="ar-SA" sz="3800" b="1" kern="1200" dirty="0" smtClean="0">
              <a:effectLst>
                <a:outerShdw blurRad="38100" dist="38100" dir="2700000" algn="tl">
                  <a:srgbClr val="000000">
                    <a:alpha val="43137"/>
                  </a:srgbClr>
                </a:outerShdw>
              </a:effectLst>
            </a:rPr>
            <a:t> الآخرين .                                 ( خط </a:t>
          </a:r>
          <a:r>
            <a:rPr lang="ar-SA" sz="3800" b="1" kern="1200" dirty="0" err="1" smtClean="0">
              <a:effectLst>
                <a:outerShdw blurRad="38100" dist="38100" dir="2700000" algn="tl">
                  <a:srgbClr val="000000">
                    <a:alpha val="43137"/>
                  </a:srgbClr>
                </a:outerShdw>
              </a:effectLst>
            </a:rPr>
            <a:t>الانتاج</a:t>
          </a:r>
          <a:r>
            <a:rPr lang="ar-SA" sz="3800" b="1" kern="1200" dirty="0" smtClean="0">
              <a:effectLst>
                <a:outerShdw blurRad="38100" dist="38100" dir="2700000" algn="tl">
                  <a:srgbClr val="000000">
                    <a:alpha val="43137"/>
                  </a:srgbClr>
                </a:outerShdw>
              </a:effectLst>
            </a:rPr>
            <a:t> )</a:t>
          </a:r>
          <a:endParaRPr lang="ar-SA" sz="3800" kern="1200" dirty="0">
            <a:effectLst>
              <a:outerShdw blurRad="38100" dist="38100" dir="2700000" algn="tl">
                <a:srgbClr val="000000">
                  <a:alpha val="43137"/>
                </a:srgbClr>
              </a:outerShdw>
            </a:effectLst>
          </a:endParaRPr>
        </a:p>
      </dsp:txBody>
      <dsp:txXfrm rot="5400000">
        <a:off x="4159636" y="-2890739"/>
        <a:ext cx="1174400" cy="6965525"/>
      </dsp:txXfrm>
    </dsp:sp>
    <dsp:sp modelId="{F7B8CF01-DCC9-4AA6-B7E4-27E7169B854D}">
      <dsp:nvSpPr>
        <dsp:cNvPr id="0" name=""/>
        <dsp:cNvSpPr/>
      </dsp:nvSpPr>
      <dsp:spPr>
        <a:xfrm rot="5400000">
          <a:off x="-270873" y="1889717"/>
          <a:ext cx="1805820" cy="126407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bg1"/>
              </a:solidFill>
              <a:effectLst>
                <a:outerShdw blurRad="38100" dist="38100" dir="2700000" algn="tl">
                  <a:srgbClr val="000000">
                    <a:alpha val="43137"/>
                  </a:srgbClr>
                </a:outerShdw>
              </a:effectLst>
            </a:rPr>
            <a:t>جماعات تعاونية </a:t>
          </a:r>
          <a:endParaRPr lang="ar-SA" sz="2800" kern="1200" dirty="0">
            <a:solidFill>
              <a:schemeClr val="bg1"/>
            </a:solidFill>
            <a:effectLst>
              <a:outerShdw blurRad="38100" dist="38100" dir="2700000" algn="tl">
                <a:srgbClr val="000000">
                  <a:alpha val="43137"/>
                </a:srgbClr>
              </a:outerShdw>
            </a:effectLst>
          </a:endParaRPr>
        </a:p>
      </dsp:txBody>
      <dsp:txXfrm rot="5400000">
        <a:off x="-270873" y="1889717"/>
        <a:ext cx="1805820" cy="1264074"/>
      </dsp:txXfrm>
    </dsp:sp>
    <dsp:sp modelId="{65D24009-4156-4E81-B161-19C22204F1EF}">
      <dsp:nvSpPr>
        <dsp:cNvPr id="0" name=""/>
        <dsp:cNvSpPr/>
      </dsp:nvSpPr>
      <dsp:spPr>
        <a:xfrm rot="5400000">
          <a:off x="4159945" y="-1277026"/>
          <a:ext cx="1173783" cy="696552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r" defTabSz="1689100" rtl="1">
            <a:lnSpc>
              <a:spcPct val="90000"/>
            </a:lnSpc>
            <a:spcBef>
              <a:spcPct val="0"/>
            </a:spcBef>
            <a:spcAft>
              <a:spcPct val="15000"/>
            </a:spcAft>
            <a:buChar char="••"/>
          </a:pPr>
          <a:r>
            <a:rPr lang="ar-SA" sz="3800" b="1" kern="1200" dirty="0" smtClean="0">
              <a:effectLst>
                <a:outerShdw blurRad="38100" dist="38100" dir="2700000" algn="tl">
                  <a:srgbClr val="000000">
                    <a:alpha val="43137"/>
                  </a:srgbClr>
                </a:outerShdw>
              </a:effectLst>
            </a:rPr>
            <a:t>يعمل العضو بنوع من الاستقلالية ويكمل  الآخرين     ( المتاجر ، البنوك ) </a:t>
          </a:r>
          <a:endParaRPr lang="ar-SA" sz="3800" kern="1200" dirty="0">
            <a:effectLst>
              <a:outerShdw blurRad="38100" dist="38100" dir="2700000" algn="tl">
                <a:srgbClr val="000000">
                  <a:alpha val="43137"/>
                </a:srgbClr>
              </a:outerShdw>
            </a:effectLst>
          </a:endParaRPr>
        </a:p>
      </dsp:txBody>
      <dsp:txXfrm rot="5400000">
        <a:off x="4159945" y="-1277026"/>
        <a:ext cx="1173783" cy="6965525"/>
      </dsp:txXfrm>
    </dsp:sp>
    <dsp:sp modelId="{3029BCBE-86CE-47AA-B1C3-F26F0D070F18}">
      <dsp:nvSpPr>
        <dsp:cNvPr id="0" name=""/>
        <dsp:cNvSpPr/>
      </dsp:nvSpPr>
      <dsp:spPr>
        <a:xfrm rot="5400000">
          <a:off x="-270873" y="3503739"/>
          <a:ext cx="1805820" cy="126407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bg1"/>
              </a:solidFill>
              <a:effectLst>
                <a:outerShdw blurRad="38100" dist="38100" dir="2700000" algn="tl">
                  <a:srgbClr val="000000">
                    <a:alpha val="43137"/>
                  </a:srgbClr>
                </a:outerShdw>
              </a:effectLst>
            </a:rPr>
            <a:t>جماعات مضادة </a:t>
          </a:r>
          <a:endParaRPr lang="ar-SA" sz="2800" kern="1200" dirty="0">
            <a:solidFill>
              <a:schemeClr val="bg1"/>
            </a:solidFill>
            <a:effectLst>
              <a:outerShdw blurRad="38100" dist="38100" dir="2700000" algn="tl">
                <a:srgbClr val="000000">
                  <a:alpha val="43137"/>
                </a:srgbClr>
              </a:outerShdw>
            </a:effectLst>
          </a:endParaRPr>
        </a:p>
      </dsp:txBody>
      <dsp:txXfrm rot="5400000">
        <a:off x="-270873" y="3503739"/>
        <a:ext cx="1805820" cy="1264074"/>
      </dsp:txXfrm>
    </dsp:sp>
    <dsp:sp modelId="{9AB650C6-DF1B-4163-A6ED-C263307424A0}">
      <dsp:nvSpPr>
        <dsp:cNvPr id="0" name=""/>
        <dsp:cNvSpPr/>
      </dsp:nvSpPr>
      <dsp:spPr>
        <a:xfrm rot="5400000">
          <a:off x="4159945" y="336995"/>
          <a:ext cx="1173783" cy="696552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ctr" defTabSz="1689100" rtl="1">
            <a:lnSpc>
              <a:spcPct val="90000"/>
            </a:lnSpc>
            <a:spcBef>
              <a:spcPct val="0"/>
            </a:spcBef>
            <a:spcAft>
              <a:spcPct val="15000"/>
            </a:spcAft>
            <a:buChar char="••"/>
          </a:pPr>
          <a:r>
            <a:rPr lang="ar-SA" sz="3800" b="1" kern="1200" dirty="0" smtClean="0">
              <a:effectLst>
                <a:outerShdw blurRad="38100" dist="38100" dir="2700000" algn="tl">
                  <a:srgbClr val="000000">
                    <a:alpha val="43137"/>
                  </a:srgbClr>
                </a:outerShdw>
              </a:effectLst>
            </a:rPr>
            <a:t>لها مهمة رسمية محددة .( التفاوض ) </a:t>
          </a:r>
          <a:endParaRPr lang="ar-SA" sz="3800" kern="1200" dirty="0">
            <a:effectLst>
              <a:outerShdw blurRad="38100" dist="38100" dir="2700000" algn="tl">
                <a:srgbClr val="000000">
                  <a:alpha val="43137"/>
                </a:srgbClr>
              </a:outerShdw>
            </a:effectLst>
          </a:endParaRPr>
        </a:p>
      </dsp:txBody>
      <dsp:txXfrm rot="5400000">
        <a:off x="4159945" y="336995"/>
        <a:ext cx="1173783" cy="6965525"/>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439993"/>
          <a:ext cx="8358186"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7909" y="56233"/>
          <a:ext cx="7296797"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1- التأثير سلباً على كمية ونوعية العمل .</a:t>
          </a:r>
          <a:endParaRPr lang="ar-SA" sz="3600" kern="1200" dirty="0">
            <a:effectLst>
              <a:outerShdw blurRad="38100" dist="38100" dir="2700000" algn="tl">
                <a:srgbClr val="000000">
                  <a:alpha val="43137"/>
                </a:srgbClr>
              </a:outerShdw>
            </a:effectLst>
          </a:endParaRPr>
        </a:p>
      </dsp:txBody>
      <dsp:txXfrm>
        <a:off x="417909" y="56233"/>
        <a:ext cx="7296797" cy="767520"/>
      </dsp:txXfrm>
    </dsp:sp>
    <dsp:sp modelId="{09C78FA7-B71F-48BD-A7DD-70F75277EFAC}">
      <dsp:nvSpPr>
        <dsp:cNvPr id="0" name=""/>
        <dsp:cNvSpPr/>
      </dsp:nvSpPr>
      <dsp:spPr>
        <a:xfrm>
          <a:off x="0" y="1810015"/>
          <a:ext cx="8358186"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3819" y="1247827"/>
          <a:ext cx="7254496" cy="987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2- تولد شعور ”نحن ” لدى الأعضاء ضد الإدارة.</a:t>
          </a:r>
          <a:endParaRPr lang="ar-SA" sz="3600" kern="1200" dirty="0">
            <a:effectLst>
              <a:outerShdw blurRad="38100" dist="38100" dir="2700000" algn="tl">
                <a:srgbClr val="000000">
                  <a:alpha val="43137"/>
                </a:srgbClr>
              </a:outerShdw>
            </a:effectLst>
          </a:endParaRPr>
        </a:p>
      </dsp:txBody>
      <dsp:txXfrm>
        <a:off x="433819" y="1247827"/>
        <a:ext cx="7254496" cy="987521"/>
      </dsp:txXfrm>
    </dsp:sp>
    <dsp:sp modelId="{64D7CAB3-3A15-4831-A055-D0194D226766}">
      <dsp:nvSpPr>
        <dsp:cNvPr id="0" name=""/>
        <dsp:cNvSpPr/>
      </dsp:nvSpPr>
      <dsp:spPr>
        <a:xfrm>
          <a:off x="0" y="3294868"/>
          <a:ext cx="8358186"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3819" y="2640918"/>
          <a:ext cx="7395616" cy="104367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3- قد تعيق الاتصالات بتصفية المعلومات التي تخدم مصلحة الجماعة .</a:t>
          </a:r>
          <a:endParaRPr lang="ar-SA" sz="3200" b="1" kern="1200" dirty="0">
            <a:effectLst>
              <a:outerShdw blurRad="38100" dist="38100" dir="2700000" algn="tl">
                <a:srgbClr val="000000">
                  <a:alpha val="43137"/>
                </a:srgbClr>
              </a:outerShdw>
            </a:effectLst>
          </a:endParaRPr>
        </a:p>
      </dsp:txBody>
      <dsp:txXfrm>
        <a:off x="433819" y="2640918"/>
        <a:ext cx="7395616" cy="1043673"/>
      </dsp:txXfrm>
    </dsp:sp>
    <dsp:sp modelId="{DF7BC1B1-9FD0-446D-83D5-63F6BFD2B468}">
      <dsp:nvSpPr>
        <dsp:cNvPr id="0" name=""/>
        <dsp:cNvSpPr/>
      </dsp:nvSpPr>
      <dsp:spPr>
        <a:xfrm>
          <a:off x="0" y="4717816"/>
          <a:ext cx="8358186" cy="655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64128-2607-484D-AD6E-498B56263B78}">
      <dsp:nvSpPr>
        <dsp:cNvPr id="0" name=""/>
        <dsp:cNvSpPr/>
      </dsp:nvSpPr>
      <dsp:spPr>
        <a:xfrm>
          <a:off x="417909" y="4090468"/>
          <a:ext cx="7439087" cy="10111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4- قد تدفع أعضاء الجماعة إلى مقاومة التغيير.</a:t>
          </a:r>
          <a:endParaRPr lang="ar-SA" sz="3600" kern="1200" dirty="0">
            <a:effectLst>
              <a:outerShdw blurRad="38100" dist="38100" dir="2700000" algn="tl">
                <a:srgbClr val="000000">
                  <a:alpha val="43137"/>
                </a:srgbClr>
              </a:outerShdw>
            </a:effectLst>
          </a:endParaRPr>
        </a:p>
      </dsp:txBody>
      <dsp:txXfrm>
        <a:off x="417909" y="4090468"/>
        <a:ext cx="7439087" cy="1011107"/>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571485"/>
          <a:ext cx="8286750" cy="85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4337" y="61499"/>
          <a:ext cx="7234432" cy="100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600200" rtl="1">
            <a:lnSpc>
              <a:spcPct val="90000"/>
            </a:lnSpc>
            <a:spcBef>
              <a:spcPct val="0"/>
            </a:spcBef>
            <a:spcAft>
              <a:spcPct val="35000"/>
            </a:spcAft>
          </a:pPr>
          <a:r>
            <a:rPr lang="ar-SA" sz="3600" b="1" kern="1200" smtClean="0">
              <a:effectLst>
                <a:outerShdw blurRad="38100" dist="38100" dir="2700000" algn="tl">
                  <a:srgbClr val="000000">
                    <a:alpha val="43137"/>
                  </a:srgbClr>
                </a:outerShdw>
              </a:effectLst>
            </a:rPr>
            <a:t>1- </a:t>
          </a:r>
          <a:r>
            <a:rPr lang="ar-SA" sz="3600" b="1" kern="1200" dirty="0" smtClean="0"/>
            <a:t>التأثر الإيجابي بالجماعة قد يرفع مستوى الإنتاج .</a:t>
          </a:r>
          <a:endParaRPr lang="ar-SA" sz="3600" kern="1200" dirty="0">
            <a:effectLst>
              <a:outerShdw blurRad="38100" dist="38100" dir="2700000" algn="tl">
                <a:srgbClr val="000000">
                  <a:alpha val="43137"/>
                </a:srgbClr>
              </a:outerShdw>
            </a:effectLst>
          </a:endParaRPr>
        </a:p>
      </dsp:txBody>
      <dsp:txXfrm>
        <a:off x="414337" y="61499"/>
        <a:ext cx="7234432" cy="1003680"/>
      </dsp:txXfrm>
    </dsp:sp>
    <dsp:sp modelId="{09C78FA7-B71F-48BD-A7DD-70F75277EFAC}">
      <dsp:nvSpPr>
        <dsp:cNvPr id="0" name=""/>
        <dsp:cNvSpPr/>
      </dsp:nvSpPr>
      <dsp:spPr>
        <a:xfrm>
          <a:off x="0" y="2354907"/>
          <a:ext cx="8286750" cy="85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0111" y="1619738"/>
          <a:ext cx="7192492" cy="1291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600200" rtl="1">
            <a:lnSpc>
              <a:spcPct val="90000"/>
            </a:lnSpc>
            <a:spcBef>
              <a:spcPct val="0"/>
            </a:spcBef>
            <a:spcAft>
              <a:spcPct val="35000"/>
            </a:spcAft>
          </a:pPr>
          <a:r>
            <a:rPr lang="ar-SA" sz="3600" b="1" kern="1200" smtClean="0">
              <a:effectLst>
                <a:outerShdw blurRad="38100" dist="38100" dir="2700000" algn="tl">
                  <a:srgbClr val="000000">
                    <a:alpha val="43137"/>
                  </a:srgbClr>
                </a:outerShdw>
              </a:effectLst>
            </a:rPr>
            <a:t>2- </a:t>
          </a:r>
          <a:r>
            <a:rPr lang="ar-SA" sz="3600" b="1" kern="1200" dirty="0" smtClean="0"/>
            <a:t>فرض رقابة ذاتية على الأعضاء .</a:t>
          </a:r>
          <a:endParaRPr lang="ar-SA" sz="3600" kern="1200" dirty="0">
            <a:effectLst>
              <a:outerShdw blurRad="38100" dist="38100" dir="2700000" algn="tl">
                <a:srgbClr val="000000">
                  <a:alpha val="43137"/>
                </a:srgbClr>
              </a:outerShdw>
            </a:effectLst>
          </a:endParaRPr>
        </a:p>
      </dsp:txBody>
      <dsp:txXfrm>
        <a:off x="430111" y="1619738"/>
        <a:ext cx="7192492" cy="1291374"/>
      </dsp:txXfrm>
    </dsp:sp>
    <dsp:sp modelId="{64D7CAB3-3A15-4831-A055-D0194D226766}">
      <dsp:nvSpPr>
        <dsp:cNvPr id="0" name=""/>
        <dsp:cNvSpPr/>
      </dsp:nvSpPr>
      <dsp:spPr>
        <a:xfrm>
          <a:off x="0" y="4296638"/>
          <a:ext cx="828675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0111" y="3441472"/>
          <a:ext cx="7332406" cy="13648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422400" rtl="1">
            <a:lnSpc>
              <a:spcPct val="90000"/>
            </a:lnSpc>
            <a:spcBef>
              <a:spcPct val="0"/>
            </a:spcBef>
            <a:spcAft>
              <a:spcPct val="35000"/>
            </a:spcAft>
          </a:pPr>
          <a:r>
            <a:rPr lang="ar-SA" sz="3200" b="1" kern="1200" smtClean="0">
              <a:effectLst>
                <a:outerShdw blurRad="38100" dist="38100" dir="2700000" algn="tl">
                  <a:srgbClr val="000000">
                    <a:alpha val="43137"/>
                  </a:srgbClr>
                </a:outerShdw>
              </a:effectLst>
            </a:rPr>
            <a:t>3- </a:t>
          </a:r>
          <a:r>
            <a:rPr lang="ar-SA" sz="3200" b="1" kern="1200" dirty="0" smtClean="0"/>
            <a:t>المساهمة في إشباع الحاجات الاجتماعية .</a:t>
          </a:r>
          <a:endParaRPr lang="ar-SA" sz="3200" b="1" kern="1200" dirty="0">
            <a:effectLst>
              <a:outerShdw blurRad="38100" dist="38100" dir="2700000" algn="tl">
                <a:srgbClr val="000000">
                  <a:alpha val="43137"/>
                </a:srgbClr>
              </a:outerShdw>
            </a:effectLst>
          </a:endParaRPr>
        </a:p>
      </dsp:txBody>
      <dsp:txXfrm>
        <a:off x="430111" y="3441472"/>
        <a:ext cx="7332406" cy="1364804"/>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581989"/>
          <a:ext cx="8358186" cy="95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7909" y="12004"/>
          <a:ext cx="7296797" cy="1121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4- </a:t>
          </a:r>
          <a:r>
            <a:rPr lang="ar-SA" sz="3600" b="1" kern="1200" dirty="0" smtClean="0"/>
            <a:t>احتلال الفرد مكانة بين الأعضاء يحقق الرغبة في الاعتراف.</a:t>
          </a:r>
          <a:endParaRPr lang="ar-SA" sz="3600" kern="1200" dirty="0">
            <a:effectLst>
              <a:outerShdw blurRad="38100" dist="38100" dir="2700000" algn="tl">
                <a:srgbClr val="000000">
                  <a:alpha val="43137"/>
                </a:srgbClr>
              </a:outerShdw>
            </a:effectLst>
          </a:endParaRPr>
        </a:p>
      </dsp:txBody>
      <dsp:txXfrm>
        <a:off x="417909" y="12004"/>
        <a:ext cx="7296797" cy="1121760"/>
      </dsp:txXfrm>
    </dsp:sp>
    <dsp:sp modelId="{09C78FA7-B71F-48BD-A7DD-70F75277EFAC}">
      <dsp:nvSpPr>
        <dsp:cNvPr id="0" name=""/>
        <dsp:cNvSpPr/>
      </dsp:nvSpPr>
      <dsp:spPr>
        <a:xfrm>
          <a:off x="0" y="2575225"/>
          <a:ext cx="8358186" cy="95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3819" y="1753565"/>
          <a:ext cx="7254496" cy="14433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5- </a:t>
          </a:r>
          <a:r>
            <a:rPr lang="ar-SA" sz="3600" b="1" kern="1200" dirty="0" smtClean="0"/>
            <a:t>قد تستثمر طاقات الجماعة بالسماح لهم بالمشاركة في عملية التغيير.</a:t>
          </a:r>
          <a:endParaRPr lang="ar-SA" sz="3600" kern="1200" dirty="0">
            <a:effectLst>
              <a:outerShdw blurRad="38100" dist="38100" dir="2700000" algn="tl">
                <a:srgbClr val="000000">
                  <a:alpha val="43137"/>
                </a:srgbClr>
              </a:outerShdw>
            </a:effectLst>
          </a:endParaRPr>
        </a:p>
      </dsp:txBody>
      <dsp:txXfrm>
        <a:off x="433819" y="1753565"/>
        <a:ext cx="7254496" cy="1443301"/>
      </dsp:txXfrm>
    </dsp:sp>
    <dsp:sp modelId="{64D7CAB3-3A15-4831-A055-D0194D226766}">
      <dsp:nvSpPr>
        <dsp:cNvPr id="0" name=""/>
        <dsp:cNvSpPr/>
      </dsp:nvSpPr>
      <dsp:spPr>
        <a:xfrm>
          <a:off x="0" y="4745395"/>
          <a:ext cx="8358186" cy="95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3819" y="3789622"/>
          <a:ext cx="7395616" cy="15253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6- </a:t>
          </a:r>
          <a:r>
            <a:rPr lang="ar-SA" sz="3200" b="1" kern="1200" dirty="0" smtClean="0"/>
            <a:t>استثمار الجماعة في تدريب الملتحقين الجدد بالعمل. </a:t>
          </a:r>
          <a:endParaRPr lang="ar-SA" sz="3200" b="1" kern="1200" dirty="0">
            <a:effectLst>
              <a:outerShdw blurRad="38100" dist="38100" dir="2700000" algn="tl">
                <a:srgbClr val="000000">
                  <a:alpha val="43137"/>
                </a:srgbClr>
              </a:outerShdw>
            </a:effectLst>
          </a:endParaRPr>
        </a:p>
      </dsp:txBody>
      <dsp:txXfrm>
        <a:off x="433819" y="3789622"/>
        <a:ext cx="7395616" cy="1525369"/>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EB82B9-7B5D-410F-A0DA-28DFB19F5A17}">
      <dsp:nvSpPr>
        <dsp:cNvPr id="0" name=""/>
        <dsp:cNvSpPr/>
      </dsp:nvSpPr>
      <dsp:spPr>
        <a:xfrm>
          <a:off x="2979558" y="0"/>
          <a:ext cx="2708004" cy="226447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SA" sz="2900" kern="1200" dirty="0" smtClean="0"/>
            <a:t> </a:t>
          </a:r>
          <a:r>
            <a:rPr lang="ar-SA" sz="2900" b="1" kern="1200" dirty="0" smtClean="0">
              <a:solidFill>
                <a:schemeClr val="bg1"/>
              </a:solidFill>
              <a:effectLst>
                <a:outerShdw blurRad="38100" dist="38100" dir="2700000" algn="tl">
                  <a:srgbClr val="000000">
                    <a:alpha val="43137"/>
                  </a:srgbClr>
                </a:outerShdw>
              </a:effectLst>
            </a:rPr>
            <a:t>العوامل المؤثرة في درجه تماسك الجماعة</a:t>
          </a:r>
          <a:endParaRPr lang="en-US" sz="2900" kern="1200" dirty="0"/>
        </a:p>
      </dsp:txBody>
      <dsp:txXfrm>
        <a:off x="2979558" y="0"/>
        <a:ext cx="2708004" cy="2264472"/>
      </dsp:txXfrm>
    </dsp:sp>
    <dsp:sp modelId="{F46B2945-9BD6-4B76-8FAA-7A9B33272744}">
      <dsp:nvSpPr>
        <dsp:cNvPr id="0" name=""/>
        <dsp:cNvSpPr/>
      </dsp:nvSpPr>
      <dsp:spPr>
        <a:xfrm rot="9087381">
          <a:off x="1483456" y="1878860"/>
          <a:ext cx="2056243" cy="822531"/>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7E296B-C4AC-4C55-9EE8-309C75AA3FF9}">
      <dsp:nvSpPr>
        <dsp:cNvPr id="0" name=""/>
        <dsp:cNvSpPr/>
      </dsp:nvSpPr>
      <dsp:spPr>
        <a:xfrm>
          <a:off x="-216762" y="1576643"/>
          <a:ext cx="3007750" cy="242537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SA" sz="2800" b="1" kern="1200" dirty="0" smtClean="0">
              <a:solidFill>
                <a:schemeClr val="accent6">
                  <a:lumMod val="75000"/>
                </a:schemeClr>
              </a:solidFill>
              <a:effectLst>
                <a:outerShdw blurRad="38100" dist="38100" dir="2700000" algn="tl">
                  <a:srgbClr val="000000">
                    <a:alpha val="43137"/>
                  </a:srgbClr>
                </a:outerShdw>
              </a:effectLst>
            </a:rPr>
            <a:t>1- شعور الأعضاء بأهمية الأهداف المراد تحقيقها</a:t>
          </a:r>
          <a:endParaRPr lang="en-US" sz="2400" kern="1200" dirty="0">
            <a:effectLst>
              <a:outerShdw blurRad="38100" dist="38100" dir="2700000" algn="tl">
                <a:srgbClr val="000000">
                  <a:alpha val="43137"/>
                </a:srgbClr>
              </a:outerShdw>
            </a:effectLst>
          </a:endParaRPr>
        </a:p>
      </dsp:txBody>
      <dsp:txXfrm>
        <a:off x="-216762" y="1576643"/>
        <a:ext cx="3007750" cy="2425370"/>
      </dsp:txXfrm>
    </dsp:sp>
    <dsp:sp modelId="{7789A7A3-95ED-49C8-B703-B9B6C6A41463}">
      <dsp:nvSpPr>
        <dsp:cNvPr id="0" name=""/>
        <dsp:cNvSpPr/>
      </dsp:nvSpPr>
      <dsp:spPr>
        <a:xfrm rot="5402629">
          <a:off x="3497586" y="2442238"/>
          <a:ext cx="1910580" cy="822531"/>
        </a:xfrm>
        <a:prstGeom prst="lef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01B3EA-A8D2-493F-AD05-4C72797E78D1}">
      <dsp:nvSpPr>
        <dsp:cNvPr id="0" name=""/>
        <dsp:cNvSpPr/>
      </dsp:nvSpPr>
      <dsp:spPr>
        <a:xfrm>
          <a:off x="2719549" y="3141724"/>
          <a:ext cx="3223198" cy="2289049"/>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10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2- صغر حجم الجماعة ”يزيد فرصة التفاعل بين أعضائها“ </a:t>
          </a:r>
          <a:r>
            <a:rPr lang="ar-SA" sz="3200" b="1"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dsp:txBody>
      <dsp:txXfrm>
        <a:off x="2719549" y="3141724"/>
        <a:ext cx="3223198" cy="2289049"/>
      </dsp:txXfrm>
    </dsp:sp>
    <dsp:sp modelId="{36143E49-1114-4B10-BC9D-701D1BD0AD33}">
      <dsp:nvSpPr>
        <dsp:cNvPr id="0" name=""/>
        <dsp:cNvSpPr/>
      </dsp:nvSpPr>
      <dsp:spPr>
        <a:xfrm rot="818077">
          <a:off x="5416884" y="1281944"/>
          <a:ext cx="1986758" cy="822531"/>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21F225-3753-46B4-B9C8-132E9638A236}">
      <dsp:nvSpPr>
        <dsp:cNvPr id="0" name=""/>
        <dsp:cNvSpPr/>
      </dsp:nvSpPr>
      <dsp:spPr>
        <a:xfrm>
          <a:off x="6000766" y="600397"/>
          <a:ext cx="3352665" cy="2685729"/>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endParaRPr lang="ar-SA" sz="3200" b="1" kern="1200" dirty="0" smtClean="0">
            <a:effectLst>
              <a:outerShdw blurRad="38100" dist="38100" dir="2700000" algn="tl">
                <a:srgbClr val="000000">
                  <a:alpha val="43137"/>
                </a:srgbClr>
              </a:outerShdw>
            </a:effectLst>
          </a:endParaRPr>
        </a:p>
        <a:p>
          <a:pPr lvl="0" algn="ctr" defTabSz="1422400">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3-</a:t>
          </a:r>
          <a:r>
            <a:rPr lang="ar-SA" sz="3600" b="1" kern="1200" dirty="0" smtClean="0">
              <a:solidFill>
                <a:schemeClr val="bg1"/>
              </a:solidFill>
              <a:effectLst>
                <a:outerShdw blurRad="38100" dist="38100" dir="2700000" algn="tl">
                  <a:srgbClr val="000000">
                    <a:alpha val="43137"/>
                  </a:srgbClr>
                </a:outerShdw>
              </a:effectLst>
            </a:rPr>
            <a:t> الاتصال الدائم يزيد من نسبة التفاعل .</a:t>
          </a:r>
          <a:r>
            <a:rPr lang="ar-SA" sz="3600" b="1" kern="1200" dirty="0" smtClean="0">
              <a:effectLst>
                <a:outerShdw blurRad="38100" dist="38100" dir="2700000" algn="tl">
                  <a:srgbClr val="000000">
                    <a:alpha val="43137"/>
                  </a:srgbClr>
                </a:outerShdw>
              </a:effectLst>
            </a:rPr>
            <a:t> </a:t>
          </a:r>
          <a:endParaRPr lang="en-US" sz="3600" b="1" kern="1200" dirty="0">
            <a:effectLst>
              <a:outerShdw blurRad="38100" dist="38100" dir="2700000" algn="tl">
                <a:srgbClr val="000000">
                  <a:alpha val="43137"/>
                </a:srgbClr>
              </a:outerShdw>
            </a:effectLst>
          </a:endParaRPr>
        </a:p>
      </dsp:txBody>
      <dsp:txXfrm>
        <a:off x="6000766" y="600397"/>
        <a:ext cx="3352665" cy="2685729"/>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EB82B9-7B5D-410F-A0DA-28DFB19F5A17}">
      <dsp:nvSpPr>
        <dsp:cNvPr id="0" name=""/>
        <dsp:cNvSpPr/>
      </dsp:nvSpPr>
      <dsp:spPr>
        <a:xfrm>
          <a:off x="2979558" y="0"/>
          <a:ext cx="2708004" cy="226447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SA" sz="2900" kern="1200" dirty="0" smtClean="0"/>
            <a:t> </a:t>
          </a:r>
          <a:r>
            <a:rPr lang="ar-SA" sz="2900" b="1" kern="1200" dirty="0" smtClean="0">
              <a:solidFill>
                <a:schemeClr val="bg1"/>
              </a:solidFill>
              <a:effectLst>
                <a:outerShdw blurRad="38100" dist="38100" dir="2700000" algn="tl">
                  <a:srgbClr val="000000">
                    <a:alpha val="43137"/>
                  </a:srgbClr>
                </a:outerShdw>
              </a:effectLst>
            </a:rPr>
            <a:t>العوامل المؤثرة في درجه تماسك الجماعة</a:t>
          </a:r>
          <a:endParaRPr lang="en-US" sz="2900" kern="1200" dirty="0"/>
        </a:p>
      </dsp:txBody>
      <dsp:txXfrm>
        <a:off x="2979558" y="0"/>
        <a:ext cx="2708004" cy="2264472"/>
      </dsp:txXfrm>
    </dsp:sp>
    <dsp:sp modelId="{F46B2945-9BD6-4B76-8FAA-7A9B33272744}">
      <dsp:nvSpPr>
        <dsp:cNvPr id="0" name=""/>
        <dsp:cNvSpPr/>
      </dsp:nvSpPr>
      <dsp:spPr>
        <a:xfrm rot="9025789">
          <a:off x="1477828" y="1925209"/>
          <a:ext cx="2092651" cy="822531"/>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7E296B-C4AC-4C55-9EE8-309C75AA3FF9}">
      <dsp:nvSpPr>
        <dsp:cNvPr id="0" name=""/>
        <dsp:cNvSpPr/>
      </dsp:nvSpPr>
      <dsp:spPr>
        <a:xfrm>
          <a:off x="-216762" y="1220953"/>
          <a:ext cx="3007750" cy="327961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SA" sz="2800" b="1" kern="1200" dirty="0" smtClean="0">
              <a:solidFill>
                <a:schemeClr val="bg1"/>
              </a:solidFill>
              <a:effectLst>
                <a:outerShdw blurRad="38100" dist="38100" dir="2700000" algn="tl">
                  <a:srgbClr val="000000">
                    <a:alpha val="43137"/>
                  </a:srgbClr>
                </a:outerShdw>
              </a:effectLst>
            </a:rPr>
            <a:t>4- تقارب مستوى أفراد الجماعة        ” مستوى اجتماعي وثقافي واحد ”يزيد من التماسك ويخفف من التوتر .</a:t>
          </a:r>
          <a:endParaRPr lang="en-US" sz="2400" kern="1200" dirty="0">
            <a:effectLst>
              <a:outerShdw blurRad="38100" dist="38100" dir="2700000" algn="tl">
                <a:srgbClr val="000000">
                  <a:alpha val="43137"/>
                </a:srgbClr>
              </a:outerShdw>
            </a:effectLst>
          </a:endParaRPr>
        </a:p>
      </dsp:txBody>
      <dsp:txXfrm>
        <a:off x="-216762" y="1220953"/>
        <a:ext cx="3007750" cy="3279619"/>
      </dsp:txXfrm>
    </dsp:sp>
    <dsp:sp modelId="{7789A7A3-95ED-49C8-B703-B9B6C6A41463}">
      <dsp:nvSpPr>
        <dsp:cNvPr id="0" name=""/>
        <dsp:cNvSpPr/>
      </dsp:nvSpPr>
      <dsp:spPr>
        <a:xfrm rot="5402571">
          <a:off x="3468117" y="2479920"/>
          <a:ext cx="1978085" cy="822531"/>
        </a:xfrm>
        <a:prstGeom prst="lef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01B3EA-A8D2-493F-AD05-4C72797E78D1}">
      <dsp:nvSpPr>
        <dsp:cNvPr id="0" name=""/>
        <dsp:cNvSpPr/>
      </dsp:nvSpPr>
      <dsp:spPr>
        <a:xfrm>
          <a:off x="2719549" y="3070290"/>
          <a:ext cx="3223198" cy="2574786"/>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100000"/>
            </a:lnSpc>
            <a:spcBef>
              <a:spcPct val="0"/>
            </a:spcBef>
            <a:spcAft>
              <a:spcPct val="35000"/>
            </a:spcAft>
          </a:pPr>
          <a:r>
            <a:rPr lang="ar-SA" sz="3200" b="1" kern="1200" dirty="0" smtClean="0">
              <a:solidFill>
                <a:schemeClr val="accent6">
                  <a:lumMod val="75000"/>
                </a:schemeClr>
              </a:solidFill>
              <a:effectLst>
                <a:outerShdw blurRad="38100" dist="38100" dir="2700000" algn="tl">
                  <a:srgbClr val="000000">
                    <a:alpha val="43137"/>
                  </a:srgbClr>
                </a:outerShdw>
              </a:effectLst>
            </a:rPr>
            <a:t>5- احتفاظ الجماعة بأعضائها فترة طويلة يزيد من تماسكها .</a:t>
          </a:r>
          <a:endParaRPr lang="en-US" sz="3200" kern="1200" dirty="0">
            <a:effectLst>
              <a:outerShdw blurRad="38100" dist="38100" dir="2700000" algn="tl">
                <a:srgbClr val="000000">
                  <a:alpha val="43137"/>
                </a:srgbClr>
              </a:outerShdw>
            </a:effectLst>
          </a:endParaRPr>
        </a:p>
      </dsp:txBody>
      <dsp:txXfrm>
        <a:off x="2719549" y="3070290"/>
        <a:ext cx="3223198" cy="2574786"/>
      </dsp:txXfrm>
    </dsp:sp>
    <dsp:sp modelId="{36143E49-1114-4B10-BC9D-701D1BD0AD33}">
      <dsp:nvSpPr>
        <dsp:cNvPr id="0" name=""/>
        <dsp:cNvSpPr/>
      </dsp:nvSpPr>
      <dsp:spPr>
        <a:xfrm rot="819514">
          <a:off x="5416548" y="1282977"/>
          <a:ext cx="1987151" cy="822531"/>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21F225-3753-46B4-B9C8-132E9638A236}">
      <dsp:nvSpPr>
        <dsp:cNvPr id="0" name=""/>
        <dsp:cNvSpPr/>
      </dsp:nvSpPr>
      <dsp:spPr>
        <a:xfrm>
          <a:off x="6000778" y="571490"/>
          <a:ext cx="3352665" cy="2746509"/>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6- اعتماد الأعضاء عليها </a:t>
          </a:r>
          <a:r>
            <a:rPr lang="ar-SA" sz="3200" b="1" kern="1200" dirty="0" err="1" smtClean="0">
              <a:solidFill>
                <a:schemeClr val="bg1"/>
              </a:solidFill>
              <a:effectLst>
                <a:outerShdw blurRad="38100" dist="38100" dir="2700000" algn="tl">
                  <a:srgbClr val="000000">
                    <a:alpha val="43137"/>
                  </a:srgbClr>
                </a:outerShdw>
              </a:effectLst>
            </a:rPr>
            <a:t>لاشباع</a:t>
          </a:r>
          <a:r>
            <a:rPr lang="ar-SA" sz="3200" b="1" kern="1200" dirty="0" smtClean="0">
              <a:solidFill>
                <a:schemeClr val="bg1"/>
              </a:solidFill>
              <a:effectLst>
                <a:outerShdw blurRad="38100" dist="38100" dir="2700000" algn="tl">
                  <a:srgbClr val="000000">
                    <a:alpha val="43137"/>
                  </a:srgbClr>
                </a:outerShdw>
              </a:effectLst>
            </a:rPr>
            <a:t> حاجاتهم يزيد من تماسكها .</a:t>
          </a:r>
          <a:endParaRPr lang="en-US" sz="3200" b="1" kern="1200" dirty="0">
            <a:effectLst>
              <a:outerShdw blurRad="38100" dist="38100" dir="2700000" algn="tl">
                <a:srgbClr val="000000">
                  <a:alpha val="43137"/>
                </a:srgbClr>
              </a:outerShdw>
            </a:effectLst>
          </a:endParaRPr>
        </a:p>
      </dsp:txBody>
      <dsp:txXfrm>
        <a:off x="6000778" y="571490"/>
        <a:ext cx="3352665" cy="27465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8189CC-19CC-4C86-9C6C-EA5D2397ADBA}">
      <dsp:nvSpPr>
        <dsp:cNvPr id="0" name=""/>
        <dsp:cNvSpPr/>
      </dsp:nvSpPr>
      <dsp:spPr>
        <a:xfrm>
          <a:off x="1185817" y="0"/>
          <a:ext cx="5929353" cy="5929353"/>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5560" tIns="35560" rIns="35560" bIns="35560" numCol="1" spcCol="1270" anchor="ctr" anchorCtr="0">
          <a:noAutofit/>
        </a:bodyPr>
        <a:lstStyle/>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r>
            <a:rPr lang="ar-SA" sz="2400" kern="1200" dirty="0" smtClean="0"/>
            <a:t>البيئة الخارجية </a:t>
          </a:r>
          <a:endParaRPr lang="ar-SA" sz="2400" kern="1200" dirty="0"/>
        </a:p>
      </dsp:txBody>
      <dsp:txXfrm>
        <a:off x="3321571" y="296467"/>
        <a:ext cx="1657847" cy="889403"/>
      </dsp:txXfrm>
    </dsp:sp>
    <dsp:sp modelId="{18CA74F7-C4DB-4C36-AF26-97D6DD59F378}">
      <dsp:nvSpPr>
        <dsp:cNvPr id="0" name=""/>
        <dsp:cNvSpPr/>
      </dsp:nvSpPr>
      <dsp:spPr>
        <a:xfrm>
          <a:off x="1757336" y="642931"/>
          <a:ext cx="4743483" cy="474348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bodyPr>
        <a:lstStyle/>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r>
            <a:rPr lang="ar-SA" sz="3200" kern="1200" dirty="0" smtClean="0"/>
            <a:t>المنظمة</a:t>
          </a:r>
          <a:endParaRPr lang="ar-SA" sz="3200" kern="1200" dirty="0"/>
        </a:p>
      </dsp:txBody>
      <dsp:txXfrm>
        <a:off x="3300154" y="927540"/>
        <a:ext cx="1657847" cy="853826"/>
      </dsp:txXfrm>
    </dsp:sp>
    <dsp:sp modelId="{2DA2F082-87C8-40C6-BD64-06A0A6686B51}">
      <dsp:nvSpPr>
        <dsp:cNvPr id="0" name=""/>
        <dsp:cNvSpPr/>
      </dsp:nvSpPr>
      <dsp:spPr>
        <a:xfrm>
          <a:off x="2328842" y="1485913"/>
          <a:ext cx="3557612" cy="3300432"/>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5560" tIns="35560" rIns="35560" bIns="35560" numCol="1" spcCol="1270" anchor="ctr" anchorCtr="0">
          <a:noAutofit/>
        </a:bodyPr>
        <a:lstStyle/>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endParaRPr lang="ar-SA" sz="500" kern="1200" dirty="0" smtClean="0"/>
        </a:p>
        <a:p>
          <a:pPr lvl="0" algn="ctr" defTabSz="222250" rtl="1">
            <a:lnSpc>
              <a:spcPct val="90000"/>
            </a:lnSpc>
            <a:spcBef>
              <a:spcPct val="0"/>
            </a:spcBef>
            <a:spcAft>
              <a:spcPct val="35000"/>
            </a:spcAft>
          </a:pPr>
          <a:r>
            <a:rPr lang="ar-SA" sz="3200" kern="1200" dirty="0" smtClean="0"/>
            <a:t>الجماعة </a:t>
          </a:r>
          <a:endParaRPr lang="ar-SA" sz="3200" kern="1200" dirty="0"/>
        </a:p>
      </dsp:txBody>
      <dsp:txXfrm>
        <a:off x="3278725" y="1733446"/>
        <a:ext cx="1657847" cy="742597"/>
      </dsp:txXfrm>
    </dsp:sp>
    <dsp:sp modelId="{D6FD5ECC-2F11-4E0D-B3C6-DBFFE5E6DEB9}">
      <dsp:nvSpPr>
        <dsp:cNvPr id="0" name=""/>
        <dsp:cNvSpPr/>
      </dsp:nvSpPr>
      <dsp:spPr>
        <a:xfrm>
          <a:off x="2900349" y="2014533"/>
          <a:ext cx="2371741" cy="2057438"/>
        </a:xfrm>
        <a:prstGeom prst="ellipse">
          <a:avLst/>
        </a:prstGeom>
        <a:solidFill>
          <a:schemeClr val="accent3"/>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kern="1200" dirty="0" smtClean="0"/>
            <a:t>الفرد</a:t>
          </a:r>
          <a:endParaRPr lang="ar-SA" sz="3200" kern="1200" dirty="0"/>
        </a:p>
      </dsp:txBody>
      <dsp:txXfrm>
        <a:off x="3247683" y="2528893"/>
        <a:ext cx="1677074" cy="1028719"/>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EB82B9-7B5D-410F-A0DA-28DFB19F5A17}">
      <dsp:nvSpPr>
        <dsp:cNvPr id="0" name=""/>
        <dsp:cNvSpPr/>
      </dsp:nvSpPr>
      <dsp:spPr>
        <a:xfrm>
          <a:off x="2979558" y="0"/>
          <a:ext cx="2708004" cy="226447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SA" sz="2900" kern="1200" dirty="0" smtClean="0"/>
            <a:t> </a:t>
          </a:r>
          <a:r>
            <a:rPr lang="ar-SA" sz="2900" b="1" kern="1200" dirty="0" smtClean="0">
              <a:solidFill>
                <a:schemeClr val="bg1"/>
              </a:solidFill>
              <a:effectLst>
                <a:outerShdw blurRad="38100" dist="38100" dir="2700000" algn="tl">
                  <a:srgbClr val="000000">
                    <a:alpha val="43137"/>
                  </a:srgbClr>
                </a:outerShdw>
              </a:effectLst>
            </a:rPr>
            <a:t>العوامل المؤثرة في درجه تماسك الجماعة</a:t>
          </a:r>
          <a:endParaRPr lang="en-US" sz="2900" kern="1200" dirty="0"/>
        </a:p>
      </dsp:txBody>
      <dsp:txXfrm>
        <a:off x="2979558" y="0"/>
        <a:ext cx="2708004" cy="2264472"/>
      </dsp:txXfrm>
    </dsp:sp>
    <dsp:sp modelId="{F46B2945-9BD6-4B76-8FAA-7A9B33272744}">
      <dsp:nvSpPr>
        <dsp:cNvPr id="0" name=""/>
        <dsp:cNvSpPr/>
      </dsp:nvSpPr>
      <dsp:spPr>
        <a:xfrm rot="9056429">
          <a:off x="1480684" y="1902078"/>
          <a:ext cx="2074319" cy="822531"/>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7E296B-C4AC-4C55-9EE8-309C75AA3FF9}">
      <dsp:nvSpPr>
        <dsp:cNvPr id="0" name=""/>
        <dsp:cNvSpPr/>
      </dsp:nvSpPr>
      <dsp:spPr>
        <a:xfrm>
          <a:off x="-216762" y="1363838"/>
          <a:ext cx="3007750" cy="292242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SA" sz="2800" b="1" kern="1200" dirty="0" smtClean="0">
              <a:solidFill>
                <a:schemeClr val="bg1"/>
              </a:solidFill>
              <a:effectLst>
                <a:outerShdw blurRad="38100" dist="38100" dir="2700000" algn="tl">
                  <a:srgbClr val="000000">
                    <a:alpha val="43137"/>
                  </a:srgbClr>
                </a:outerShdw>
              </a:effectLst>
            </a:rPr>
            <a:t>7</a:t>
          </a:r>
          <a:r>
            <a:rPr lang="ar-SA" sz="3200" b="1" kern="1200" dirty="0" smtClean="0">
              <a:solidFill>
                <a:schemeClr val="bg1"/>
              </a:solidFill>
              <a:effectLst>
                <a:outerShdw blurRad="38100" dist="38100" dir="2700000" algn="tl">
                  <a:srgbClr val="000000">
                    <a:alpha val="43137"/>
                  </a:srgbClr>
                </a:outerShdw>
              </a:effectLst>
            </a:rPr>
            <a:t>- التنافس مع جماعات أخرى يزيد من تلاحمها وتماسكها .</a:t>
          </a:r>
          <a:endParaRPr lang="en-US" sz="3200" kern="1200" dirty="0">
            <a:effectLst>
              <a:outerShdw blurRad="38100" dist="38100" dir="2700000" algn="tl">
                <a:srgbClr val="000000">
                  <a:alpha val="43137"/>
                </a:srgbClr>
              </a:outerShdw>
            </a:effectLst>
          </a:endParaRPr>
        </a:p>
      </dsp:txBody>
      <dsp:txXfrm>
        <a:off x="-216762" y="1363838"/>
        <a:ext cx="3007750" cy="2922421"/>
      </dsp:txXfrm>
    </dsp:sp>
    <dsp:sp modelId="{7789A7A3-95ED-49C8-B703-B9B6C6A41463}">
      <dsp:nvSpPr>
        <dsp:cNvPr id="0" name=""/>
        <dsp:cNvSpPr/>
      </dsp:nvSpPr>
      <dsp:spPr>
        <a:xfrm rot="5402599">
          <a:off x="3482850" y="2461081"/>
          <a:ext cx="1944335" cy="822531"/>
        </a:xfrm>
        <a:prstGeom prst="lef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01B3EA-A8D2-493F-AD05-4C72797E78D1}">
      <dsp:nvSpPr>
        <dsp:cNvPr id="0" name=""/>
        <dsp:cNvSpPr/>
      </dsp:nvSpPr>
      <dsp:spPr>
        <a:xfrm>
          <a:off x="2719549" y="3106004"/>
          <a:ext cx="3223198" cy="2431929"/>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10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8- ارتفاع حدة الصراع بين أعضائها يضعف تماسكها  </a:t>
          </a:r>
          <a:r>
            <a:rPr lang="ar-SA" sz="3200" b="1"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dsp:txBody>
      <dsp:txXfrm>
        <a:off x="2719549" y="3106004"/>
        <a:ext cx="3223198" cy="2431929"/>
      </dsp:txXfrm>
    </dsp:sp>
    <dsp:sp modelId="{36143E49-1114-4B10-BC9D-701D1BD0AD33}">
      <dsp:nvSpPr>
        <dsp:cNvPr id="0" name=""/>
        <dsp:cNvSpPr/>
      </dsp:nvSpPr>
      <dsp:spPr>
        <a:xfrm rot="574456">
          <a:off x="5465080" y="1108364"/>
          <a:ext cx="1932288" cy="822531"/>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21F225-3753-46B4-B9C8-132E9638A236}">
      <dsp:nvSpPr>
        <dsp:cNvPr id="0" name=""/>
        <dsp:cNvSpPr/>
      </dsp:nvSpPr>
      <dsp:spPr>
        <a:xfrm>
          <a:off x="6000765" y="251514"/>
          <a:ext cx="3352665" cy="288938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endParaRPr lang="ar-SA" sz="3200" b="1" kern="1200" dirty="0" smtClean="0">
            <a:effectLst>
              <a:outerShdw blurRad="38100" dist="38100" dir="2700000" algn="tl">
                <a:srgbClr val="000000">
                  <a:alpha val="43137"/>
                </a:srgbClr>
              </a:outerShdw>
            </a:effectLst>
          </a:endParaRPr>
        </a:p>
        <a:p>
          <a:pPr lvl="0" algn="ctr" defTabSz="1422400">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9- العوامل البيئية ” التباعد ، الضوضاء ” قد تؤدي إلى تفكك الجماعة.</a:t>
          </a:r>
          <a:r>
            <a:rPr lang="ar-SA" sz="3200" b="1" kern="1200" dirty="0" smtClean="0">
              <a:effectLst>
                <a:outerShdw blurRad="38100" dist="38100" dir="2700000" algn="tl">
                  <a:srgbClr val="000000">
                    <a:alpha val="43137"/>
                  </a:srgbClr>
                </a:outerShdw>
              </a:effectLst>
            </a:rPr>
            <a:t> </a:t>
          </a:r>
          <a:endParaRPr lang="en-US" sz="3200" b="1" kern="1200" dirty="0">
            <a:effectLst>
              <a:outerShdw blurRad="38100" dist="38100" dir="2700000" algn="tl">
                <a:srgbClr val="000000">
                  <a:alpha val="43137"/>
                </a:srgbClr>
              </a:outerShdw>
            </a:effectLst>
          </a:endParaRPr>
        </a:p>
      </dsp:txBody>
      <dsp:txXfrm>
        <a:off x="6000765" y="251514"/>
        <a:ext cx="3352665" cy="2889388"/>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5C6BC-9B06-400B-9534-B11B466E364A}">
      <dsp:nvSpPr>
        <dsp:cNvPr id="0" name=""/>
        <dsp:cNvSpPr/>
      </dsp:nvSpPr>
      <dsp:spPr>
        <a:xfrm>
          <a:off x="0" y="0"/>
          <a:ext cx="8929718" cy="169308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en-US" sz="6500" b="1" kern="1200" dirty="0" smtClean="0">
              <a:solidFill>
                <a:schemeClr val="bg1"/>
              </a:solidFill>
              <a:cs typeface="Times New Roman" pitchFamily="18" charset="0"/>
              <a:sym typeface="Wingdings 2" pitchFamily="18" charset="2"/>
            </a:rPr>
            <a:t></a:t>
          </a:r>
          <a:r>
            <a:rPr lang="ar-SA" sz="6500" b="1" kern="1200" dirty="0" smtClean="0">
              <a:solidFill>
                <a:schemeClr val="bg1"/>
              </a:solidFill>
              <a:effectLst>
                <a:outerShdw blurRad="38100" dist="38100" dir="2700000" algn="tl">
                  <a:srgbClr val="000000">
                    <a:alpha val="43137"/>
                  </a:srgbClr>
                </a:outerShdw>
              </a:effectLst>
            </a:rPr>
            <a:t>سمات الجماعة المتماسكة</a:t>
          </a:r>
          <a:r>
            <a:rPr lang="en-US" sz="6500" b="1" kern="1200" dirty="0" smtClean="0">
              <a:solidFill>
                <a:schemeClr val="bg1"/>
              </a:solidFill>
              <a:cs typeface="Times New Roman" pitchFamily="18" charset="0"/>
              <a:sym typeface="Wingdings 2" pitchFamily="18" charset="2"/>
            </a:rPr>
            <a:t></a:t>
          </a:r>
          <a:r>
            <a:rPr lang="ar-SA" sz="6500" b="1" kern="1200" dirty="0" smtClean="0">
              <a:solidFill>
                <a:schemeClr val="bg1"/>
              </a:solidFill>
              <a:effectLst>
                <a:outerShdw blurRad="38100" dist="38100" dir="2700000" algn="tl">
                  <a:srgbClr val="000000">
                    <a:alpha val="43137"/>
                  </a:srgbClr>
                </a:outerShdw>
              </a:effectLst>
            </a:rPr>
            <a:t> </a:t>
          </a:r>
          <a:endParaRPr lang="ar-SA" sz="6500" kern="1200" dirty="0"/>
        </a:p>
      </dsp:txBody>
      <dsp:txXfrm>
        <a:off x="0" y="0"/>
        <a:ext cx="8929718" cy="1693080"/>
      </dsp:txXfrm>
    </dsp:sp>
    <dsp:sp modelId="{97873648-03D9-4700-BBB1-E0A759982ACF}">
      <dsp:nvSpPr>
        <dsp:cNvPr id="0" name=""/>
        <dsp:cNvSpPr/>
      </dsp:nvSpPr>
      <dsp:spPr>
        <a:xfrm>
          <a:off x="0" y="1693080"/>
          <a:ext cx="2232429" cy="35554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rPr>
            <a:t>أكثر تأثيراً على الأعضاء وإلزامهم بأنماط سلوكية معينة والبعد عن السلوكيات المرفوضة .</a:t>
          </a:r>
          <a:endParaRPr lang="ar-SA" sz="3200" kern="1200" dirty="0"/>
        </a:p>
      </dsp:txBody>
      <dsp:txXfrm>
        <a:off x="0" y="1693080"/>
        <a:ext cx="2232429" cy="3555469"/>
      </dsp:txXfrm>
    </dsp:sp>
    <dsp:sp modelId="{37BA728F-2A9A-4156-97FC-439CEDCC29A5}">
      <dsp:nvSpPr>
        <dsp:cNvPr id="0" name=""/>
        <dsp:cNvSpPr/>
      </dsp:nvSpPr>
      <dsp:spPr>
        <a:xfrm>
          <a:off x="2184767" y="1656850"/>
          <a:ext cx="2232429" cy="35554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solidFill>
                <a:schemeClr val="bg1"/>
              </a:solidFill>
              <a:effectLst>
                <a:outerShdw blurRad="38100" dist="38100" dir="2700000" algn="tl">
                  <a:srgbClr val="000000">
                    <a:alpha val="43137"/>
                  </a:srgbClr>
                </a:outerShdw>
              </a:effectLst>
            </a:rPr>
            <a:t>الاتصالات المكثفة بين أعضائها </a:t>
          </a:r>
          <a:r>
            <a:rPr lang="ar-SA" sz="3600" b="1" kern="1200" dirty="0" smtClean="0">
              <a:solidFill>
                <a:schemeClr val="bg1"/>
              </a:solidFill>
              <a:effectLst>
                <a:outerShdw blurRad="38100" dist="38100" dir="2700000" algn="tl">
                  <a:srgbClr val="000000">
                    <a:alpha val="43137"/>
                  </a:srgbClr>
                </a:outerShdw>
              </a:effectLst>
            </a:rPr>
            <a:t>.</a:t>
          </a:r>
          <a:endParaRPr lang="ar-SA" sz="3600" b="1" kern="1200" dirty="0">
            <a:solidFill>
              <a:schemeClr val="bg1"/>
            </a:solidFill>
            <a:effectLst>
              <a:outerShdw blurRad="38100" dist="38100" dir="2700000" algn="tl">
                <a:srgbClr val="000000">
                  <a:alpha val="43137"/>
                </a:srgbClr>
              </a:outerShdw>
            </a:effectLst>
          </a:endParaRPr>
        </a:p>
      </dsp:txBody>
      <dsp:txXfrm>
        <a:off x="2184767" y="1656850"/>
        <a:ext cx="2232429" cy="3555469"/>
      </dsp:txXfrm>
    </dsp:sp>
    <dsp:sp modelId="{F2FB4A9F-2557-47B5-9468-6FAFCAD14AF4}">
      <dsp:nvSpPr>
        <dsp:cNvPr id="0" name=""/>
        <dsp:cNvSpPr/>
      </dsp:nvSpPr>
      <dsp:spPr>
        <a:xfrm>
          <a:off x="4464859" y="1693080"/>
          <a:ext cx="2232429" cy="355546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effectLst>
                <a:outerShdw blurRad="38100" dist="38100" dir="2700000" algn="tl">
                  <a:srgbClr val="000000">
                    <a:alpha val="43137"/>
                  </a:srgbClr>
                </a:outerShdw>
              </a:effectLst>
            </a:rPr>
            <a:t>الترابط بين الأعضاء وحاجتهم للجماعة .</a:t>
          </a:r>
        </a:p>
      </dsp:txBody>
      <dsp:txXfrm>
        <a:off x="4464859" y="1693080"/>
        <a:ext cx="2232429" cy="3555469"/>
      </dsp:txXfrm>
    </dsp:sp>
    <dsp:sp modelId="{33EE8545-C211-499F-9767-9755CB32BC38}">
      <dsp:nvSpPr>
        <dsp:cNvPr id="0" name=""/>
        <dsp:cNvSpPr/>
      </dsp:nvSpPr>
      <dsp:spPr>
        <a:xfrm>
          <a:off x="6697288" y="1714520"/>
          <a:ext cx="2232429" cy="35554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b="1" kern="1200" dirty="0" smtClean="0">
              <a:solidFill>
                <a:schemeClr val="bg1"/>
              </a:solidFill>
              <a:effectLst>
                <a:outerShdw blurRad="38100" dist="38100" dir="2700000" algn="tl">
                  <a:srgbClr val="000000">
                    <a:alpha val="43137"/>
                  </a:srgbClr>
                </a:outerShdw>
              </a:effectLst>
            </a:rPr>
            <a:t>انتماء أعضائها لمستويات متقاربة .</a:t>
          </a:r>
          <a:endParaRPr lang="ar-SA" sz="4400" b="1" kern="1200" dirty="0">
            <a:solidFill>
              <a:schemeClr val="bg1"/>
            </a:solidFill>
            <a:effectLst>
              <a:outerShdw blurRad="38100" dist="38100" dir="2700000" algn="tl">
                <a:srgbClr val="000000">
                  <a:alpha val="43137"/>
                </a:srgbClr>
              </a:outerShdw>
            </a:effectLst>
          </a:endParaRPr>
        </a:p>
      </dsp:txBody>
      <dsp:txXfrm>
        <a:off x="6697288" y="1714520"/>
        <a:ext cx="2232429" cy="3555469"/>
      </dsp:txXfrm>
    </dsp:sp>
    <dsp:sp modelId="{B62F126A-6E49-46E6-A556-ECC5644E34DC}">
      <dsp:nvSpPr>
        <dsp:cNvPr id="0" name=""/>
        <dsp:cNvSpPr/>
      </dsp:nvSpPr>
      <dsp:spPr>
        <a:xfrm>
          <a:off x="0" y="5248549"/>
          <a:ext cx="8929718" cy="39505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571485"/>
          <a:ext cx="8286750" cy="85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4337" y="61499"/>
          <a:ext cx="7234432" cy="100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1- تساعد على تسهيل سير العمل</a:t>
          </a:r>
          <a:r>
            <a:rPr lang="ar-SA" sz="3600" b="1" kern="1200" dirty="0" smtClean="0"/>
            <a:t>.</a:t>
          </a:r>
          <a:endParaRPr lang="ar-SA" sz="3600" kern="1200" dirty="0">
            <a:effectLst>
              <a:outerShdw blurRad="38100" dist="38100" dir="2700000" algn="tl">
                <a:srgbClr val="000000">
                  <a:alpha val="43137"/>
                </a:srgbClr>
              </a:outerShdw>
            </a:effectLst>
          </a:endParaRPr>
        </a:p>
      </dsp:txBody>
      <dsp:txXfrm>
        <a:off x="414337" y="61499"/>
        <a:ext cx="7234432" cy="1003680"/>
      </dsp:txXfrm>
    </dsp:sp>
    <dsp:sp modelId="{09C78FA7-B71F-48BD-A7DD-70F75277EFAC}">
      <dsp:nvSpPr>
        <dsp:cNvPr id="0" name=""/>
        <dsp:cNvSpPr/>
      </dsp:nvSpPr>
      <dsp:spPr>
        <a:xfrm>
          <a:off x="0" y="2354907"/>
          <a:ext cx="8286750" cy="85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0111" y="1619738"/>
          <a:ext cx="7192492" cy="1291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2- التجانس بينها يقلل من التصادم والنزاع بين قطاعات التنظيم .</a:t>
          </a:r>
          <a:endParaRPr lang="ar-SA" sz="3600" kern="1200" dirty="0">
            <a:effectLst>
              <a:outerShdw blurRad="38100" dist="38100" dir="2700000" algn="tl">
                <a:srgbClr val="000000">
                  <a:alpha val="43137"/>
                </a:srgbClr>
              </a:outerShdw>
            </a:effectLst>
          </a:endParaRPr>
        </a:p>
      </dsp:txBody>
      <dsp:txXfrm>
        <a:off x="430111" y="1619738"/>
        <a:ext cx="7192492" cy="1291374"/>
      </dsp:txXfrm>
    </dsp:sp>
    <dsp:sp modelId="{64D7CAB3-3A15-4831-A055-D0194D226766}">
      <dsp:nvSpPr>
        <dsp:cNvPr id="0" name=""/>
        <dsp:cNvSpPr/>
      </dsp:nvSpPr>
      <dsp:spPr>
        <a:xfrm>
          <a:off x="0" y="4296638"/>
          <a:ext cx="828675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0111" y="3441472"/>
          <a:ext cx="7332406" cy="13648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3- سد الحاجات الاجتماعية لدى الأفراد من خلال الجماعات غير الرسمية يحقق الرضا ويرفع نسبة الحماس .</a:t>
          </a:r>
          <a:endParaRPr lang="ar-SA" sz="3200" b="1" kern="1200" dirty="0">
            <a:effectLst>
              <a:outerShdw blurRad="38100" dist="38100" dir="2700000" algn="tl">
                <a:srgbClr val="000000">
                  <a:alpha val="43137"/>
                </a:srgbClr>
              </a:outerShdw>
            </a:effectLst>
          </a:endParaRPr>
        </a:p>
      </dsp:txBody>
      <dsp:txXfrm>
        <a:off x="430111" y="3441472"/>
        <a:ext cx="7332406" cy="1364804"/>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945947"/>
          <a:ext cx="9144000" cy="98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42455" y="147642"/>
          <a:ext cx="7982821" cy="14988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4- القائد المعين أقل تأثيراً في محيط العمل من القائد غير الرسمي  ” القائد غير الرسمي يسهل مهمة الجانب الرسمي للتنظيم ”.</a:t>
          </a:r>
          <a:endParaRPr lang="ar-SA" sz="3600" kern="1200" dirty="0">
            <a:effectLst>
              <a:outerShdw blurRad="38100" dist="38100" dir="2700000" algn="tl">
                <a:srgbClr val="000000">
                  <a:alpha val="43137"/>
                </a:srgbClr>
              </a:outerShdw>
            </a:effectLst>
          </a:endParaRPr>
        </a:p>
      </dsp:txBody>
      <dsp:txXfrm>
        <a:off x="442455" y="147642"/>
        <a:ext cx="7982821" cy="1498897"/>
      </dsp:txXfrm>
    </dsp:sp>
    <dsp:sp modelId="{09C78FA7-B71F-48BD-A7DD-70F75277EFAC}">
      <dsp:nvSpPr>
        <dsp:cNvPr id="0" name=""/>
        <dsp:cNvSpPr/>
      </dsp:nvSpPr>
      <dsp:spPr>
        <a:xfrm>
          <a:off x="0" y="2991637"/>
          <a:ext cx="9144000" cy="98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74605" y="2148354"/>
          <a:ext cx="7936543" cy="14812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5- قنوات الاتصال غير الرسمية تمد أعضاء التنظيم بما يحتاجون من معلومات واتصالات اجتماعية .</a:t>
          </a:r>
          <a:endParaRPr lang="ar-SA" sz="3600" kern="1200" dirty="0">
            <a:effectLst>
              <a:outerShdw blurRad="38100" dist="38100" dir="2700000" algn="tl">
                <a:srgbClr val="000000">
                  <a:alpha val="43137"/>
                </a:srgbClr>
              </a:outerShdw>
            </a:effectLst>
          </a:endParaRPr>
        </a:p>
      </dsp:txBody>
      <dsp:txXfrm>
        <a:off x="474605" y="2148354"/>
        <a:ext cx="7936543" cy="1481282"/>
      </dsp:txXfrm>
    </dsp:sp>
    <dsp:sp modelId="{64D7CAB3-3A15-4831-A055-D0194D226766}">
      <dsp:nvSpPr>
        <dsp:cNvPr id="0" name=""/>
        <dsp:cNvSpPr/>
      </dsp:nvSpPr>
      <dsp:spPr>
        <a:xfrm>
          <a:off x="0" y="5218916"/>
          <a:ext cx="9144000" cy="98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74605" y="4237991"/>
          <a:ext cx="8090931" cy="15655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6- حماس الجماعات غير الرسمية لأي تغيير يتبناه التنظيم يضعف حده المقاومة لهذا التغيير ويسهل تنفيذه .</a:t>
          </a:r>
          <a:endParaRPr lang="ar-SA" sz="3200" b="1" kern="1200" dirty="0">
            <a:effectLst>
              <a:outerShdw blurRad="38100" dist="38100" dir="2700000" algn="tl">
                <a:srgbClr val="000000">
                  <a:alpha val="43137"/>
                </a:srgbClr>
              </a:outerShdw>
            </a:effectLst>
          </a:endParaRPr>
        </a:p>
      </dsp:txBody>
      <dsp:txXfrm>
        <a:off x="474605" y="4237991"/>
        <a:ext cx="8090931" cy="1565510"/>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5C6BC-9B06-400B-9534-B11B466E364A}">
      <dsp:nvSpPr>
        <dsp:cNvPr id="0" name=""/>
        <dsp:cNvSpPr/>
      </dsp:nvSpPr>
      <dsp:spPr>
        <a:xfrm>
          <a:off x="0" y="282189"/>
          <a:ext cx="9144000" cy="86435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en-US" sz="3700" b="1" kern="1200" dirty="0" smtClean="0">
              <a:solidFill>
                <a:schemeClr val="bg1"/>
              </a:solidFill>
              <a:cs typeface="Times New Roman" pitchFamily="18" charset="0"/>
              <a:sym typeface="Wingdings 2" pitchFamily="18" charset="2"/>
            </a:rPr>
            <a:t></a:t>
          </a:r>
          <a:r>
            <a:rPr lang="ar-SA" sz="3700" b="1" kern="1200" dirty="0" smtClean="0">
              <a:solidFill>
                <a:schemeClr val="bg1"/>
              </a:solidFill>
              <a:effectLst>
                <a:outerShdw blurRad="38100" dist="38100" dir="2700000" algn="tl">
                  <a:srgbClr val="000000">
                    <a:alpha val="43137"/>
                  </a:srgbClr>
                </a:outerShdw>
              </a:effectLst>
            </a:rPr>
            <a:t>بعض المأخذ على الأسلوب الجماعي في اتخاذ القرار</a:t>
          </a:r>
          <a:r>
            <a:rPr lang="en-US" sz="3700" b="1" kern="1200" dirty="0" smtClean="0">
              <a:solidFill>
                <a:schemeClr val="bg1"/>
              </a:solidFill>
              <a:cs typeface="Times New Roman" pitchFamily="18" charset="0"/>
              <a:sym typeface="Wingdings 2" pitchFamily="18" charset="2"/>
            </a:rPr>
            <a:t></a:t>
          </a:r>
          <a:r>
            <a:rPr lang="ar-SA" sz="3700" b="1" kern="1200" dirty="0" smtClean="0">
              <a:solidFill>
                <a:schemeClr val="bg1"/>
              </a:solidFill>
              <a:effectLst>
                <a:outerShdw blurRad="38100" dist="38100" dir="2700000" algn="tl">
                  <a:srgbClr val="000000">
                    <a:alpha val="43137"/>
                  </a:srgbClr>
                </a:outerShdw>
              </a:effectLst>
            </a:rPr>
            <a:t> </a:t>
          </a:r>
          <a:endParaRPr lang="ar-SA" sz="3700" kern="1200" dirty="0"/>
        </a:p>
      </dsp:txBody>
      <dsp:txXfrm>
        <a:off x="0" y="282189"/>
        <a:ext cx="9144000" cy="864353"/>
      </dsp:txXfrm>
    </dsp:sp>
    <dsp:sp modelId="{97873648-03D9-4700-BBB1-E0A759982ACF}">
      <dsp:nvSpPr>
        <dsp:cNvPr id="0" name=""/>
        <dsp:cNvSpPr/>
      </dsp:nvSpPr>
      <dsp:spPr>
        <a:xfrm>
          <a:off x="18" y="1432291"/>
          <a:ext cx="1814958" cy="47427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يتطلب وقت أطول وترتفع </a:t>
          </a:r>
          <a:r>
            <a:rPr lang="ar-SA" sz="3200" b="1" kern="1200" dirty="0" err="1" smtClean="0"/>
            <a:t>به</a:t>
          </a:r>
          <a:r>
            <a:rPr lang="ar-SA" sz="3200" b="1" kern="1200" dirty="0" smtClean="0"/>
            <a:t> نسبة التكلفة </a:t>
          </a:r>
          <a:r>
            <a:rPr lang="ar-SA" sz="3200" b="1" kern="1200" dirty="0" smtClean="0">
              <a:solidFill>
                <a:schemeClr val="bg1"/>
              </a:solidFill>
              <a:effectLst>
                <a:outerShdw blurRad="38100" dist="38100" dir="2700000" algn="tl">
                  <a:srgbClr val="000000">
                    <a:alpha val="43137"/>
                  </a:srgbClr>
                </a:outerShdw>
              </a:effectLst>
            </a:rPr>
            <a:t>.</a:t>
          </a:r>
          <a:endParaRPr lang="ar-SA" sz="3200" kern="1200" dirty="0"/>
        </a:p>
      </dsp:txBody>
      <dsp:txXfrm>
        <a:off x="18" y="1432291"/>
        <a:ext cx="1814958" cy="4742799"/>
      </dsp:txXfrm>
    </dsp:sp>
    <dsp:sp modelId="{37BA728F-2A9A-4156-97FC-439CEDCC29A5}">
      <dsp:nvSpPr>
        <dsp:cNvPr id="0" name=""/>
        <dsp:cNvSpPr/>
      </dsp:nvSpPr>
      <dsp:spPr>
        <a:xfrm>
          <a:off x="1776228" y="1432291"/>
          <a:ext cx="1814958" cy="46574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t>النقاش </a:t>
          </a:r>
          <a:r>
            <a:rPr lang="ar-SA" sz="3200" b="1" kern="1200" dirty="0" smtClean="0"/>
            <a:t>يحول عن الموضوع الجوهري إلى مواضيع هامشية .</a:t>
          </a:r>
          <a:endParaRPr lang="ar-SA" sz="3200" b="1" kern="1200" dirty="0">
            <a:solidFill>
              <a:schemeClr val="bg1"/>
            </a:solidFill>
            <a:effectLst>
              <a:outerShdw blurRad="38100" dist="38100" dir="2700000" algn="tl">
                <a:srgbClr val="000000">
                  <a:alpha val="43137"/>
                </a:srgbClr>
              </a:outerShdw>
            </a:effectLst>
          </a:endParaRPr>
        </a:p>
      </dsp:txBody>
      <dsp:txXfrm>
        <a:off x="1776228" y="1432291"/>
        <a:ext cx="1814958" cy="4657498"/>
      </dsp:txXfrm>
    </dsp:sp>
    <dsp:sp modelId="{F2FB4A9F-2557-47B5-9468-6FAFCAD14AF4}">
      <dsp:nvSpPr>
        <dsp:cNvPr id="0" name=""/>
        <dsp:cNvSpPr/>
      </dsp:nvSpPr>
      <dsp:spPr>
        <a:xfrm>
          <a:off x="3629936" y="1388741"/>
          <a:ext cx="1814958" cy="48299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t>سيطرة بعض الأعضاء على النقاش وفرض الرأي .</a:t>
          </a:r>
          <a:endParaRPr lang="ar-SA" sz="3600" b="1" kern="1200" dirty="0" smtClean="0">
            <a:solidFill>
              <a:schemeClr val="bg1"/>
            </a:solidFill>
            <a:effectLst>
              <a:outerShdw blurRad="38100" dist="38100" dir="2700000" algn="tl">
                <a:srgbClr val="000000">
                  <a:alpha val="43137"/>
                </a:srgbClr>
              </a:outerShdw>
            </a:effectLst>
          </a:endParaRPr>
        </a:p>
      </dsp:txBody>
      <dsp:txXfrm>
        <a:off x="3629936" y="1388741"/>
        <a:ext cx="1814958" cy="4829900"/>
      </dsp:txXfrm>
    </dsp:sp>
    <dsp:sp modelId="{33EE8545-C211-499F-9767-9755CB32BC38}">
      <dsp:nvSpPr>
        <dsp:cNvPr id="0" name=""/>
        <dsp:cNvSpPr/>
      </dsp:nvSpPr>
      <dsp:spPr>
        <a:xfrm>
          <a:off x="5444895" y="1360865"/>
          <a:ext cx="1814958" cy="49361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الاختلاف في مستوى المراكز الإدارية قد يعطي الأحقية لذوي المناصب العليا في فرض الرأي على الآخرين </a:t>
          </a:r>
          <a:r>
            <a:rPr lang="ar-SA" sz="2400" b="1" kern="1200" dirty="0" smtClean="0"/>
            <a:t>.</a:t>
          </a:r>
          <a:endParaRPr lang="ar-SA" sz="2400" b="1" kern="1200" dirty="0">
            <a:solidFill>
              <a:schemeClr val="bg1"/>
            </a:solidFill>
            <a:effectLst>
              <a:outerShdw blurRad="38100" dist="38100" dir="2700000" algn="tl">
                <a:srgbClr val="000000">
                  <a:alpha val="43137"/>
                </a:srgbClr>
              </a:outerShdw>
            </a:effectLst>
          </a:endParaRPr>
        </a:p>
      </dsp:txBody>
      <dsp:txXfrm>
        <a:off x="5444895" y="1360865"/>
        <a:ext cx="1814958" cy="4936129"/>
      </dsp:txXfrm>
    </dsp:sp>
    <dsp:sp modelId="{93E7EFCF-80E6-4162-A086-2C579942E4A1}">
      <dsp:nvSpPr>
        <dsp:cNvPr id="0" name=""/>
        <dsp:cNvSpPr/>
      </dsp:nvSpPr>
      <dsp:spPr>
        <a:xfrm>
          <a:off x="7259854" y="1360865"/>
          <a:ext cx="1884127" cy="488565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ظهور ما يعرف </a:t>
          </a:r>
          <a:r>
            <a:rPr lang="ar-SA" sz="2800" b="1" kern="1200" dirty="0" err="1" smtClean="0"/>
            <a:t>بـ</a:t>
          </a:r>
          <a:r>
            <a:rPr lang="ar-SA" sz="2800" b="1" kern="1200" dirty="0" smtClean="0"/>
            <a:t>” التفكير الجماعي ” للرغبة في تجنب إثارة الصراعات مع بقية الأعضاء ، الذي يوافق بة البعض الغير حتى مع اختلاف الرأي .</a:t>
          </a:r>
          <a:endParaRPr lang="ar-SA" sz="2800" kern="1200" dirty="0"/>
        </a:p>
      </dsp:txBody>
      <dsp:txXfrm>
        <a:off x="7259854" y="1360865"/>
        <a:ext cx="1884127" cy="4885652"/>
      </dsp:txXfrm>
    </dsp:sp>
    <dsp:sp modelId="{B62F126A-6E49-46E6-A556-ECC5644E34DC}">
      <dsp:nvSpPr>
        <dsp:cNvPr id="0" name=""/>
        <dsp:cNvSpPr/>
      </dsp:nvSpPr>
      <dsp:spPr>
        <a:xfrm>
          <a:off x="0" y="5896460"/>
          <a:ext cx="9144000" cy="46505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3536" y="0"/>
          <a:ext cx="4050506" cy="58578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endParaRPr lang="ar-SA" sz="3200" b="1" kern="1200" dirty="0" smtClean="0"/>
        </a:p>
        <a:p>
          <a:pPr lvl="0" algn="ctr" defTabSz="1422400" rtl="1">
            <a:lnSpc>
              <a:spcPct val="90000"/>
            </a:lnSpc>
            <a:spcBef>
              <a:spcPct val="0"/>
            </a:spcBef>
            <a:spcAft>
              <a:spcPct val="35000"/>
            </a:spcAft>
          </a:pPr>
          <a:r>
            <a:rPr lang="ar-SA" sz="4400" b="1" kern="1200" dirty="0" smtClean="0">
              <a:effectLst>
                <a:outerShdw blurRad="38100" dist="38100" dir="2700000" algn="tl">
                  <a:srgbClr val="000000">
                    <a:alpha val="43137"/>
                  </a:srgbClr>
                </a:outerShdw>
              </a:effectLst>
            </a:rPr>
            <a:t>التأثير الذي يمارس  بين الأشخاص  ويوجه من خلال عملية الاتصالات نحو تحقيق هدف أو أهداف محددة . </a:t>
          </a:r>
          <a:endParaRPr lang="ar-SA" sz="4400" kern="1200" dirty="0"/>
        </a:p>
      </dsp:txBody>
      <dsp:txXfrm>
        <a:off x="3536" y="2343156"/>
        <a:ext cx="4050506" cy="2343156"/>
      </dsp:txXfrm>
    </dsp:sp>
    <dsp:sp modelId="{178CC057-19EC-4285-BF04-22C8663F0241}">
      <dsp:nvSpPr>
        <dsp:cNvPr id="0" name=""/>
        <dsp:cNvSpPr/>
      </dsp:nvSpPr>
      <dsp:spPr>
        <a:xfrm>
          <a:off x="992413" y="150202"/>
          <a:ext cx="1950678" cy="150397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175557" y="0"/>
          <a:ext cx="4050506" cy="585789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endParaRPr lang="ar-SA" sz="4000" b="1" kern="1200" dirty="0" smtClean="0"/>
        </a:p>
        <a:p>
          <a:pPr lvl="0" algn="ctr" defTabSz="1778000" rtl="1">
            <a:lnSpc>
              <a:spcPct val="90000"/>
            </a:lnSpc>
            <a:spcBef>
              <a:spcPct val="0"/>
            </a:spcBef>
            <a:spcAft>
              <a:spcPct val="35000"/>
            </a:spcAft>
          </a:pPr>
          <a:r>
            <a:rPr lang="ar-SA" sz="4400" b="1" kern="1200" dirty="0" smtClean="0">
              <a:effectLst>
                <a:outerShdw blurRad="38100" dist="38100" dir="2700000" algn="tl">
                  <a:srgbClr val="000000">
                    <a:alpha val="43137"/>
                  </a:srgbClr>
                </a:outerShdw>
              </a:effectLst>
            </a:rPr>
            <a:t>عملية التأثير على سلوك الآخرين          (أفراد أو جماعات) لتحقيق أهداف محددة .</a:t>
          </a:r>
          <a:endParaRPr lang="ar-SA" sz="4400" kern="1200" dirty="0"/>
        </a:p>
      </dsp:txBody>
      <dsp:txXfrm>
        <a:off x="4175557" y="2343156"/>
        <a:ext cx="4050506" cy="2343156"/>
      </dsp:txXfrm>
    </dsp:sp>
    <dsp:sp modelId="{56EA6951-1B39-480B-A788-42A1D958D5EB}">
      <dsp:nvSpPr>
        <dsp:cNvPr id="0" name=""/>
        <dsp:cNvSpPr/>
      </dsp:nvSpPr>
      <dsp:spPr>
        <a:xfrm>
          <a:off x="5209456" y="148251"/>
          <a:ext cx="1950678" cy="165417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3900496" y="5106882"/>
          <a:ext cx="428607" cy="713464"/>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12" y="0"/>
          <a:ext cx="4289628" cy="56436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rtl="1">
            <a:lnSpc>
              <a:spcPct val="90000"/>
            </a:lnSpc>
            <a:spcBef>
              <a:spcPct val="0"/>
            </a:spcBef>
            <a:spcAft>
              <a:spcPct val="35000"/>
            </a:spcAft>
          </a:pPr>
          <a:r>
            <a:rPr lang="ar-SA" sz="4800" b="1" kern="1200" dirty="0" smtClean="0">
              <a:effectLst>
                <a:outerShdw blurRad="38100" dist="38100" dir="2700000" algn="tl">
                  <a:srgbClr val="000000">
                    <a:alpha val="43137"/>
                  </a:srgbClr>
                </a:outerShdw>
              </a:effectLst>
            </a:rPr>
            <a:t>احتمال فرض إرادة شخص ما على سلوك آخر .</a:t>
          </a:r>
        </a:p>
        <a:p>
          <a:pPr lvl="0" algn="ctr" defTabSz="2133600" rtl="1">
            <a:lnSpc>
              <a:spcPct val="90000"/>
            </a:lnSpc>
            <a:spcBef>
              <a:spcPct val="0"/>
            </a:spcBef>
            <a:spcAft>
              <a:spcPct val="35000"/>
            </a:spcAft>
          </a:pPr>
          <a:endParaRPr lang="ar-SA"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endParaRPr lang="ar-SA" sz="4800" b="1" kern="1200" dirty="0">
            <a:effectLst>
              <a:outerShdw blurRad="38100" dist="38100" dir="2700000" algn="tl">
                <a:srgbClr val="000000">
                  <a:alpha val="43137"/>
                </a:srgbClr>
              </a:outerShdw>
            </a:effectLst>
          </a:endParaRPr>
        </a:p>
      </dsp:txBody>
      <dsp:txXfrm>
        <a:off x="12" y="2257440"/>
        <a:ext cx="4289628" cy="2257440"/>
      </dsp:txXfrm>
    </dsp:sp>
    <dsp:sp modelId="{178CC057-19EC-4285-BF04-22C8663F0241}">
      <dsp:nvSpPr>
        <dsp:cNvPr id="0" name=""/>
        <dsp:cNvSpPr/>
      </dsp:nvSpPr>
      <dsp:spPr>
        <a:xfrm>
          <a:off x="1693369" y="0"/>
          <a:ext cx="1020282" cy="84430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422062" y="0"/>
          <a:ext cx="4289628" cy="564360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rtl="1">
            <a:lnSpc>
              <a:spcPct val="90000"/>
            </a:lnSpc>
            <a:spcBef>
              <a:spcPct val="0"/>
            </a:spcBef>
            <a:spcAft>
              <a:spcPct val="35000"/>
            </a:spcAft>
          </a:pPr>
          <a:endParaRPr lang="ar-SA"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r>
            <a:rPr lang="ar-SA" sz="4800" b="1" kern="1200" dirty="0" smtClean="0">
              <a:effectLst>
                <a:outerShdw blurRad="38100" dist="38100" dir="2700000" algn="tl">
                  <a:srgbClr val="000000">
                    <a:alpha val="43137"/>
                  </a:srgbClr>
                </a:outerShdw>
              </a:effectLst>
            </a:rPr>
            <a:t>قدرة الحصول على التأثير المطلوب .</a:t>
          </a:r>
        </a:p>
        <a:p>
          <a:pPr lvl="0" algn="ctr" defTabSz="2133600" rtl="1">
            <a:lnSpc>
              <a:spcPct val="90000"/>
            </a:lnSpc>
            <a:spcBef>
              <a:spcPct val="0"/>
            </a:spcBef>
            <a:spcAft>
              <a:spcPct val="35000"/>
            </a:spcAft>
          </a:pPr>
          <a:r>
            <a:rPr lang="ar-SA" sz="4800" b="1" kern="1200" dirty="0" smtClean="0">
              <a:solidFill>
                <a:srgbClr val="C00000"/>
              </a:solidFill>
              <a:effectLst>
                <a:outerShdw blurRad="38100" dist="38100" dir="2700000" algn="tl">
                  <a:srgbClr val="000000">
                    <a:alpha val="43137"/>
                  </a:srgbClr>
                </a:outerShdw>
              </a:effectLst>
            </a:rPr>
            <a:t>بدون القوة لا يمكن للقيادة أن تحقق أهدافها .</a:t>
          </a:r>
          <a:endParaRPr lang="ar-SA"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endParaRPr lang="ar-SA"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endParaRPr lang="ar-SA" sz="4800" b="1" kern="1200" dirty="0">
            <a:effectLst>
              <a:outerShdw blurRad="38100" dist="38100" dir="2700000" algn="tl">
                <a:srgbClr val="000000">
                  <a:alpha val="43137"/>
                </a:srgbClr>
              </a:outerShdw>
            </a:effectLst>
          </a:endParaRPr>
        </a:p>
      </dsp:txBody>
      <dsp:txXfrm>
        <a:off x="4422062" y="2257440"/>
        <a:ext cx="4289628" cy="2257440"/>
      </dsp:txXfrm>
    </dsp:sp>
    <dsp:sp modelId="{56EA6951-1B39-480B-A788-42A1D958D5EB}">
      <dsp:nvSpPr>
        <dsp:cNvPr id="0" name=""/>
        <dsp:cNvSpPr/>
      </dsp:nvSpPr>
      <dsp:spPr>
        <a:xfrm>
          <a:off x="6215105" y="214317"/>
          <a:ext cx="771084" cy="73455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4130762" y="4920065"/>
          <a:ext cx="453910" cy="687365"/>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522A05-8023-41D7-A924-ADBCC56D1F31}">
      <dsp:nvSpPr>
        <dsp:cNvPr id="0" name=""/>
        <dsp:cNvSpPr/>
      </dsp:nvSpPr>
      <dsp:spPr>
        <a:xfrm>
          <a:off x="10659" y="1136"/>
          <a:ext cx="4070880" cy="9521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أولا : القوة النابعة من المركز الاجتماعي أو الوظيفي </a:t>
          </a:r>
          <a:endParaRPr lang="ar-SA" sz="3200" b="1" kern="1200" dirty="0">
            <a:effectLst>
              <a:outerShdw blurRad="38100" dist="38100" dir="2700000" algn="tl">
                <a:srgbClr val="000000">
                  <a:alpha val="43137"/>
                </a:srgbClr>
              </a:outerShdw>
            </a:effectLst>
          </a:endParaRPr>
        </a:p>
      </dsp:txBody>
      <dsp:txXfrm>
        <a:off x="10659" y="1136"/>
        <a:ext cx="4070880" cy="952127"/>
      </dsp:txXfrm>
    </dsp:sp>
    <dsp:sp modelId="{E5DB3286-B56F-42EC-B64F-53791981BB1A}">
      <dsp:nvSpPr>
        <dsp:cNvPr id="0" name=""/>
        <dsp:cNvSpPr/>
      </dsp:nvSpPr>
      <dsp:spPr>
        <a:xfrm>
          <a:off x="417747" y="953264"/>
          <a:ext cx="407088" cy="714095"/>
        </a:xfrm>
        <a:custGeom>
          <a:avLst/>
          <a:gdLst/>
          <a:ahLst/>
          <a:cxnLst/>
          <a:rect l="0" t="0" r="0" b="0"/>
          <a:pathLst>
            <a:path>
              <a:moveTo>
                <a:pt x="0" y="0"/>
              </a:moveTo>
              <a:lnTo>
                <a:pt x="0" y="714095"/>
              </a:lnTo>
              <a:lnTo>
                <a:pt x="407088" y="7140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FCB13-4CD9-49E3-A317-A9AEDC630D9F}">
      <dsp:nvSpPr>
        <dsp:cNvPr id="0" name=""/>
        <dsp:cNvSpPr/>
      </dsp:nvSpPr>
      <dsp:spPr>
        <a:xfrm>
          <a:off x="824835" y="1191296"/>
          <a:ext cx="3109055"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القوة الشرعية أو القانونية</a:t>
          </a:r>
          <a:endParaRPr lang="ar-SA" sz="3600" b="1" kern="1200" dirty="0">
            <a:effectLst>
              <a:outerShdw blurRad="38100" dist="38100" dir="2700000" algn="tl">
                <a:srgbClr val="000000">
                  <a:alpha val="43137"/>
                </a:srgbClr>
              </a:outerShdw>
            </a:effectLst>
          </a:endParaRPr>
        </a:p>
      </dsp:txBody>
      <dsp:txXfrm>
        <a:off x="824835" y="1191296"/>
        <a:ext cx="3109055" cy="952127"/>
      </dsp:txXfrm>
    </dsp:sp>
    <dsp:sp modelId="{11B26BCC-7FFA-4EC1-87E0-C84ACB864008}">
      <dsp:nvSpPr>
        <dsp:cNvPr id="0" name=""/>
        <dsp:cNvSpPr/>
      </dsp:nvSpPr>
      <dsp:spPr>
        <a:xfrm>
          <a:off x="417747" y="953264"/>
          <a:ext cx="407088" cy="1904255"/>
        </a:xfrm>
        <a:custGeom>
          <a:avLst/>
          <a:gdLst/>
          <a:ahLst/>
          <a:cxnLst/>
          <a:rect l="0" t="0" r="0" b="0"/>
          <a:pathLst>
            <a:path>
              <a:moveTo>
                <a:pt x="0" y="0"/>
              </a:moveTo>
              <a:lnTo>
                <a:pt x="0" y="1904255"/>
              </a:lnTo>
              <a:lnTo>
                <a:pt x="407088" y="19042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696D6C-A3E0-4EF3-B431-813374619F9C}">
      <dsp:nvSpPr>
        <dsp:cNvPr id="0" name=""/>
        <dsp:cNvSpPr/>
      </dsp:nvSpPr>
      <dsp:spPr>
        <a:xfrm>
          <a:off x="824835" y="2381456"/>
          <a:ext cx="2950499"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68788"/>
              <a:satOff val="-834"/>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قوة المكافأة</a:t>
          </a:r>
          <a:endParaRPr lang="ar-SA" sz="3600" b="1" kern="1200" dirty="0">
            <a:effectLst>
              <a:outerShdw blurRad="38100" dist="38100" dir="2700000" algn="tl">
                <a:srgbClr val="000000">
                  <a:alpha val="43137"/>
                </a:srgbClr>
              </a:outerShdw>
            </a:effectLst>
          </a:endParaRPr>
        </a:p>
      </dsp:txBody>
      <dsp:txXfrm>
        <a:off x="824835" y="2381456"/>
        <a:ext cx="2950499" cy="952127"/>
      </dsp:txXfrm>
    </dsp:sp>
    <dsp:sp modelId="{C9E26936-562A-4966-9424-244FA13D4CD5}">
      <dsp:nvSpPr>
        <dsp:cNvPr id="0" name=""/>
        <dsp:cNvSpPr/>
      </dsp:nvSpPr>
      <dsp:spPr>
        <a:xfrm>
          <a:off x="417747" y="953264"/>
          <a:ext cx="407088" cy="3094415"/>
        </a:xfrm>
        <a:custGeom>
          <a:avLst/>
          <a:gdLst/>
          <a:ahLst/>
          <a:cxnLst/>
          <a:rect l="0" t="0" r="0" b="0"/>
          <a:pathLst>
            <a:path>
              <a:moveTo>
                <a:pt x="0" y="0"/>
              </a:moveTo>
              <a:lnTo>
                <a:pt x="0" y="3094415"/>
              </a:lnTo>
              <a:lnTo>
                <a:pt x="407088" y="30944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68254-839D-4783-B8F7-1B95009745DE}">
      <dsp:nvSpPr>
        <dsp:cNvPr id="0" name=""/>
        <dsp:cNvSpPr/>
      </dsp:nvSpPr>
      <dsp:spPr>
        <a:xfrm>
          <a:off x="824835" y="3571615"/>
          <a:ext cx="2950484"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337577"/>
              <a:satOff val="-1668"/>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القوة </a:t>
          </a:r>
          <a:r>
            <a:rPr lang="ar-SA" sz="3600" b="1" kern="1200" dirty="0" err="1" smtClean="0">
              <a:effectLst>
                <a:outerShdw blurRad="38100" dist="38100" dir="2700000" algn="tl">
                  <a:srgbClr val="000000">
                    <a:alpha val="43137"/>
                  </a:srgbClr>
                </a:outerShdw>
              </a:effectLst>
            </a:rPr>
            <a:t>القسرية</a:t>
          </a:r>
          <a:r>
            <a:rPr lang="ar-SA" sz="3600" b="1" kern="1200" dirty="0" smtClean="0">
              <a:effectLst>
                <a:outerShdw blurRad="38100" dist="38100" dir="2700000" algn="tl">
                  <a:srgbClr val="000000">
                    <a:alpha val="43137"/>
                  </a:srgbClr>
                </a:outerShdw>
              </a:effectLst>
            </a:rPr>
            <a:t> </a:t>
          </a:r>
          <a:endParaRPr lang="ar-SA" sz="3600" b="1" kern="1200" dirty="0">
            <a:effectLst>
              <a:outerShdw blurRad="38100" dist="38100" dir="2700000" algn="tl">
                <a:srgbClr val="000000">
                  <a:alpha val="43137"/>
                </a:srgbClr>
              </a:outerShdw>
            </a:effectLst>
          </a:endParaRPr>
        </a:p>
      </dsp:txBody>
      <dsp:txXfrm>
        <a:off x="824835" y="3571615"/>
        <a:ext cx="2950484" cy="952127"/>
      </dsp:txXfrm>
    </dsp:sp>
    <dsp:sp modelId="{A7105B8E-CADC-4782-ABD9-C5628A621878}">
      <dsp:nvSpPr>
        <dsp:cNvPr id="0" name=""/>
        <dsp:cNvSpPr/>
      </dsp:nvSpPr>
      <dsp:spPr>
        <a:xfrm>
          <a:off x="417747" y="953264"/>
          <a:ext cx="407088" cy="4284575"/>
        </a:xfrm>
        <a:custGeom>
          <a:avLst/>
          <a:gdLst/>
          <a:ahLst/>
          <a:cxnLst/>
          <a:rect l="0" t="0" r="0" b="0"/>
          <a:pathLst>
            <a:path>
              <a:moveTo>
                <a:pt x="0" y="0"/>
              </a:moveTo>
              <a:lnTo>
                <a:pt x="0" y="4284575"/>
              </a:lnTo>
              <a:lnTo>
                <a:pt x="407088" y="42845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2C29B-C6BE-4630-A8A1-0E0823A16586}">
      <dsp:nvSpPr>
        <dsp:cNvPr id="0" name=""/>
        <dsp:cNvSpPr/>
      </dsp:nvSpPr>
      <dsp:spPr>
        <a:xfrm>
          <a:off x="824835" y="4761775"/>
          <a:ext cx="2950499"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006365"/>
              <a:satOff val="-2502"/>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قوة المعلومات</a:t>
          </a:r>
          <a:endParaRPr lang="ar-SA" sz="3600" b="1" kern="1200" dirty="0">
            <a:effectLst>
              <a:outerShdw blurRad="38100" dist="38100" dir="2700000" algn="tl">
                <a:srgbClr val="000000">
                  <a:alpha val="43137"/>
                </a:srgbClr>
              </a:outerShdw>
            </a:effectLst>
          </a:endParaRPr>
        </a:p>
      </dsp:txBody>
      <dsp:txXfrm>
        <a:off x="824835" y="4761775"/>
        <a:ext cx="2950499" cy="952127"/>
      </dsp:txXfrm>
    </dsp:sp>
    <dsp:sp modelId="{3FA38926-CBDE-47AA-AA19-5EA8FB24452C}">
      <dsp:nvSpPr>
        <dsp:cNvPr id="0" name=""/>
        <dsp:cNvSpPr/>
      </dsp:nvSpPr>
      <dsp:spPr>
        <a:xfrm>
          <a:off x="4557603" y="1136"/>
          <a:ext cx="4575736" cy="95212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ثانياً : القوة النابعة من الصفات الشخصية</a:t>
          </a:r>
          <a:endParaRPr lang="ar-SA" sz="3600" b="1" kern="1200" dirty="0">
            <a:effectLst>
              <a:outerShdw blurRad="38100" dist="38100" dir="2700000" algn="tl">
                <a:srgbClr val="000000">
                  <a:alpha val="43137"/>
                </a:srgbClr>
              </a:outerShdw>
            </a:effectLst>
          </a:endParaRPr>
        </a:p>
      </dsp:txBody>
      <dsp:txXfrm>
        <a:off x="4557603" y="1136"/>
        <a:ext cx="4575736" cy="952127"/>
      </dsp:txXfrm>
    </dsp:sp>
    <dsp:sp modelId="{C7EE9181-62C4-4AFB-8B36-E42723220E0C}">
      <dsp:nvSpPr>
        <dsp:cNvPr id="0" name=""/>
        <dsp:cNvSpPr/>
      </dsp:nvSpPr>
      <dsp:spPr>
        <a:xfrm>
          <a:off x="5015177" y="953264"/>
          <a:ext cx="394961" cy="658053"/>
        </a:xfrm>
        <a:custGeom>
          <a:avLst/>
          <a:gdLst/>
          <a:ahLst/>
          <a:cxnLst/>
          <a:rect l="0" t="0" r="0" b="0"/>
          <a:pathLst>
            <a:path>
              <a:moveTo>
                <a:pt x="0" y="0"/>
              </a:moveTo>
              <a:lnTo>
                <a:pt x="0" y="658053"/>
              </a:lnTo>
              <a:lnTo>
                <a:pt x="394961" y="6580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CEAFA-6C15-44A7-BA71-4FB37DACAD2F}">
      <dsp:nvSpPr>
        <dsp:cNvPr id="0" name=""/>
        <dsp:cNvSpPr/>
      </dsp:nvSpPr>
      <dsp:spPr>
        <a:xfrm>
          <a:off x="5410139" y="1135253"/>
          <a:ext cx="3351536"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675154"/>
              <a:satOff val="-3337"/>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قوة الخبرة</a:t>
          </a:r>
          <a:endParaRPr lang="ar-SA" sz="3600" b="1" kern="1200" dirty="0">
            <a:effectLst>
              <a:outerShdw blurRad="38100" dist="38100" dir="2700000" algn="tl">
                <a:srgbClr val="000000">
                  <a:alpha val="43137"/>
                </a:srgbClr>
              </a:outerShdw>
            </a:effectLst>
          </a:endParaRPr>
        </a:p>
      </dsp:txBody>
      <dsp:txXfrm>
        <a:off x="5410139" y="1135253"/>
        <a:ext cx="3351536" cy="952127"/>
      </dsp:txXfrm>
    </dsp:sp>
    <dsp:sp modelId="{45B351CE-3959-4146-9786-8D229B0E4548}">
      <dsp:nvSpPr>
        <dsp:cNvPr id="0" name=""/>
        <dsp:cNvSpPr/>
      </dsp:nvSpPr>
      <dsp:spPr>
        <a:xfrm>
          <a:off x="5015177" y="953264"/>
          <a:ext cx="470492" cy="1923165"/>
        </a:xfrm>
        <a:custGeom>
          <a:avLst/>
          <a:gdLst/>
          <a:ahLst/>
          <a:cxnLst/>
          <a:rect l="0" t="0" r="0" b="0"/>
          <a:pathLst>
            <a:path>
              <a:moveTo>
                <a:pt x="0" y="0"/>
              </a:moveTo>
              <a:lnTo>
                <a:pt x="0" y="1923165"/>
              </a:lnTo>
              <a:lnTo>
                <a:pt x="470492" y="19231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99647-1BAE-4946-9020-01A7660B4C19}">
      <dsp:nvSpPr>
        <dsp:cNvPr id="0" name=""/>
        <dsp:cNvSpPr/>
      </dsp:nvSpPr>
      <dsp:spPr>
        <a:xfrm>
          <a:off x="5485669" y="2400365"/>
          <a:ext cx="3351536"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343942"/>
              <a:satOff val="-4171"/>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قوة الإقناع</a:t>
          </a:r>
          <a:endParaRPr lang="ar-SA" sz="3600" b="1" kern="1200" dirty="0">
            <a:effectLst>
              <a:outerShdw blurRad="38100" dist="38100" dir="2700000" algn="tl">
                <a:srgbClr val="000000">
                  <a:alpha val="43137"/>
                </a:srgbClr>
              </a:outerShdw>
            </a:effectLst>
          </a:endParaRPr>
        </a:p>
      </dsp:txBody>
      <dsp:txXfrm>
        <a:off x="5485669" y="2400365"/>
        <a:ext cx="3351536" cy="952127"/>
      </dsp:txXfrm>
    </dsp:sp>
    <dsp:sp modelId="{A575CA76-81E1-4865-8C98-C9BD767818B0}">
      <dsp:nvSpPr>
        <dsp:cNvPr id="0" name=""/>
        <dsp:cNvSpPr/>
      </dsp:nvSpPr>
      <dsp:spPr>
        <a:xfrm>
          <a:off x="5015177" y="953264"/>
          <a:ext cx="410058" cy="3136690"/>
        </a:xfrm>
        <a:custGeom>
          <a:avLst/>
          <a:gdLst/>
          <a:ahLst/>
          <a:cxnLst/>
          <a:rect l="0" t="0" r="0" b="0"/>
          <a:pathLst>
            <a:path>
              <a:moveTo>
                <a:pt x="0" y="0"/>
              </a:moveTo>
              <a:lnTo>
                <a:pt x="0" y="3136690"/>
              </a:lnTo>
              <a:lnTo>
                <a:pt x="410058" y="31366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10AB1C-07C9-4153-896D-166BF15F3587}">
      <dsp:nvSpPr>
        <dsp:cNvPr id="0" name=""/>
        <dsp:cNvSpPr/>
      </dsp:nvSpPr>
      <dsp:spPr>
        <a:xfrm>
          <a:off x="5425236" y="3613890"/>
          <a:ext cx="3462927"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012731"/>
              <a:satOff val="-5005"/>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القوة المرجعية</a:t>
          </a:r>
          <a:endParaRPr lang="ar-SA" sz="3600" b="1" kern="1200" dirty="0">
            <a:effectLst>
              <a:outerShdw blurRad="38100" dist="38100" dir="2700000" algn="tl">
                <a:srgbClr val="000000">
                  <a:alpha val="43137"/>
                </a:srgbClr>
              </a:outerShdw>
            </a:effectLst>
          </a:endParaRPr>
        </a:p>
      </dsp:txBody>
      <dsp:txXfrm>
        <a:off x="5425236" y="3613890"/>
        <a:ext cx="3462927" cy="952127"/>
      </dsp:txXfrm>
    </dsp:sp>
    <dsp:sp modelId="{3E9D3910-D704-4D55-9843-B3CFA9E0EB8D}">
      <dsp:nvSpPr>
        <dsp:cNvPr id="0" name=""/>
        <dsp:cNvSpPr/>
      </dsp:nvSpPr>
      <dsp:spPr>
        <a:xfrm>
          <a:off x="5015177" y="953264"/>
          <a:ext cx="457573" cy="4284575"/>
        </a:xfrm>
        <a:custGeom>
          <a:avLst/>
          <a:gdLst/>
          <a:ahLst/>
          <a:cxnLst/>
          <a:rect l="0" t="0" r="0" b="0"/>
          <a:pathLst>
            <a:path>
              <a:moveTo>
                <a:pt x="0" y="0"/>
              </a:moveTo>
              <a:lnTo>
                <a:pt x="0" y="4284575"/>
              </a:lnTo>
              <a:lnTo>
                <a:pt x="457573" y="42845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49302-26D9-40F0-8366-5F1A878276A0}">
      <dsp:nvSpPr>
        <dsp:cNvPr id="0" name=""/>
        <dsp:cNvSpPr/>
      </dsp:nvSpPr>
      <dsp:spPr>
        <a:xfrm>
          <a:off x="5472751" y="4761775"/>
          <a:ext cx="3367897" cy="9521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قوة الشخصية</a:t>
          </a:r>
          <a:endParaRPr lang="ar-SA" sz="3600" b="1" kern="1200" dirty="0">
            <a:effectLst>
              <a:outerShdw blurRad="38100" dist="38100" dir="2700000" algn="tl">
                <a:srgbClr val="000000">
                  <a:alpha val="43137"/>
                </a:srgbClr>
              </a:outerShdw>
            </a:effectLst>
          </a:endParaRPr>
        </a:p>
      </dsp:txBody>
      <dsp:txXfrm>
        <a:off x="5472751" y="4761775"/>
        <a:ext cx="3367897" cy="952127"/>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5C6BC-9B06-400B-9534-B11B466E364A}">
      <dsp:nvSpPr>
        <dsp:cNvPr id="0" name=""/>
        <dsp:cNvSpPr/>
      </dsp:nvSpPr>
      <dsp:spPr>
        <a:xfrm>
          <a:off x="0" y="282189"/>
          <a:ext cx="9144000" cy="86435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en-US" sz="4100" b="1" kern="1200" dirty="0" smtClean="0">
              <a:solidFill>
                <a:schemeClr val="bg1"/>
              </a:solidFill>
              <a:cs typeface="Times New Roman" pitchFamily="18" charset="0"/>
              <a:sym typeface="Wingdings 2" pitchFamily="18" charset="2"/>
            </a:rPr>
            <a:t></a:t>
          </a:r>
          <a:r>
            <a:rPr lang="ar-SA" sz="4100" b="1" kern="1200" dirty="0" smtClean="0">
              <a:solidFill>
                <a:schemeClr val="bg1"/>
              </a:solidFill>
              <a:effectLst>
                <a:outerShdw blurRad="38100" dist="38100" dir="2700000" algn="tl">
                  <a:srgbClr val="000000">
                    <a:alpha val="43137"/>
                  </a:srgbClr>
                </a:outerShdw>
              </a:effectLst>
            </a:rPr>
            <a:t>بعض الجوانب التي ركزت عليها النظرية </a:t>
          </a:r>
          <a:r>
            <a:rPr lang="en-US" sz="4100" b="1" kern="1200" dirty="0" smtClean="0">
              <a:solidFill>
                <a:schemeClr val="bg1"/>
              </a:solidFill>
              <a:cs typeface="Times New Roman" pitchFamily="18" charset="0"/>
              <a:sym typeface="Wingdings 2" pitchFamily="18" charset="2"/>
            </a:rPr>
            <a:t></a:t>
          </a:r>
          <a:r>
            <a:rPr lang="ar-SA" sz="4100" b="1" kern="1200" dirty="0" smtClean="0">
              <a:solidFill>
                <a:schemeClr val="bg1"/>
              </a:solidFill>
              <a:effectLst>
                <a:outerShdw blurRad="38100" dist="38100" dir="2700000" algn="tl">
                  <a:srgbClr val="000000">
                    <a:alpha val="43137"/>
                  </a:srgbClr>
                </a:outerShdw>
              </a:effectLst>
            </a:rPr>
            <a:t> </a:t>
          </a:r>
          <a:endParaRPr lang="ar-SA" sz="4100" kern="1200" dirty="0"/>
        </a:p>
      </dsp:txBody>
      <dsp:txXfrm>
        <a:off x="0" y="282189"/>
        <a:ext cx="9144000" cy="864353"/>
      </dsp:txXfrm>
    </dsp:sp>
    <dsp:sp modelId="{97873648-03D9-4700-BBB1-E0A759982ACF}">
      <dsp:nvSpPr>
        <dsp:cNvPr id="0" name=""/>
        <dsp:cNvSpPr/>
      </dsp:nvSpPr>
      <dsp:spPr>
        <a:xfrm>
          <a:off x="10" y="1432291"/>
          <a:ext cx="2567264" cy="47427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rPr>
            <a:t>ماذا يفعل القائد بدلا من البحث عن صفاته .أي على ( سلوكه ) </a:t>
          </a:r>
          <a:r>
            <a:rPr lang="ar-SA" sz="3600" b="1" kern="1200" dirty="0" smtClean="0">
              <a:solidFill>
                <a:schemeClr val="bg1"/>
              </a:solidFill>
              <a:effectLst>
                <a:outerShdw blurRad="38100" dist="38100" dir="2700000" algn="tl">
                  <a:srgbClr val="000000">
                    <a:alpha val="43137"/>
                  </a:srgbClr>
                </a:outerShdw>
              </a:effectLst>
            </a:rPr>
            <a:t>.</a:t>
          </a:r>
          <a:endParaRPr lang="ar-SA" sz="3600" kern="1200" dirty="0"/>
        </a:p>
      </dsp:txBody>
      <dsp:txXfrm>
        <a:off x="10" y="1432291"/>
        <a:ext cx="2567264" cy="4742799"/>
      </dsp:txXfrm>
    </dsp:sp>
    <dsp:sp modelId="{37BA728F-2A9A-4156-97FC-439CEDCC29A5}">
      <dsp:nvSpPr>
        <dsp:cNvPr id="0" name=""/>
        <dsp:cNvSpPr/>
      </dsp:nvSpPr>
      <dsp:spPr>
        <a:xfrm>
          <a:off x="2520470" y="1432291"/>
          <a:ext cx="2192238" cy="46574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rPr>
            <a:t>ما هو السلوك + المهارات التي ترفع من كفاءة القائد ؟</a:t>
          </a:r>
          <a:r>
            <a:rPr lang="ar-SA" sz="3600" kern="1200" dirty="0" smtClean="0">
              <a:solidFill>
                <a:schemeClr val="bg1"/>
              </a:solidFill>
            </a:rPr>
            <a:t> </a:t>
          </a:r>
          <a:endParaRPr lang="ar-SA" sz="3600" b="1" kern="1200" dirty="0">
            <a:solidFill>
              <a:schemeClr val="bg1"/>
            </a:solidFill>
            <a:effectLst>
              <a:outerShdw blurRad="38100" dist="38100" dir="2700000" algn="tl">
                <a:srgbClr val="000000">
                  <a:alpha val="43137"/>
                </a:srgbClr>
              </a:outerShdw>
            </a:effectLst>
          </a:endParaRPr>
        </a:p>
      </dsp:txBody>
      <dsp:txXfrm>
        <a:off x="2520470" y="1432291"/>
        <a:ext cx="2192238" cy="4657498"/>
      </dsp:txXfrm>
    </dsp:sp>
    <dsp:sp modelId="{F2FB4A9F-2557-47B5-9468-6FAFCAD14AF4}">
      <dsp:nvSpPr>
        <dsp:cNvPr id="0" name=""/>
        <dsp:cNvSpPr/>
      </dsp:nvSpPr>
      <dsp:spPr>
        <a:xfrm>
          <a:off x="4759513" y="1388741"/>
          <a:ext cx="2192238" cy="48299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rPr>
            <a:t>السلوك والمهارات يمكن تغييرها واكتسابها</a:t>
          </a:r>
          <a:r>
            <a:rPr lang="ar-SA" sz="3600" b="1" kern="1200" dirty="0" smtClean="0"/>
            <a:t>.</a:t>
          </a:r>
          <a:endParaRPr lang="ar-SA" sz="3600" b="1" kern="1200" dirty="0" smtClean="0">
            <a:solidFill>
              <a:schemeClr val="bg1"/>
            </a:solidFill>
            <a:effectLst>
              <a:outerShdw blurRad="38100" dist="38100" dir="2700000" algn="tl">
                <a:srgbClr val="000000">
                  <a:alpha val="43137"/>
                </a:srgbClr>
              </a:outerShdw>
            </a:effectLst>
          </a:endParaRPr>
        </a:p>
      </dsp:txBody>
      <dsp:txXfrm>
        <a:off x="4759513" y="1388741"/>
        <a:ext cx="2192238" cy="4829900"/>
      </dsp:txXfrm>
    </dsp:sp>
    <dsp:sp modelId="{33EE8545-C211-499F-9767-9755CB32BC38}">
      <dsp:nvSpPr>
        <dsp:cNvPr id="0" name=""/>
        <dsp:cNvSpPr/>
      </dsp:nvSpPr>
      <dsp:spPr>
        <a:xfrm>
          <a:off x="6951751" y="1360865"/>
          <a:ext cx="2192238" cy="49361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rPr>
            <a:t>بعض القادة يولد والبعض يمكن إعداده عن طريق التدريب</a:t>
          </a:r>
          <a:r>
            <a:rPr lang="ar-SA" sz="3600" b="1" kern="1200" dirty="0" smtClean="0"/>
            <a:t>.</a:t>
          </a:r>
          <a:endParaRPr lang="ar-SA" sz="3600" b="1" kern="1200" dirty="0">
            <a:solidFill>
              <a:schemeClr val="bg1"/>
            </a:solidFill>
            <a:effectLst>
              <a:outerShdw blurRad="38100" dist="38100" dir="2700000" algn="tl">
                <a:srgbClr val="000000">
                  <a:alpha val="43137"/>
                </a:srgbClr>
              </a:outerShdw>
            </a:effectLst>
          </a:endParaRPr>
        </a:p>
      </dsp:txBody>
      <dsp:txXfrm>
        <a:off x="6951751" y="1360865"/>
        <a:ext cx="2192238" cy="4936129"/>
      </dsp:txXfrm>
    </dsp:sp>
    <dsp:sp modelId="{B62F126A-6E49-46E6-A556-ECC5644E34DC}">
      <dsp:nvSpPr>
        <dsp:cNvPr id="0" name=""/>
        <dsp:cNvSpPr/>
      </dsp:nvSpPr>
      <dsp:spPr>
        <a:xfrm>
          <a:off x="0" y="5896460"/>
          <a:ext cx="9144000" cy="46505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04228-F299-4A42-9D48-BAA77A7B232A}">
      <dsp:nvSpPr>
        <dsp:cNvPr id="0" name=""/>
        <dsp:cNvSpPr/>
      </dsp:nvSpPr>
      <dsp:spPr>
        <a:xfrm>
          <a:off x="2675597" y="0"/>
          <a:ext cx="6468402" cy="192308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r>
            <a:rPr lang="ar-SA" sz="3200" b="1" i="1" kern="1200" dirty="0" smtClean="0">
              <a:effectLst>
                <a:outerShdw blurRad="38100" dist="38100" dir="2700000" algn="tl">
                  <a:srgbClr val="000000">
                    <a:alpha val="43137"/>
                  </a:srgbClr>
                </a:outerShdw>
              </a:effectLst>
            </a:rPr>
            <a:t>في حالة وجود تسيب أو تدني مستوى الخدمة لسنوات . لإعادة الوضع لطبيعته .</a:t>
          </a:r>
          <a:endParaRPr lang="ar-SA" sz="3200" b="1" kern="1200" dirty="0">
            <a:effectLst>
              <a:outerShdw blurRad="38100" dist="38100" dir="2700000" algn="tl">
                <a:srgbClr val="000000">
                  <a:alpha val="43137"/>
                </a:srgbClr>
              </a:outerShdw>
            </a:effectLst>
          </a:endParaRPr>
        </a:p>
        <a:p>
          <a:pPr marL="285750" lvl="1" indent="-285750" algn="r" defTabSz="1422400" rtl="1">
            <a:lnSpc>
              <a:spcPct val="90000"/>
            </a:lnSpc>
            <a:spcBef>
              <a:spcPct val="0"/>
            </a:spcBef>
            <a:spcAft>
              <a:spcPct val="15000"/>
            </a:spcAft>
            <a:buChar char="••"/>
          </a:pPr>
          <a:r>
            <a:rPr lang="ar-SA" sz="3200" b="1" i="1" kern="1200" dirty="0" smtClean="0">
              <a:effectLst>
                <a:outerShdw blurRad="38100" dist="38100" dir="2700000" algn="tl">
                  <a:srgbClr val="000000">
                    <a:alpha val="43137"/>
                  </a:srgbClr>
                </a:outerShdw>
              </a:effectLst>
            </a:rPr>
            <a:t>مع الأعمال ذات الطبيعة النمطية .</a:t>
          </a:r>
        </a:p>
      </dsp:txBody>
      <dsp:txXfrm>
        <a:off x="2675597" y="0"/>
        <a:ext cx="6468402" cy="1923087"/>
      </dsp:txXfrm>
    </dsp:sp>
    <dsp:sp modelId="{36BCB0D5-7C17-4ED8-AFCC-EACD611B1934}">
      <dsp:nvSpPr>
        <dsp:cNvPr id="0" name=""/>
        <dsp:cNvSpPr/>
      </dsp:nvSpPr>
      <dsp:spPr>
        <a:xfrm>
          <a:off x="0" y="176429"/>
          <a:ext cx="2674622" cy="14516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i="1" kern="1200" dirty="0" smtClean="0">
              <a:solidFill>
                <a:srgbClr val="FFFF00"/>
              </a:solidFill>
              <a:effectLst>
                <a:outerShdw blurRad="38100" dist="38100" dir="2700000" algn="tl">
                  <a:srgbClr val="000000">
                    <a:alpha val="43137"/>
                  </a:srgbClr>
                </a:outerShdw>
              </a:effectLst>
            </a:rPr>
            <a:t>الاستبدادية </a:t>
          </a:r>
          <a:endParaRPr lang="ar-SA" sz="4400" kern="1200" dirty="0">
            <a:effectLst>
              <a:outerShdw blurRad="38100" dist="38100" dir="2700000" algn="tl">
                <a:srgbClr val="000000">
                  <a:alpha val="43137"/>
                </a:srgbClr>
              </a:outerShdw>
            </a:effectLst>
          </a:endParaRPr>
        </a:p>
      </dsp:txBody>
      <dsp:txXfrm>
        <a:off x="0" y="176429"/>
        <a:ext cx="2674622" cy="1451642"/>
      </dsp:txXfrm>
    </dsp:sp>
    <dsp:sp modelId="{A988E185-7A73-4C96-8792-6B02D4015450}">
      <dsp:nvSpPr>
        <dsp:cNvPr id="0" name=""/>
        <dsp:cNvSpPr/>
      </dsp:nvSpPr>
      <dsp:spPr>
        <a:xfrm>
          <a:off x="2592572" y="1951996"/>
          <a:ext cx="6551427" cy="1753170"/>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r>
            <a:rPr lang="ar-SA" sz="3200" b="1" i="1" kern="1200" dirty="0" smtClean="0">
              <a:solidFill>
                <a:srgbClr val="FF0000"/>
              </a:solidFill>
              <a:effectLst>
                <a:outerShdw blurRad="38100" dist="38100" dir="2700000" algn="tl">
                  <a:srgbClr val="000000">
                    <a:alpha val="43137"/>
                  </a:srgbClr>
                </a:outerShdw>
              </a:effectLst>
            </a:rPr>
            <a:t>للأعمال التي تحتاج  الإبداع وتبادل الآراء والأفكار. </a:t>
          </a:r>
          <a:endParaRPr lang="ar-SA" sz="3200" b="1" kern="1200" dirty="0">
            <a:solidFill>
              <a:srgbClr val="FF0000"/>
            </a:solidFill>
            <a:effectLst>
              <a:outerShdw blurRad="38100" dist="38100" dir="2700000" algn="tl">
                <a:srgbClr val="000000">
                  <a:alpha val="43137"/>
                </a:srgbClr>
              </a:outerShdw>
            </a:effectLst>
          </a:endParaRPr>
        </a:p>
      </dsp:txBody>
      <dsp:txXfrm>
        <a:off x="2592572" y="1951996"/>
        <a:ext cx="6551427" cy="1753170"/>
      </dsp:txXfrm>
    </dsp:sp>
    <dsp:sp modelId="{05DBCC03-D213-4311-83A0-925E3013CA57}">
      <dsp:nvSpPr>
        <dsp:cNvPr id="0" name=""/>
        <dsp:cNvSpPr/>
      </dsp:nvSpPr>
      <dsp:spPr>
        <a:xfrm>
          <a:off x="0" y="2071701"/>
          <a:ext cx="2591414" cy="149835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kern="1200" dirty="0" smtClean="0">
              <a:effectLst>
                <a:outerShdw blurRad="38100" dist="38100" dir="2700000" algn="tl">
                  <a:srgbClr val="000000">
                    <a:alpha val="43137"/>
                  </a:srgbClr>
                </a:outerShdw>
              </a:effectLst>
            </a:rPr>
            <a:t>الديمقراطية</a:t>
          </a:r>
          <a:endParaRPr lang="ar-SA" sz="4400" b="1" kern="1200" dirty="0">
            <a:effectLst>
              <a:outerShdw blurRad="38100" dist="38100" dir="2700000" algn="tl">
                <a:srgbClr val="000000">
                  <a:alpha val="43137"/>
                </a:srgbClr>
              </a:outerShdw>
            </a:effectLst>
          </a:endParaRPr>
        </a:p>
      </dsp:txBody>
      <dsp:txXfrm>
        <a:off x="0" y="2071701"/>
        <a:ext cx="2591414" cy="1498358"/>
      </dsp:txXfrm>
    </dsp:sp>
    <dsp:sp modelId="{FF963129-7BF3-429E-8BB1-C887707F11AF}">
      <dsp:nvSpPr>
        <dsp:cNvPr id="0" name=""/>
        <dsp:cNvSpPr/>
      </dsp:nvSpPr>
      <dsp:spPr>
        <a:xfrm>
          <a:off x="1771287" y="3866316"/>
          <a:ext cx="7294953" cy="1699347"/>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r>
            <a:rPr lang="ar-SA" altLang="zh-CN" sz="3200" b="1" i="1" kern="1200" dirty="0" smtClean="0">
              <a:solidFill>
                <a:schemeClr val="tx2">
                  <a:lumMod val="75000"/>
                </a:schemeClr>
              </a:solidFill>
              <a:effectLst>
                <a:outerShdw blurRad="38100" dist="38100" dir="2700000" algn="tl">
                  <a:srgbClr val="000000">
                    <a:alpha val="43137"/>
                  </a:srgbClr>
                </a:outerShdw>
              </a:effectLst>
            </a:rPr>
            <a:t>تتناسب مع الجامعات والكليات التي تتعامل مع أعضاء يمتلكوا مهارات بحثية متخصصة تعتمد على الاستقلالية . </a:t>
          </a:r>
          <a:endParaRPr lang="ar-SA" sz="3200" kern="1200" dirty="0">
            <a:solidFill>
              <a:schemeClr val="tx2">
                <a:lumMod val="75000"/>
              </a:schemeClr>
            </a:solidFill>
            <a:effectLst>
              <a:outerShdw blurRad="38100" dist="38100" dir="2700000" algn="tl">
                <a:srgbClr val="000000">
                  <a:alpha val="43137"/>
                </a:srgbClr>
              </a:outerShdw>
            </a:effectLst>
          </a:endParaRPr>
        </a:p>
      </dsp:txBody>
      <dsp:txXfrm>
        <a:off x="1771287" y="3866316"/>
        <a:ext cx="7294953" cy="1699347"/>
      </dsp:txXfrm>
    </dsp:sp>
    <dsp:sp modelId="{6BC2DCC8-CAB7-4CA0-A6F9-A887EE2E1D93}">
      <dsp:nvSpPr>
        <dsp:cNvPr id="0" name=""/>
        <dsp:cNvSpPr/>
      </dsp:nvSpPr>
      <dsp:spPr>
        <a:xfrm>
          <a:off x="852" y="3845632"/>
          <a:ext cx="1842501" cy="172653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1">
            <a:lnSpc>
              <a:spcPct val="90000"/>
            </a:lnSpc>
            <a:spcBef>
              <a:spcPct val="0"/>
            </a:spcBef>
            <a:spcAft>
              <a:spcPct val="35000"/>
            </a:spcAft>
          </a:pPr>
          <a:r>
            <a:rPr lang="ar-SA" sz="5500" b="1" kern="1200" dirty="0" smtClean="0">
              <a:solidFill>
                <a:srgbClr val="FFFF00"/>
              </a:solidFill>
            </a:rPr>
            <a:t>الحرة</a:t>
          </a:r>
          <a:endParaRPr lang="ar-SA" sz="5500" kern="1200" dirty="0"/>
        </a:p>
      </dsp:txBody>
      <dsp:txXfrm>
        <a:off x="852" y="3845632"/>
        <a:ext cx="1842501" cy="172653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3536" y="0"/>
          <a:ext cx="4050506" cy="58578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endParaRPr lang="ar-SA" sz="3200" b="1" kern="1200" dirty="0" smtClean="0"/>
        </a:p>
        <a:p>
          <a:pPr lvl="0" algn="ctr" defTabSz="1422400" rtl="1">
            <a:lnSpc>
              <a:spcPct val="90000"/>
            </a:lnSpc>
            <a:spcBef>
              <a:spcPct val="0"/>
            </a:spcBef>
            <a:spcAft>
              <a:spcPct val="35000"/>
            </a:spcAft>
          </a:pPr>
          <a:r>
            <a:rPr lang="ar-SA" sz="3200" b="1" kern="1200" dirty="0" smtClean="0"/>
            <a:t>الشخصية تحدد (  طريقة فهم ونظرة الشخص لنفسه وكيفية تأثيره على الآخرين) . </a:t>
          </a:r>
          <a:endParaRPr lang="ar-SA" sz="3200" kern="1200" dirty="0" smtClean="0"/>
        </a:p>
        <a:p>
          <a:pPr lvl="0" algn="ctr" defTabSz="1422400" rtl="1">
            <a:lnSpc>
              <a:spcPct val="90000"/>
            </a:lnSpc>
            <a:spcBef>
              <a:spcPct val="0"/>
            </a:spcBef>
            <a:spcAft>
              <a:spcPct val="35000"/>
            </a:spcAft>
          </a:pPr>
          <a:r>
            <a:rPr lang="ar-SA" sz="3200" kern="1200" dirty="0" smtClean="0"/>
            <a:t>فالمظهر الخارجي للفرد وسلوكه </a:t>
          </a:r>
          <a:r>
            <a:rPr lang="ar-SA" sz="3200" kern="1200" dirty="0" err="1" smtClean="0"/>
            <a:t>يؤثرعلي</a:t>
          </a:r>
          <a:r>
            <a:rPr lang="ar-SA" sz="3200" kern="1200" dirty="0" smtClean="0"/>
            <a:t> الآخرين</a:t>
          </a:r>
          <a:r>
            <a:rPr lang="ar-SA" sz="3200" b="1" kern="1200" dirty="0" smtClean="0"/>
            <a:t> .</a:t>
          </a:r>
          <a:endParaRPr lang="ar-SA" sz="3200" kern="1200" dirty="0"/>
        </a:p>
      </dsp:txBody>
      <dsp:txXfrm>
        <a:off x="3536" y="2343156"/>
        <a:ext cx="4050506" cy="2343156"/>
      </dsp:txXfrm>
    </dsp:sp>
    <dsp:sp modelId="{178CC057-19EC-4285-BF04-22C8663F0241}">
      <dsp:nvSpPr>
        <dsp:cNvPr id="0" name=""/>
        <dsp:cNvSpPr/>
      </dsp:nvSpPr>
      <dsp:spPr>
        <a:xfrm>
          <a:off x="992413" y="150202"/>
          <a:ext cx="1950678" cy="150397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175557" y="0"/>
          <a:ext cx="4050506" cy="585789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endParaRPr lang="ar-SA" sz="4000" b="1" kern="1200" dirty="0" smtClean="0"/>
        </a:p>
        <a:p>
          <a:pPr lvl="0" algn="ctr" defTabSz="1778000" rtl="1">
            <a:lnSpc>
              <a:spcPct val="90000"/>
            </a:lnSpc>
            <a:spcBef>
              <a:spcPct val="0"/>
            </a:spcBef>
            <a:spcAft>
              <a:spcPct val="35000"/>
            </a:spcAft>
          </a:pPr>
          <a:r>
            <a:rPr lang="ar-SA" sz="4000" b="1" kern="1200" dirty="0" smtClean="0"/>
            <a:t>الحركة المنظمة داخل نظام النفس والبدن الإنساني والتي تحدد قدرته الفريدة علي التكيف مع البيئة . </a:t>
          </a:r>
          <a:r>
            <a:rPr lang="ar-SA" sz="3600" kern="1200" dirty="0" smtClean="0"/>
            <a:t> </a:t>
          </a:r>
          <a:endParaRPr lang="ar-SA" sz="3600" kern="1200" dirty="0"/>
        </a:p>
      </dsp:txBody>
      <dsp:txXfrm>
        <a:off x="4175557" y="2343156"/>
        <a:ext cx="4050506" cy="2343156"/>
      </dsp:txXfrm>
    </dsp:sp>
    <dsp:sp modelId="{56EA6951-1B39-480B-A788-42A1D958D5EB}">
      <dsp:nvSpPr>
        <dsp:cNvPr id="0" name=""/>
        <dsp:cNvSpPr/>
      </dsp:nvSpPr>
      <dsp:spPr>
        <a:xfrm>
          <a:off x="5209456" y="148251"/>
          <a:ext cx="1950678" cy="165417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3900496" y="5106882"/>
          <a:ext cx="428607" cy="713464"/>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04228-F299-4A42-9D48-BAA77A7B232A}">
      <dsp:nvSpPr>
        <dsp:cNvPr id="0" name=""/>
        <dsp:cNvSpPr/>
      </dsp:nvSpPr>
      <dsp:spPr>
        <a:xfrm>
          <a:off x="2151701" y="0"/>
          <a:ext cx="6990201" cy="192308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r" defTabSz="1600200" rtl="1">
            <a:lnSpc>
              <a:spcPct val="90000"/>
            </a:lnSpc>
            <a:spcBef>
              <a:spcPct val="0"/>
            </a:spcBef>
            <a:spcAft>
              <a:spcPct val="15000"/>
            </a:spcAft>
            <a:buChar char="••"/>
          </a:pPr>
          <a:r>
            <a:rPr lang="ar-SA" sz="3600" b="1" kern="1200" dirty="0" smtClean="0">
              <a:solidFill>
                <a:schemeClr val="accent6">
                  <a:lumMod val="75000"/>
                </a:schemeClr>
              </a:solidFill>
              <a:effectLst>
                <a:outerShdw blurRad="38100" dist="38100" dir="2700000" algn="tl">
                  <a:srgbClr val="000000">
                    <a:alpha val="43137"/>
                  </a:srgbClr>
                </a:outerShdw>
              </a:effectLst>
            </a:rPr>
            <a:t>الأسلوب القيادي المتميز هنا هو بالتركيز على المهام والإنتاجية ( الأداء ).</a:t>
          </a:r>
          <a:endParaRPr lang="ar-SA" sz="3600" b="1" kern="1200" dirty="0">
            <a:effectLst>
              <a:outerShdw blurRad="38100" dist="38100" dir="2700000" algn="tl">
                <a:srgbClr val="000000">
                  <a:alpha val="43137"/>
                </a:srgbClr>
              </a:outerShdw>
            </a:effectLst>
          </a:endParaRPr>
        </a:p>
      </dsp:txBody>
      <dsp:txXfrm>
        <a:off x="2151701" y="0"/>
        <a:ext cx="6990201" cy="1923087"/>
      </dsp:txXfrm>
    </dsp:sp>
    <dsp:sp modelId="{36BCB0D5-7C17-4ED8-AFCC-EACD611B1934}">
      <dsp:nvSpPr>
        <dsp:cNvPr id="0" name=""/>
        <dsp:cNvSpPr/>
      </dsp:nvSpPr>
      <dsp:spPr>
        <a:xfrm>
          <a:off x="0" y="176429"/>
          <a:ext cx="2148793" cy="14516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kern="1200" dirty="0" smtClean="0">
              <a:solidFill>
                <a:schemeClr val="accent6">
                  <a:lumMod val="75000"/>
                </a:schemeClr>
              </a:solidFill>
              <a:effectLst>
                <a:outerShdw blurRad="38100" dist="38100" dir="2700000" algn="tl">
                  <a:srgbClr val="000000">
                    <a:alpha val="43137"/>
                  </a:srgbClr>
                </a:outerShdw>
              </a:effectLst>
            </a:rPr>
            <a:t>التحكم العالي </a:t>
          </a:r>
          <a:r>
            <a:rPr lang="ar-SA" sz="4400" b="1" i="1" kern="1200" dirty="0" smtClean="0">
              <a:solidFill>
                <a:srgbClr val="FFFF00"/>
              </a:solidFill>
              <a:effectLst>
                <a:outerShdw blurRad="38100" dist="38100" dir="2700000" algn="tl">
                  <a:srgbClr val="000000">
                    <a:alpha val="43137"/>
                  </a:srgbClr>
                </a:outerShdw>
              </a:effectLst>
            </a:rPr>
            <a:t> </a:t>
          </a:r>
          <a:endParaRPr lang="ar-SA" sz="4400" kern="1200" dirty="0">
            <a:effectLst>
              <a:outerShdw blurRad="38100" dist="38100" dir="2700000" algn="tl">
                <a:srgbClr val="000000">
                  <a:alpha val="43137"/>
                </a:srgbClr>
              </a:outerShdw>
            </a:effectLst>
          </a:endParaRPr>
        </a:p>
      </dsp:txBody>
      <dsp:txXfrm>
        <a:off x="0" y="176429"/>
        <a:ext cx="2148793" cy="1451642"/>
      </dsp:txXfrm>
    </dsp:sp>
    <dsp:sp modelId="{A988E185-7A73-4C96-8792-6B02D4015450}">
      <dsp:nvSpPr>
        <dsp:cNvPr id="0" name=""/>
        <dsp:cNvSpPr/>
      </dsp:nvSpPr>
      <dsp:spPr>
        <a:xfrm>
          <a:off x="2016249" y="1951996"/>
          <a:ext cx="7127750" cy="1753170"/>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r" defTabSz="1600200" rtl="1">
            <a:lnSpc>
              <a:spcPct val="90000"/>
            </a:lnSpc>
            <a:spcBef>
              <a:spcPct val="0"/>
            </a:spcBef>
            <a:spcAft>
              <a:spcPct val="15000"/>
            </a:spcAft>
            <a:buChar char="••"/>
          </a:pPr>
          <a:r>
            <a:rPr lang="ar-SA" sz="3600" b="1" kern="1200" dirty="0" smtClean="0">
              <a:solidFill>
                <a:schemeClr val="tx1"/>
              </a:solidFill>
              <a:effectLst>
                <a:outerShdw blurRad="38100" dist="38100" dir="2700000" algn="tl">
                  <a:srgbClr val="000000">
                    <a:alpha val="43137"/>
                  </a:srgbClr>
                </a:outerShdw>
              </a:effectLst>
            </a:rPr>
            <a:t>الأسلوب القيادي الأكثر فعالية هو بالتركيز على الجانب الإنساني </a:t>
          </a:r>
          <a:r>
            <a:rPr lang="ar-SA" sz="3600" b="1" kern="1200" dirty="0" err="1" smtClean="0">
              <a:solidFill>
                <a:schemeClr val="tx1"/>
              </a:solidFill>
              <a:effectLst>
                <a:outerShdw blurRad="38100" dist="38100" dir="2700000" algn="tl">
                  <a:srgbClr val="000000">
                    <a:alpha val="43137"/>
                  </a:srgbClr>
                </a:outerShdw>
              </a:effectLst>
            </a:rPr>
            <a:t>والإجتماعي</a:t>
          </a:r>
          <a:r>
            <a:rPr lang="ar-SA" sz="3600" b="1" kern="1200" dirty="0" smtClean="0">
              <a:solidFill>
                <a:schemeClr val="tx1"/>
              </a:solidFill>
              <a:effectLst>
                <a:outerShdw blurRad="38100" dist="38100" dir="2700000" algn="tl">
                  <a:srgbClr val="000000">
                    <a:alpha val="43137"/>
                  </a:srgbClr>
                </a:outerShdw>
              </a:effectLst>
            </a:rPr>
            <a:t> .</a:t>
          </a:r>
          <a:endParaRPr lang="ar-SA" sz="3600" b="1" kern="1200" dirty="0">
            <a:solidFill>
              <a:schemeClr val="tx1"/>
            </a:solidFill>
            <a:effectLst>
              <a:outerShdw blurRad="38100" dist="38100" dir="2700000" algn="tl">
                <a:srgbClr val="000000">
                  <a:alpha val="43137"/>
                </a:srgbClr>
              </a:outerShdw>
            </a:effectLst>
          </a:endParaRPr>
        </a:p>
      </dsp:txBody>
      <dsp:txXfrm>
        <a:off x="2016249" y="1951996"/>
        <a:ext cx="7127750" cy="1753170"/>
      </dsp:txXfrm>
    </dsp:sp>
    <dsp:sp modelId="{05DBCC03-D213-4311-83A0-925E3013CA57}">
      <dsp:nvSpPr>
        <dsp:cNvPr id="0" name=""/>
        <dsp:cNvSpPr/>
      </dsp:nvSpPr>
      <dsp:spPr>
        <a:xfrm>
          <a:off x="0" y="2071701"/>
          <a:ext cx="2015202" cy="149835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1">
            <a:lnSpc>
              <a:spcPct val="90000"/>
            </a:lnSpc>
            <a:spcBef>
              <a:spcPct val="0"/>
            </a:spcBef>
            <a:spcAft>
              <a:spcPct val="35000"/>
            </a:spcAft>
          </a:pPr>
          <a:r>
            <a:rPr lang="ar-SA" sz="4400" b="1" kern="1200" dirty="0" smtClean="0">
              <a:solidFill>
                <a:srgbClr val="FFFF00"/>
              </a:solidFill>
              <a:effectLst>
                <a:outerShdw blurRad="38100" dist="38100" dir="2700000" algn="tl">
                  <a:srgbClr val="000000">
                    <a:alpha val="43137"/>
                  </a:srgbClr>
                </a:outerShdw>
              </a:effectLst>
            </a:rPr>
            <a:t>التحكم المعتدل </a:t>
          </a:r>
          <a:endParaRPr lang="ar-SA" sz="4400" b="1" kern="1200" dirty="0">
            <a:effectLst>
              <a:outerShdw blurRad="38100" dist="38100" dir="2700000" algn="tl">
                <a:srgbClr val="000000">
                  <a:alpha val="43137"/>
                </a:srgbClr>
              </a:outerShdw>
            </a:effectLst>
          </a:endParaRPr>
        </a:p>
      </dsp:txBody>
      <dsp:txXfrm>
        <a:off x="0" y="2071701"/>
        <a:ext cx="2015202" cy="1498358"/>
      </dsp:txXfrm>
    </dsp:sp>
    <dsp:sp modelId="{FF963129-7BF3-429E-8BB1-C887707F11AF}">
      <dsp:nvSpPr>
        <dsp:cNvPr id="0" name=""/>
        <dsp:cNvSpPr/>
      </dsp:nvSpPr>
      <dsp:spPr>
        <a:xfrm>
          <a:off x="1771287" y="3866316"/>
          <a:ext cx="7294953" cy="1699347"/>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r" defTabSz="1600200" rtl="1">
            <a:lnSpc>
              <a:spcPct val="90000"/>
            </a:lnSpc>
            <a:spcBef>
              <a:spcPct val="0"/>
            </a:spcBef>
            <a:spcAft>
              <a:spcPct val="15000"/>
            </a:spcAft>
            <a:buChar char="••"/>
          </a:pPr>
          <a:r>
            <a:rPr lang="ar-SA" sz="3600" b="1" kern="1200" dirty="0" smtClean="0">
              <a:solidFill>
                <a:schemeClr val="tx2">
                  <a:lumMod val="60000"/>
                  <a:lumOff val="40000"/>
                </a:schemeClr>
              </a:solidFill>
              <a:effectLst>
                <a:outerShdw blurRad="38100" dist="38100" dir="2700000" algn="tl">
                  <a:srgbClr val="000000">
                    <a:alpha val="43137"/>
                  </a:srgbClr>
                </a:outerShdw>
              </a:effectLst>
            </a:rPr>
            <a:t>الأسلوب القيادي الأفضل هو بالتركيز على المهام ( الأداء ).</a:t>
          </a:r>
          <a:endParaRPr lang="ar-SA" sz="3600" kern="1200" dirty="0">
            <a:solidFill>
              <a:schemeClr val="tx2">
                <a:lumMod val="60000"/>
                <a:lumOff val="40000"/>
              </a:schemeClr>
            </a:solidFill>
            <a:effectLst>
              <a:outerShdw blurRad="38100" dist="38100" dir="2700000" algn="tl">
                <a:srgbClr val="000000">
                  <a:alpha val="43137"/>
                </a:srgbClr>
              </a:outerShdw>
            </a:effectLst>
          </a:endParaRPr>
        </a:p>
      </dsp:txBody>
      <dsp:txXfrm>
        <a:off x="1771287" y="3866316"/>
        <a:ext cx="7294953" cy="1699347"/>
      </dsp:txXfrm>
    </dsp:sp>
    <dsp:sp modelId="{6BC2DCC8-CAB7-4CA0-A6F9-A887EE2E1D93}">
      <dsp:nvSpPr>
        <dsp:cNvPr id="0" name=""/>
        <dsp:cNvSpPr/>
      </dsp:nvSpPr>
      <dsp:spPr>
        <a:xfrm>
          <a:off x="852" y="3845632"/>
          <a:ext cx="1842501" cy="172653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b="1" kern="1200" dirty="0" smtClean="0">
              <a:solidFill>
                <a:srgbClr val="FFFF00"/>
              </a:solidFill>
              <a:effectLst>
                <a:outerShdw blurRad="38100" dist="38100" dir="2700000" algn="tl">
                  <a:srgbClr val="000000">
                    <a:alpha val="43137"/>
                  </a:srgbClr>
                </a:outerShdw>
              </a:effectLst>
            </a:rPr>
            <a:t>التحكم الضعيف </a:t>
          </a:r>
          <a:endParaRPr lang="ar-SA" sz="4000" kern="1200" dirty="0"/>
        </a:p>
      </dsp:txBody>
      <dsp:txXfrm>
        <a:off x="852" y="3845632"/>
        <a:ext cx="1842501" cy="1726531"/>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12" y="0"/>
          <a:ext cx="4289628" cy="56436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rtl="1">
            <a:lnSpc>
              <a:spcPct val="90000"/>
            </a:lnSpc>
            <a:spcBef>
              <a:spcPct val="0"/>
            </a:spcBef>
            <a:spcAft>
              <a:spcPct val="35000"/>
            </a:spcAft>
          </a:pPr>
          <a:r>
            <a:rPr lang="ar-SA" sz="4800" b="1" kern="1200" dirty="0" smtClean="0">
              <a:solidFill>
                <a:srgbClr val="C00000"/>
              </a:solidFill>
              <a:effectLst>
                <a:outerShdw blurRad="38100" dist="38100" dir="2700000" algn="tl">
                  <a:srgbClr val="000000">
                    <a:alpha val="43137"/>
                  </a:srgbClr>
                </a:outerShdw>
              </a:effectLst>
            </a:rPr>
            <a:t>1</a:t>
          </a:r>
          <a:r>
            <a:rPr lang="ar-SA" sz="4400" b="1" kern="1200" dirty="0" smtClean="0">
              <a:solidFill>
                <a:srgbClr val="C00000"/>
              </a:solidFill>
              <a:effectLst>
                <a:outerShdw blurRad="38100" dist="38100" dir="2700000" algn="tl">
                  <a:srgbClr val="000000">
                    <a:alpha val="43137"/>
                  </a:srgbClr>
                </a:outerShdw>
              </a:effectLst>
            </a:rPr>
            <a:t>- الوصول لاتفاق يرضى عنه الطرفين</a:t>
          </a:r>
          <a:endParaRPr lang="ar-SA" sz="4400" b="1" kern="1200" dirty="0">
            <a:effectLst>
              <a:outerShdw blurRad="38100" dist="38100" dir="2700000" algn="tl">
                <a:srgbClr val="000000">
                  <a:alpha val="43137"/>
                </a:srgbClr>
              </a:outerShdw>
            </a:effectLst>
          </a:endParaRPr>
        </a:p>
      </dsp:txBody>
      <dsp:txXfrm>
        <a:off x="12" y="2257440"/>
        <a:ext cx="4289628" cy="2257440"/>
      </dsp:txXfrm>
    </dsp:sp>
    <dsp:sp modelId="{178CC057-19EC-4285-BF04-22C8663F0241}">
      <dsp:nvSpPr>
        <dsp:cNvPr id="0" name=""/>
        <dsp:cNvSpPr/>
      </dsp:nvSpPr>
      <dsp:spPr>
        <a:xfrm flipV="1">
          <a:off x="214316" y="428626"/>
          <a:ext cx="45723" cy="4572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425807" y="0"/>
          <a:ext cx="4289628" cy="564360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SA" sz="4400" b="1" kern="1200" dirty="0" smtClean="0">
              <a:solidFill>
                <a:srgbClr val="FFFF00"/>
              </a:solidFill>
              <a:effectLst>
                <a:outerShdw blurRad="38100" dist="38100" dir="2700000" algn="tl">
                  <a:srgbClr val="000000">
                    <a:alpha val="43137"/>
                  </a:srgbClr>
                </a:outerShdw>
              </a:effectLst>
            </a:rPr>
            <a:t>2- تحسين التعاون </a:t>
          </a:r>
        </a:p>
        <a:p>
          <a:pPr lvl="0" algn="ctr" defTabSz="1955800" rtl="1">
            <a:lnSpc>
              <a:spcPct val="90000"/>
            </a:lnSpc>
            <a:spcBef>
              <a:spcPct val="0"/>
            </a:spcBef>
            <a:spcAft>
              <a:spcPct val="35000"/>
            </a:spcAft>
          </a:pPr>
          <a:r>
            <a:rPr lang="ar-SA" sz="4400" b="1" kern="1200" dirty="0" smtClean="0">
              <a:solidFill>
                <a:srgbClr val="FFFF00"/>
              </a:solidFill>
              <a:effectLst>
                <a:outerShdw blurRad="38100" dist="38100" dir="2700000" algn="tl">
                  <a:srgbClr val="000000">
                    <a:alpha val="43137"/>
                  </a:srgbClr>
                </a:outerShdw>
              </a:effectLst>
            </a:rPr>
            <a:t>+ الاعتماد بين المتفاوضين وعدم الإضرار بالحد الأدنى من ذلك التعاون .</a:t>
          </a:r>
          <a:endParaRPr lang="ar-SA" sz="4400" b="1" kern="1200" dirty="0">
            <a:solidFill>
              <a:srgbClr val="FFFF00"/>
            </a:solidFill>
            <a:effectLst>
              <a:outerShdw blurRad="38100" dist="38100" dir="2700000" algn="tl">
                <a:srgbClr val="000000">
                  <a:alpha val="43137"/>
                </a:srgbClr>
              </a:outerShdw>
            </a:effectLst>
          </a:endParaRPr>
        </a:p>
      </dsp:txBody>
      <dsp:txXfrm>
        <a:off x="4425807" y="2257440"/>
        <a:ext cx="4289628" cy="2257440"/>
      </dsp:txXfrm>
    </dsp:sp>
    <dsp:sp modelId="{56EA6951-1B39-480B-A788-42A1D958D5EB}">
      <dsp:nvSpPr>
        <dsp:cNvPr id="0" name=""/>
        <dsp:cNvSpPr/>
      </dsp:nvSpPr>
      <dsp:spPr>
        <a:xfrm>
          <a:off x="4643477" y="500059"/>
          <a:ext cx="86166" cy="4572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4130762" y="4920065"/>
          <a:ext cx="453910" cy="687365"/>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0F4122-9EB0-4FC6-BACA-0C00B8CCBC33}">
      <dsp:nvSpPr>
        <dsp:cNvPr id="0" name=""/>
        <dsp:cNvSpPr/>
      </dsp:nvSpPr>
      <dsp:spPr>
        <a:xfrm rot="5400000">
          <a:off x="69135" y="467422"/>
          <a:ext cx="1173207" cy="13114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cs typeface="Akhbar MT" pitchFamily="2" charset="-78"/>
            </a:rPr>
            <a:t>المفاوض القوي </a:t>
          </a:r>
          <a:endParaRPr lang="ar-SA" sz="3200" kern="1200" dirty="0">
            <a:solidFill>
              <a:schemeClr val="bg1"/>
            </a:solidFill>
            <a:effectLst>
              <a:outerShdw blurRad="38100" dist="38100" dir="2700000" algn="tl">
                <a:srgbClr val="000000">
                  <a:alpha val="43137"/>
                </a:srgbClr>
              </a:outerShdw>
            </a:effectLst>
          </a:endParaRPr>
        </a:p>
      </dsp:txBody>
      <dsp:txXfrm rot="5400000">
        <a:off x="69135" y="467422"/>
        <a:ext cx="1173207" cy="1311479"/>
      </dsp:txXfrm>
    </dsp:sp>
    <dsp:sp modelId="{D3E74328-3777-45A6-8DE4-45ABA39E34ED}">
      <dsp:nvSpPr>
        <dsp:cNvPr id="0" name=""/>
        <dsp:cNvSpPr/>
      </dsp:nvSpPr>
      <dsp:spPr>
        <a:xfrm rot="5400000">
          <a:off x="4465367" y="-2674655"/>
          <a:ext cx="1080178" cy="7287227"/>
        </a:xfrm>
        <a:prstGeom prst="round2SameRect">
          <a:avLst/>
        </a:prstGeom>
        <a:solidFill>
          <a:schemeClr val="accent1">
            <a:lumMod val="20000"/>
            <a:lumOff val="8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cs typeface="Akhbar MT" pitchFamily="2" charset="-78"/>
            </a:rPr>
            <a:t>يهتم بالمهام والنتائج ويبحث عن التحدي والفرص ولديه القدرة على المواجهة واتخاذ القرار .</a:t>
          </a:r>
          <a:endParaRPr lang="ar-SA" sz="2800" kern="1200" dirty="0"/>
        </a:p>
      </dsp:txBody>
      <dsp:txXfrm rot="5400000">
        <a:off x="4465367" y="-2674655"/>
        <a:ext cx="1080178" cy="7287227"/>
      </dsp:txXfrm>
    </dsp:sp>
    <dsp:sp modelId="{CE0B281D-BCA3-4F30-8ACF-DFC8CB8C2A51}">
      <dsp:nvSpPr>
        <dsp:cNvPr id="0" name=""/>
        <dsp:cNvSpPr/>
      </dsp:nvSpPr>
      <dsp:spPr>
        <a:xfrm rot="5400000">
          <a:off x="-55023" y="1698099"/>
          <a:ext cx="1603317" cy="1493270"/>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cs typeface="Akhbar MT" pitchFamily="2" charset="-78"/>
            </a:rPr>
            <a:t>المفاوض المقنع </a:t>
          </a:r>
          <a:endParaRPr lang="ar-SA" sz="3200" kern="1200" dirty="0">
            <a:solidFill>
              <a:schemeClr val="tx1"/>
            </a:solidFill>
            <a:effectLst>
              <a:outerShdw blurRad="38100" dist="38100" dir="2700000" algn="tl">
                <a:srgbClr val="000000">
                  <a:alpha val="43137"/>
                </a:srgbClr>
              </a:outerShdw>
            </a:effectLst>
          </a:endParaRPr>
        </a:p>
      </dsp:txBody>
      <dsp:txXfrm rot="5400000">
        <a:off x="-55023" y="1698099"/>
        <a:ext cx="1603317" cy="1493270"/>
      </dsp:txXfrm>
    </dsp:sp>
    <dsp:sp modelId="{275F67E9-81D2-4259-8933-F4651626DB3A}">
      <dsp:nvSpPr>
        <dsp:cNvPr id="0" name=""/>
        <dsp:cNvSpPr/>
      </dsp:nvSpPr>
      <dsp:spPr>
        <a:xfrm rot="5400000">
          <a:off x="4607022" y="-1320933"/>
          <a:ext cx="1015702" cy="7086587"/>
        </a:xfrm>
        <a:prstGeom prst="round2SameRect">
          <a:avLst/>
        </a:prstGeom>
        <a:solidFill>
          <a:schemeClr val="accent3">
            <a:lumMod val="20000"/>
            <a:lumOff val="80000"/>
            <a:alpha val="9000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cs typeface="Akhbar MT" pitchFamily="2" charset="-78"/>
            </a:rPr>
            <a:t>وهذا النوع يتميز بالانفتاح واجتماعي وذي طموح , يتميز بالشدة والصرامة لكن تحت غطاء اللطف والود والإقناع .  ” خطر ” </a:t>
          </a:r>
          <a:endParaRPr lang="ar-SA" sz="2800" kern="1200" dirty="0"/>
        </a:p>
      </dsp:txBody>
      <dsp:txXfrm rot="5400000">
        <a:off x="4607022" y="-1320933"/>
        <a:ext cx="1015702" cy="7086587"/>
      </dsp:txXfrm>
    </dsp:sp>
    <dsp:sp modelId="{EE377B50-3AFB-448D-B74A-9ADE1EA7B2A1}">
      <dsp:nvSpPr>
        <dsp:cNvPr id="0" name=""/>
        <dsp:cNvSpPr/>
      </dsp:nvSpPr>
      <dsp:spPr>
        <a:xfrm rot="5400000">
          <a:off x="-276030" y="3040628"/>
          <a:ext cx="1894871" cy="1342810"/>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cs typeface="Akhbar MT" pitchFamily="2" charset="-78"/>
            </a:rPr>
            <a:t>المفاوض الواثق </a:t>
          </a:r>
          <a:endParaRPr lang="ar-SA" sz="3200" kern="1200" dirty="0">
            <a:solidFill>
              <a:schemeClr val="tx1"/>
            </a:solidFill>
            <a:effectLst>
              <a:outerShdw blurRad="38100" dist="38100" dir="2700000" algn="tl">
                <a:srgbClr val="000000">
                  <a:alpha val="43137"/>
                </a:srgbClr>
              </a:outerShdw>
            </a:effectLst>
          </a:endParaRPr>
        </a:p>
      </dsp:txBody>
      <dsp:txXfrm rot="5400000">
        <a:off x="-276030" y="3040628"/>
        <a:ext cx="1894871" cy="1342810"/>
      </dsp:txXfrm>
    </dsp:sp>
    <dsp:sp modelId="{C1D37C95-BD57-44E5-BAAA-57D161EB1BDE}">
      <dsp:nvSpPr>
        <dsp:cNvPr id="0" name=""/>
        <dsp:cNvSpPr/>
      </dsp:nvSpPr>
      <dsp:spPr>
        <a:xfrm rot="5400000">
          <a:off x="4560487" y="-202830"/>
          <a:ext cx="1047021" cy="7453470"/>
        </a:xfrm>
        <a:prstGeom prst="round2SameRect">
          <a:avLst/>
        </a:prstGeom>
        <a:solidFill>
          <a:schemeClr val="accent3">
            <a:lumMod val="40000"/>
            <a:lumOff val="60000"/>
            <a:alpha val="9000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cs typeface="Akhbar MT" pitchFamily="2" charset="-78"/>
            </a:rPr>
            <a:t>يتميز بالجدية ويمكن الاعتماد عليه. يقاوم التغيير المفاجئ , يستمد ثقتة من ماضية .        ” مريح على طاولة المفاوضات ” </a:t>
          </a:r>
          <a:endParaRPr lang="ar-SA" sz="2800" kern="1200" dirty="0"/>
        </a:p>
      </dsp:txBody>
      <dsp:txXfrm rot="5400000">
        <a:off x="4560487" y="-202830"/>
        <a:ext cx="1047021" cy="7453470"/>
      </dsp:txXfrm>
    </dsp:sp>
    <dsp:sp modelId="{F40D31E0-D1AB-4764-BA37-71E0A7FF02B0}">
      <dsp:nvSpPr>
        <dsp:cNvPr id="0" name=""/>
        <dsp:cNvSpPr/>
      </dsp:nvSpPr>
      <dsp:spPr>
        <a:xfrm rot="5400000">
          <a:off x="-283928" y="4621863"/>
          <a:ext cx="1734270" cy="1166414"/>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tx1"/>
              </a:solidFill>
              <a:effectLst>
                <a:outerShdw blurRad="38100" dist="38100" dir="2700000" algn="tl">
                  <a:srgbClr val="000000">
                    <a:alpha val="43137"/>
                  </a:srgbClr>
                </a:outerShdw>
              </a:effectLst>
              <a:cs typeface="Akhbar MT" pitchFamily="2" charset="-78"/>
            </a:rPr>
            <a:t>المفاوض المتردد</a:t>
          </a:r>
          <a:endParaRPr lang="ar-SA" sz="3200" kern="1200" dirty="0">
            <a:solidFill>
              <a:schemeClr val="tx1"/>
            </a:solidFill>
            <a:effectLst>
              <a:outerShdw blurRad="38100" dist="38100" dir="2700000" algn="tl">
                <a:srgbClr val="000000">
                  <a:alpha val="43137"/>
                </a:srgbClr>
              </a:outerShdw>
            </a:effectLst>
          </a:endParaRPr>
        </a:p>
      </dsp:txBody>
      <dsp:txXfrm rot="5400000">
        <a:off x="-283928" y="4621863"/>
        <a:ext cx="1734270" cy="1166414"/>
      </dsp:txXfrm>
    </dsp:sp>
    <dsp:sp modelId="{9DFFD19B-6EF2-4D5F-BFD4-2FE0C0595F07}">
      <dsp:nvSpPr>
        <dsp:cNvPr id="0" name=""/>
        <dsp:cNvSpPr/>
      </dsp:nvSpPr>
      <dsp:spPr>
        <a:xfrm rot="5400000">
          <a:off x="4462074" y="1173369"/>
          <a:ext cx="1075885" cy="7578827"/>
        </a:xfrm>
        <a:prstGeom prst="round2SameRect">
          <a:avLst/>
        </a:prstGeom>
        <a:solidFill>
          <a:schemeClr val="accent6">
            <a:lumMod val="40000"/>
            <a:lumOff val="60000"/>
            <a:alpha val="9000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cs typeface="Akhbar MT" pitchFamily="2" charset="-78"/>
            </a:rPr>
            <a:t>يفتقر </a:t>
          </a:r>
          <a:r>
            <a:rPr lang="ar-SA" sz="2800" b="1" kern="1200" dirty="0" err="1" smtClean="0">
              <a:cs typeface="Akhbar MT" pitchFamily="2" charset="-78"/>
            </a:rPr>
            <a:t>الى</a:t>
          </a:r>
          <a:r>
            <a:rPr lang="ar-SA" sz="2800" b="1" kern="1200" dirty="0" smtClean="0">
              <a:cs typeface="Akhbar MT" pitchFamily="2" charset="-78"/>
            </a:rPr>
            <a:t> الثقة ويحتاج إلى غطاء يحتمي </a:t>
          </a:r>
          <a:r>
            <a:rPr lang="ar-SA" sz="2800" b="1" kern="1200" dirty="0" err="1" smtClean="0">
              <a:cs typeface="Akhbar MT" pitchFamily="2" charset="-78"/>
            </a:rPr>
            <a:t>به</a:t>
          </a:r>
          <a:r>
            <a:rPr lang="ar-SA" sz="2800" b="1" kern="1200" dirty="0" smtClean="0">
              <a:cs typeface="Akhbar MT" pitchFamily="2" charset="-78"/>
            </a:rPr>
            <a:t> , انطوائي ومتردد ويفشل ويتصدع تحت ضغط عملية التفاوض.</a:t>
          </a:r>
          <a:endParaRPr lang="ar-SA" sz="2800" kern="1200" dirty="0"/>
        </a:p>
      </dsp:txBody>
      <dsp:txXfrm rot="5400000">
        <a:off x="4462074" y="1173369"/>
        <a:ext cx="1075885" cy="7578827"/>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12" y="0"/>
          <a:ext cx="4289628" cy="56436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عرفه </a:t>
          </a:r>
          <a:r>
            <a:rPr lang="ar-SA" sz="4000" b="1" kern="1200" dirty="0" err="1" smtClean="0">
              <a:effectLst>
                <a:outerShdw blurRad="38100" dist="38100" dir="2700000" algn="tl">
                  <a:srgbClr val="000000">
                    <a:alpha val="43137"/>
                  </a:srgbClr>
                </a:outerShdw>
              </a:effectLst>
            </a:rPr>
            <a:t>مارش</a:t>
          </a:r>
          <a:r>
            <a:rPr lang="ar-SA" sz="4000" b="1" kern="1200" dirty="0" smtClean="0">
              <a:effectLst>
                <a:outerShdw blurRad="38100" dist="38100" dir="2700000" algn="tl">
                  <a:srgbClr val="000000">
                    <a:alpha val="43137"/>
                  </a:srgbClr>
                </a:outerShdw>
              </a:effectLst>
            </a:rPr>
            <a:t> / </a:t>
          </a:r>
          <a:r>
            <a:rPr lang="ar-SA" sz="4000" b="1" kern="1200" dirty="0" err="1" smtClean="0">
              <a:effectLst>
                <a:outerShdw blurRad="38100" dist="38100" dir="2700000" algn="tl">
                  <a:srgbClr val="000000">
                    <a:alpha val="43137"/>
                  </a:srgbClr>
                </a:outerShdw>
              </a:effectLst>
            </a:rPr>
            <a:t>سايمن</a:t>
          </a:r>
          <a:r>
            <a:rPr lang="ar-SA" sz="4000" b="1" kern="1200" dirty="0" smtClean="0">
              <a:effectLst>
                <a:outerShdw blurRad="38100" dist="38100" dir="2700000" algn="tl">
                  <a:srgbClr val="000000">
                    <a:alpha val="43137"/>
                  </a:srgbClr>
                </a:outerShdw>
              </a:effectLst>
            </a:rPr>
            <a:t> هو ذلك التغيير </a:t>
          </a:r>
          <a:r>
            <a:rPr lang="ar-SA" sz="4000" b="1" kern="1200" dirty="0" err="1" smtClean="0">
              <a:effectLst>
                <a:outerShdw blurRad="38100" dist="38100" dir="2700000" algn="tl">
                  <a:srgbClr val="000000">
                    <a:alpha val="43137"/>
                  </a:srgbClr>
                </a:outerShdw>
              </a:effectLst>
            </a:rPr>
            <a:t>او</a:t>
          </a:r>
          <a:r>
            <a:rPr lang="ar-SA" sz="4000" b="1" kern="1200" dirty="0" smtClean="0">
              <a:effectLst>
                <a:outerShdw blurRad="38100" dist="38100" dir="2700000" algn="tl">
                  <a:srgbClr val="000000">
                    <a:alpha val="43137"/>
                  </a:srgbClr>
                </a:outerShdw>
              </a:effectLst>
            </a:rPr>
            <a:t> الاختلال الذي يطرأ على السلوك المعتاد مما يؤدي </a:t>
          </a:r>
          <a:r>
            <a:rPr lang="ar-SA" sz="4000" b="1" kern="1200" dirty="0" err="1" smtClean="0">
              <a:effectLst>
                <a:outerShdw blurRad="38100" dist="38100" dir="2700000" algn="tl">
                  <a:srgbClr val="000000">
                    <a:alpha val="43137"/>
                  </a:srgbClr>
                </a:outerShdw>
              </a:effectLst>
            </a:rPr>
            <a:t>الى</a:t>
          </a:r>
          <a:r>
            <a:rPr lang="ar-SA" sz="4000" b="1" kern="1200" dirty="0" smtClean="0">
              <a:effectLst>
                <a:outerShdw blurRad="38100" dist="38100" dir="2700000" algn="tl">
                  <a:srgbClr val="000000">
                    <a:alpha val="43137"/>
                  </a:srgbClr>
                </a:outerShdw>
              </a:effectLst>
            </a:rPr>
            <a:t> تعطيل ديناميكية نظام اتخاذ القرارات.</a:t>
          </a:r>
          <a:endParaRPr lang="ar-SA" sz="4000" b="1" kern="1200" dirty="0">
            <a:effectLst>
              <a:outerShdw blurRad="38100" dist="38100" dir="2700000" algn="tl">
                <a:srgbClr val="000000">
                  <a:alpha val="43137"/>
                </a:srgbClr>
              </a:outerShdw>
            </a:effectLst>
          </a:endParaRPr>
        </a:p>
      </dsp:txBody>
      <dsp:txXfrm>
        <a:off x="12" y="2257440"/>
        <a:ext cx="4289628" cy="2257440"/>
      </dsp:txXfrm>
    </dsp:sp>
    <dsp:sp modelId="{178CC057-19EC-4285-BF04-22C8663F0241}">
      <dsp:nvSpPr>
        <dsp:cNvPr id="0" name=""/>
        <dsp:cNvSpPr/>
      </dsp:nvSpPr>
      <dsp:spPr>
        <a:xfrm flipV="1">
          <a:off x="214316" y="428626"/>
          <a:ext cx="45723" cy="4572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425807" y="0"/>
          <a:ext cx="4289628" cy="564360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SA" sz="4400" b="1" kern="1200" dirty="0" smtClean="0">
              <a:effectLst>
                <a:outerShdw blurRad="38100" dist="38100" dir="2700000" algn="tl">
                  <a:srgbClr val="000000">
                    <a:alpha val="43137"/>
                  </a:srgbClr>
                </a:outerShdw>
              </a:effectLst>
            </a:rPr>
            <a:t>النزاع المباشر والمقصود بين أفراد أو جماعات من أهل هدف واحد ، وتعتبر هزيمة الخصم شرطاً ضرورياً للتوصل إلى الهدف </a:t>
          </a:r>
          <a:endParaRPr lang="ar-SA" sz="4400" b="1" kern="1200" dirty="0">
            <a:solidFill>
              <a:srgbClr val="FFFF00"/>
            </a:solidFill>
            <a:effectLst>
              <a:outerShdw blurRad="38100" dist="38100" dir="2700000" algn="tl">
                <a:srgbClr val="000000">
                  <a:alpha val="43137"/>
                </a:srgbClr>
              </a:outerShdw>
            </a:effectLst>
          </a:endParaRPr>
        </a:p>
      </dsp:txBody>
      <dsp:txXfrm>
        <a:off x="4425807" y="2257440"/>
        <a:ext cx="4289628" cy="2257440"/>
      </dsp:txXfrm>
    </dsp:sp>
    <dsp:sp modelId="{56EA6951-1B39-480B-A788-42A1D958D5EB}">
      <dsp:nvSpPr>
        <dsp:cNvPr id="0" name=""/>
        <dsp:cNvSpPr/>
      </dsp:nvSpPr>
      <dsp:spPr>
        <a:xfrm>
          <a:off x="4643477" y="500059"/>
          <a:ext cx="86166" cy="4572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4130762" y="4920065"/>
          <a:ext cx="453910" cy="687365"/>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5C6BC-9B06-400B-9534-B11B466E364A}">
      <dsp:nvSpPr>
        <dsp:cNvPr id="0" name=""/>
        <dsp:cNvSpPr/>
      </dsp:nvSpPr>
      <dsp:spPr>
        <a:xfrm>
          <a:off x="0" y="282189"/>
          <a:ext cx="9144000" cy="86435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1" kern="1200" smtClean="0">
              <a:solidFill>
                <a:schemeClr val="bg1"/>
              </a:solidFill>
              <a:cs typeface="Times New Roman" pitchFamily="18" charset="0"/>
              <a:sym typeface="Wingdings 2" pitchFamily="18" charset="2"/>
            </a:rPr>
            <a:t> </a:t>
          </a:r>
          <a:r>
            <a:rPr lang="ar-SA" sz="4000" b="1" kern="1200" smtClean="0">
              <a:solidFill>
                <a:srgbClr val="00B0F0"/>
              </a:solidFill>
              <a:effectLst>
                <a:outerShdw blurRad="38100" dist="38100" dir="2700000" algn="tl">
                  <a:srgbClr val="000000">
                    <a:alpha val="43137"/>
                  </a:srgbClr>
                </a:outerShdw>
              </a:effectLst>
            </a:rPr>
            <a:t>مراحل الصراع </a:t>
          </a:r>
          <a:r>
            <a:rPr lang="en-US" sz="4000" b="1" kern="1200" smtClean="0">
              <a:solidFill>
                <a:schemeClr val="bg1"/>
              </a:solidFill>
              <a:cs typeface="Times New Roman" pitchFamily="18" charset="0"/>
              <a:sym typeface="Wingdings 2" pitchFamily="18" charset="2"/>
            </a:rPr>
            <a:t></a:t>
          </a:r>
          <a:r>
            <a:rPr lang="ar-SA" sz="4000" b="1" kern="1200" smtClean="0">
              <a:solidFill>
                <a:schemeClr val="bg1"/>
              </a:solidFill>
              <a:effectLst>
                <a:outerShdw blurRad="38100" dist="38100" dir="2700000" algn="tl">
                  <a:srgbClr val="000000">
                    <a:alpha val="43137"/>
                  </a:srgbClr>
                </a:outerShdw>
              </a:effectLst>
            </a:rPr>
            <a:t> </a:t>
          </a:r>
          <a:endParaRPr lang="ar-SA" sz="4000" kern="1200" dirty="0"/>
        </a:p>
      </dsp:txBody>
      <dsp:txXfrm>
        <a:off x="0" y="282189"/>
        <a:ext cx="9144000" cy="864353"/>
      </dsp:txXfrm>
    </dsp:sp>
    <dsp:sp modelId="{97873648-03D9-4700-BBB1-E0A759982ACF}">
      <dsp:nvSpPr>
        <dsp:cNvPr id="0" name=""/>
        <dsp:cNvSpPr/>
      </dsp:nvSpPr>
      <dsp:spPr>
        <a:xfrm>
          <a:off x="10" y="1432291"/>
          <a:ext cx="2567264" cy="47427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00B0F0"/>
              </a:solidFill>
              <a:effectLst>
                <a:outerShdw blurRad="38100" dist="38100" dir="2700000" algn="tl">
                  <a:srgbClr val="000000">
                    <a:alpha val="43137"/>
                  </a:srgbClr>
                </a:outerShdw>
              </a:effectLst>
            </a:rPr>
            <a:t>مرحلة الصراع الكامن</a:t>
          </a:r>
          <a:r>
            <a:rPr lang="ar-SA" sz="3200" b="1" kern="1200" dirty="0" smtClean="0">
              <a:effectLst>
                <a:outerShdw blurRad="38100" dist="38100" dir="2700000" algn="tl">
                  <a:srgbClr val="000000">
                    <a:alpha val="43137"/>
                  </a:srgbClr>
                </a:outerShdw>
              </a:effectLst>
            </a:rPr>
            <a:t>: </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اختلاف وتشعب الأهداف،  الرغبة في الاستقلالية تسبق مرحلة الشعور بالحاجة إلى الدخول في صراع </a:t>
          </a:r>
          <a:r>
            <a:rPr lang="ar-SA" sz="3600" b="1" kern="1200" dirty="0" smtClean="0">
              <a:effectLst>
                <a:outerShdw blurRad="38100" dist="38100" dir="2700000" algn="tl">
                  <a:srgbClr val="000000">
                    <a:alpha val="43137"/>
                  </a:srgbClr>
                </a:outerShdw>
              </a:effectLst>
            </a:rPr>
            <a:t>.</a:t>
          </a:r>
          <a:endParaRPr lang="ar-SA" sz="3600" kern="1200" dirty="0"/>
        </a:p>
      </dsp:txBody>
      <dsp:txXfrm>
        <a:off x="10" y="1432291"/>
        <a:ext cx="2567264" cy="4742799"/>
      </dsp:txXfrm>
    </dsp:sp>
    <dsp:sp modelId="{37BA728F-2A9A-4156-97FC-439CEDCC29A5}">
      <dsp:nvSpPr>
        <dsp:cNvPr id="0" name=""/>
        <dsp:cNvSpPr/>
      </dsp:nvSpPr>
      <dsp:spPr>
        <a:xfrm>
          <a:off x="2520470" y="1432291"/>
          <a:ext cx="2192238" cy="46574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accent6">
                  <a:lumMod val="50000"/>
                </a:schemeClr>
              </a:solidFill>
              <a:effectLst>
                <a:outerShdw blurRad="38100" dist="38100" dir="2700000" algn="tl">
                  <a:srgbClr val="000000">
                    <a:alpha val="43137"/>
                  </a:srgbClr>
                </a:outerShdw>
              </a:effectLst>
            </a:rPr>
            <a:t>مرحلة الشعور بالصراع</a:t>
          </a:r>
          <a:r>
            <a:rPr lang="ar-SA" sz="3200" b="1" kern="1200" dirty="0" smtClean="0">
              <a:effectLst>
                <a:outerShdw blurRad="38100" dist="38100" dir="2700000" algn="tl">
                  <a:srgbClr val="000000">
                    <a:alpha val="43137"/>
                  </a:srgbClr>
                </a:outerShdw>
              </a:effectLst>
            </a:rPr>
            <a:t>:</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الشعور بالقلق والتوتر لدى  الأطراف المتصارعة وهي مرحلة توحي بالحاجة لاتخاذ موقف معين </a:t>
          </a:r>
          <a:r>
            <a:rPr lang="ar-SA" sz="3600" b="1" kern="1200" dirty="0" smtClean="0">
              <a:effectLst>
                <a:outerShdw blurRad="38100" dist="38100" dir="2700000" algn="tl">
                  <a:srgbClr val="000000">
                    <a:alpha val="43137"/>
                  </a:srgbClr>
                </a:outerShdw>
              </a:effectLst>
            </a:rPr>
            <a:t>.</a:t>
          </a:r>
          <a:endParaRPr lang="ar-SA" sz="3600" b="1" kern="1200" dirty="0">
            <a:solidFill>
              <a:schemeClr val="bg1"/>
            </a:solidFill>
            <a:effectLst>
              <a:outerShdw blurRad="38100" dist="38100" dir="2700000" algn="tl">
                <a:srgbClr val="000000">
                  <a:alpha val="43137"/>
                </a:srgbClr>
              </a:outerShdw>
            </a:effectLst>
          </a:endParaRPr>
        </a:p>
      </dsp:txBody>
      <dsp:txXfrm>
        <a:off x="2520470" y="1432291"/>
        <a:ext cx="2192238" cy="4657498"/>
      </dsp:txXfrm>
    </dsp:sp>
    <dsp:sp modelId="{F2FB4A9F-2557-47B5-9468-6FAFCAD14AF4}">
      <dsp:nvSpPr>
        <dsp:cNvPr id="0" name=""/>
        <dsp:cNvSpPr/>
      </dsp:nvSpPr>
      <dsp:spPr>
        <a:xfrm>
          <a:off x="4759513" y="1388741"/>
          <a:ext cx="2192238" cy="48299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00B0F0"/>
              </a:solidFill>
              <a:effectLst>
                <a:outerShdw blurRad="38100" dist="38100" dir="2700000" algn="tl">
                  <a:srgbClr val="000000">
                    <a:alpha val="43137"/>
                  </a:srgbClr>
                </a:outerShdw>
              </a:effectLst>
            </a:rPr>
            <a:t>مرحلة إظهار الصراع</a:t>
          </a:r>
          <a:r>
            <a:rPr lang="ar-SA" sz="3200" b="1" kern="1200" dirty="0" smtClean="0">
              <a:effectLst>
                <a:outerShdw blurRad="38100" dist="38100" dir="2700000" algn="tl">
                  <a:srgbClr val="000000">
                    <a:alpha val="43137"/>
                  </a:srgbClr>
                </a:outerShdw>
              </a:effectLst>
            </a:rPr>
            <a:t>:</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 يبدأ كل طرف فعلا بمحاولة إلحاق الضرر بالطرف الآخر.</a:t>
          </a:r>
          <a:endParaRPr lang="ar-SA" sz="3200" b="1" kern="1200" dirty="0" smtClean="0">
            <a:solidFill>
              <a:schemeClr val="bg1"/>
            </a:solidFill>
            <a:effectLst>
              <a:outerShdw blurRad="38100" dist="38100" dir="2700000" algn="tl">
                <a:srgbClr val="000000">
                  <a:alpha val="43137"/>
                </a:srgbClr>
              </a:outerShdw>
            </a:effectLst>
          </a:endParaRPr>
        </a:p>
      </dsp:txBody>
      <dsp:txXfrm>
        <a:off x="4759513" y="1388741"/>
        <a:ext cx="2192238" cy="4829900"/>
      </dsp:txXfrm>
    </dsp:sp>
    <dsp:sp modelId="{33EE8545-C211-499F-9767-9755CB32BC38}">
      <dsp:nvSpPr>
        <dsp:cNvPr id="0" name=""/>
        <dsp:cNvSpPr/>
      </dsp:nvSpPr>
      <dsp:spPr>
        <a:xfrm>
          <a:off x="6951751" y="1360865"/>
          <a:ext cx="2192238" cy="49361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C00000"/>
              </a:solidFill>
              <a:effectLst>
                <a:outerShdw blurRad="38100" dist="38100" dir="2700000" algn="tl">
                  <a:srgbClr val="000000">
                    <a:alpha val="43137"/>
                  </a:srgbClr>
                </a:outerShdw>
              </a:effectLst>
            </a:rPr>
            <a:t>مرحلة ما بعد الصراع</a:t>
          </a:r>
          <a:r>
            <a:rPr lang="ar-SA" sz="3200" b="1" kern="1200" dirty="0" smtClean="0">
              <a:effectLst>
                <a:outerShdw blurRad="38100" dist="38100" dir="2700000" algn="tl">
                  <a:srgbClr val="000000">
                    <a:alpha val="43137"/>
                  </a:srgbClr>
                </a:outerShdw>
              </a:effectLst>
            </a:rPr>
            <a:t>: مخرجات الصراع فإما التوصل </a:t>
          </a:r>
          <a:r>
            <a:rPr lang="ar-SA" sz="3200" b="1" kern="1200" dirty="0" err="1" smtClean="0">
              <a:effectLst>
                <a:outerShdw blurRad="38100" dist="38100" dir="2700000" algn="tl">
                  <a:srgbClr val="000000">
                    <a:alpha val="43137"/>
                  </a:srgbClr>
                </a:outerShdw>
              </a:effectLst>
            </a:rPr>
            <a:t>الى</a:t>
          </a:r>
          <a:r>
            <a:rPr lang="ar-SA" sz="3200" b="1" kern="1200" dirty="0" smtClean="0">
              <a:effectLst>
                <a:outerShdw blurRad="38100" dist="38100" dir="2700000" algn="tl">
                  <a:srgbClr val="000000">
                    <a:alpha val="43137"/>
                  </a:srgbClr>
                </a:outerShdw>
              </a:effectLst>
            </a:rPr>
            <a:t> حل مرضي  يعقبه تعاون أو  تسود حالة عدم الرضا                يتفاقم الصراع .</a:t>
          </a:r>
          <a:endParaRPr lang="ar-SA" sz="3200" b="1" kern="1200" dirty="0">
            <a:solidFill>
              <a:schemeClr val="bg1"/>
            </a:solidFill>
            <a:effectLst>
              <a:outerShdw blurRad="38100" dist="38100" dir="2700000" algn="tl">
                <a:srgbClr val="000000">
                  <a:alpha val="43137"/>
                </a:srgbClr>
              </a:outerShdw>
            </a:effectLst>
          </a:endParaRPr>
        </a:p>
      </dsp:txBody>
      <dsp:txXfrm>
        <a:off x="6951751" y="1360865"/>
        <a:ext cx="2192238" cy="4936129"/>
      </dsp:txXfrm>
    </dsp:sp>
    <dsp:sp modelId="{B62F126A-6E49-46E6-A556-ECC5644E34DC}">
      <dsp:nvSpPr>
        <dsp:cNvPr id="0" name=""/>
        <dsp:cNvSpPr/>
      </dsp:nvSpPr>
      <dsp:spPr>
        <a:xfrm>
          <a:off x="0" y="5896460"/>
          <a:ext cx="9144000" cy="46505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571485"/>
          <a:ext cx="8286750" cy="85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4337" y="61499"/>
          <a:ext cx="7234432" cy="100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1- </a:t>
          </a:r>
          <a:r>
            <a:rPr lang="ar-SA" sz="4000" b="1" kern="1200" dirty="0" smtClean="0">
              <a:effectLst>
                <a:outerShdw blurRad="38100" dist="38100" dir="2700000" algn="tl">
                  <a:srgbClr val="000000">
                    <a:alpha val="43137"/>
                  </a:srgbClr>
                </a:outerShdw>
              </a:effectLst>
            </a:rPr>
            <a:t>محدودية المصادر+ تنافس المنظمات على ما تحتاج من موارد. </a:t>
          </a:r>
          <a:endParaRPr lang="ar-SA" sz="4000" kern="1200" dirty="0">
            <a:effectLst>
              <a:outerShdw blurRad="38100" dist="38100" dir="2700000" algn="tl">
                <a:srgbClr val="000000">
                  <a:alpha val="43137"/>
                </a:srgbClr>
              </a:outerShdw>
            </a:effectLst>
          </a:endParaRPr>
        </a:p>
      </dsp:txBody>
      <dsp:txXfrm>
        <a:off x="414337" y="61499"/>
        <a:ext cx="7234432" cy="1003680"/>
      </dsp:txXfrm>
    </dsp:sp>
    <dsp:sp modelId="{09C78FA7-B71F-48BD-A7DD-70F75277EFAC}">
      <dsp:nvSpPr>
        <dsp:cNvPr id="0" name=""/>
        <dsp:cNvSpPr/>
      </dsp:nvSpPr>
      <dsp:spPr>
        <a:xfrm>
          <a:off x="0" y="2354907"/>
          <a:ext cx="8286750" cy="85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0111" y="1619738"/>
          <a:ext cx="7192492" cy="1291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2- التداخل بين أنشطة المنظمة واعتماد بعضها على بعض .  </a:t>
          </a:r>
          <a:endParaRPr lang="ar-SA" sz="4000" kern="1200" dirty="0">
            <a:effectLst>
              <a:outerShdw blurRad="38100" dist="38100" dir="2700000" algn="tl">
                <a:srgbClr val="000000">
                  <a:alpha val="43137"/>
                </a:srgbClr>
              </a:outerShdw>
            </a:effectLst>
          </a:endParaRPr>
        </a:p>
      </dsp:txBody>
      <dsp:txXfrm>
        <a:off x="430111" y="1619738"/>
        <a:ext cx="7192492" cy="1291374"/>
      </dsp:txXfrm>
    </dsp:sp>
    <dsp:sp modelId="{64D7CAB3-3A15-4831-A055-D0194D226766}">
      <dsp:nvSpPr>
        <dsp:cNvPr id="0" name=""/>
        <dsp:cNvSpPr/>
      </dsp:nvSpPr>
      <dsp:spPr>
        <a:xfrm>
          <a:off x="0" y="4296638"/>
          <a:ext cx="828675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0111" y="3441472"/>
          <a:ext cx="7332406" cy="13648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3- عدم وجود نظام اتصال فعال .</a:t>
          </a:r>
          <a:endParaRPr lang="ar-SA" sz="4000" b="1" kern="1200" dirty="0">
            <a:effectLst>
              <a:outerShdw blurRad="38100" dist="38100" dir="2700000" algn="tl">
                <a:srgbClr val="000000">
                  <a:alpha val="43137"/>
                </a:srgbClr>
              </a:outerShdw>
            </a:effectLst>
          </a:endParaRPr>
        </a:p>
      </dsp:txBody>
      <dsp:txXfrm>
        <a:off x="430111" y="3441472"/>
        <a:ext cx="7332406" cy="1364804"/>
      </dsp:txXfrm>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29EF9-17BF-45FC-9C9C-BAB26C3BDFE8}">
      <dsp:nvSpPr>
        <dsp:cNvPr id="0" name=""/>
        <dsp:cNvSpPr/>
      </dsp:nvSpPr>
      <dsp:spPr>
        <a:xfrm>
          <a:off x="0" y="571485"/>
          <a:ext cx="8286750" cy="85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1DB6A-DCDA-441F-95ED-19D63D4354EB}">
      <dsp:nvSpPr>
        <dsp:cNvPr id="0" name=""/>
        <dsp:cNvSpPr/>
      </dsp:nvSpPr>
      <dsp:spPr>
        <a:xfrm>
          <a:off x="414337" y="61499"/>
          <a:ext cx="7234432" cy="100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4- اختلاف الإدراك والاتجاهات والقيم .</a:t>
          </a:r>
          <a:endParaRPr lang="ar-SA" sz="4000" kern="1200" dirty="0">
            <a:effectLst>
              <a:outerShdw blurRad="38100" dist="38100" dir="2700000" algn="tl">
                <a:srgbClr val="000000">
                  <a:alpha val="43137"/>
                </a:srgbClr>
              </a:outerShdw>
            </a:effectLst>
          </a:endParaRPr>
        </a:p>
      </dsp:txBody>
      <dsp:txXfrm>
        <a:off x="414337" y="61499"/>
        <a:ext cx="7234432" cy="1003680"/>
      </dsp:txXfrm>
    </dsp:sp>
    <dsp:sp modelId="{09C78FA7-B71F-48BD-A7DD-70F75277EFAC}">
      <dsp:nvSpPr>
        <dsp:cNvPr id="0" name=""/>
        <dsp:cNvSpPr/>
      </dsp:nvSpPr>
      <dsp:spPr>
        <a:xfrm>
          <a:off x="0" y="2354907"/>
          <a:ext cx="8286750" cy="85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456AF-4EE8-42F9-AE4D-80DFEA56B350}">
      <dsp:nvSpPr>
        <dsp:cNvPr id="0" name=""/>
        <dsp:cNvSpPr/>
      </dsp:nvSpPr>
      <dsp:spPr>
        <a:xfrm>
          <a:off x="430111" y="1619738"/>
          <a:ext cx="7192492" cy="1291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5- الاختلافات الفردية ” البعض يميل للهدوء والبعض يميل لإثارة الجدل ”.</a:t>
          </a:r>
          <a:endParaRPr lang="ar-SA" sz="4000" kern="1200" dirty="0">
            <a:effectLst>
              <a:outerShdw blurRad="38100" dist="38100" dir="2700000" algn="tl">
                <a:srgbClr val="000000">
                  <a:alpha val="43137"/>
                </a:srgbClr>
              </a:outerShdw>
            </a:effectLst>
          </a:endParaRPr>
        </a:p>
      </dsp:txBody>
      <dsp:txXfrm>
        <a:off x="430111" y="1619738"/>
        <a:ext cx="7192492" cy="1291374"/>
      </dsp:txXfrm>
    </dsp:sp>
    <dsp:sp modelId="{64D7CAB3-3A15-4831-A055-D0194D226766}">
      <dsp:nvSpPr>
        <dsp:cNvPr id="0" name=""/>
        <dsp:cNvSpPr/>
      </dsp:nvSpPr>
      <dsp:spPr>
        <a:xfrm>
          <a:off x="0" y="4296638"/>
          <a:ext cx="828675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BB7EA-1EC5-4FD5-BBE0-2AF23C6256DF}">
      <dsp:nvSpPr>
        <dsp:cNvPr id="0" name=""/>
        <dsp:cNvSpPr/>
      </dsp:nvSpPr>
      <dsp:spPr>
        <a:xfrm>
          <a:off x="430111" y="3441472"/>
          <a:ext cx="7332406" cy="13648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254" tIns="0" rIns="219254" bIns="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rPr>
            <a:t>6- عدم تحديد الصلاحيات والمسؤوليات </a:t>
          </a:r>
          <a:r>
            <a:rPr lang="ar-SA" sz="4000" b="1" kern="1200" dirty="0" err="1" smtClean="0">
              <a:effectLst>
                <a:outerShdw blurRad="38100" dist="38100" dir="2700000" algn="tl">
                  <a:srgbClr val="000000">
                    <a:alpha val="43137"/>
                  </a:srgbClr>
                </a:outerShdw>
              </a:effectLst>
            </a:rPr>
            <a:t>المناطه</a:t>
          </a:r>
          <a:r>
            <a:rPr lang="ar-SA" sz="4000" b="1" kern="1200" dirty="0" smtClean="0">
              <a:effectLst>
                <a:outerShdw blurRad="38100" dist="38100" dir="2700000" algn="tl">
                  <a:srgbClr val="000000">
                    <a:alpha val="43137"/>
                  </a:srgbClr>
                </a:outerShdw>
              </a:effectLst>
            </a:rPr>
            <a:t> بأعضاء التنظيم .</a:t>
          </a:r>
          <a:endParaRPr lang="ar-SA" sz="4000" b="1" kern="1200" dirty="0">
            <a:effectLst>
              <a:outerShdw blurRad="38100" dist="38100" dir="2700000" algn="tl">
                <a:srgbClr val="000000">
                  <a:alpha val="43137"/>
                </a:srgbClr>
              </a:outerShdw>
            </a:effectLst>
          </a:endParaRPr>
        </a:p>
      </dsp:txBody>
      <dsp:txXfrm>
        <a:off x="430111" y="3441472"/>
        <a:ext cx="7332406" cy="1364804"/>
      </dsp:txXfrm>
    </dsp:sp>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A57F88-41CB-42FA-A03D-62308F78CF69}">
      <dsp:nvSpPr>
        <dsp:cNvPr id="0" name=""/>
        <dsp:cNvSpPr/>
      </dsp:nvSpPr>
      <dsp:spPr>
        <a:xfrm>
          <a:off x="-179927" y="0"/>
          <a:ext cx="7867077" cy="173593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CCFF"/>
              </a:solidFill>
              <a:effectLst>
                <a:outerShdw blurRad="38100" dist="38100" dir="2700000" algn="tl">
                  <a:srgbClr val="000000">
                    <a:alpha val="43137"/>
                  </a:srgbClr>
                </a:outerShdw>
              </a:effectLst>
            </a:rPr>
            <a:t>أولا : على المستوى الفردي</a:t>
          </a:r>
        </a:p>
        <a:p>
          <a:pPr lvl="0" algn="ct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لاختيار بديل من عدة بدائل لا يرغب أي منها أو يرغبهما في وقت واحد ولا يمكن الحصول إلا على أحدهما القلق وعدم الاستقرار النفسي لدى الفرد</a:t>
          </a:r>
          <a:r>
            <a:rPr lang="ar-SA" sz="2800" b="1" kern="1200" dirty="0" smtClean="0">
              <a:effectLst/>
            </a:rPr>
            <a:t>. </a:t>
          </a:r>
          <a:endParaRPr lang="ar-SA" sz="2800" b="1" kern="1200" dirty="0">
            <a:effectLst/>
          </a:endParaRPr>
        </a:p>
      </dsp:txBody>
      <dsp:txXfrm>
        <a:off x="-179927" y="0"/>
        <a:ext cx="6030946" cy="1735936"/>
      </dsp:txXfrm>
    </dsp:sp>
    <dsp:sp modelId="{2731E77A-8E4E-4336-B79D-6AA3C50752F1}">
      <dsp:nvSpPr>
        <dsp:cNvPr id="0" name=""/>
        <dsp:cNvSpPr/>
      </dsp:nvSpPr>
      <dsp:spPr>
        <a:xfrm>
          <a:off x="331241" y="2025258"/>
          <a:ext cx="7755500" cy="1735936"/>
        </a:xfrm>
        <a:prstGeom prst="roundRect">
          <a:avLst>
            <a:gd name="adj" fmla="val 10000"/>
          </a:avLst>
        </a:prstGeom>
        <a:solidFill>
          <a:srgbClr val="4BCD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kern="1200" dirty="0" smtClean="0">
              <a:solidFill>
                <a:srgbClr val="00CCFF"/>
              </a:solidFill>
              <a:effectLst>
                <a:outerShdw blurRad="38100" dist="38100" dir="2700000" algn="tl">
                  <a:srgbClr val="000000">
                    <a:alpha val="43137"/>
                  </a:srgbClr>
                </a:outerShdw>
              </a:effectLst>
            </a:rPr>
            <a:t>ثانيا : صراع بين الأفراد</a:t>
          </a:r>
          <a:r>
            <a:rPr lang="ar-SA" sz="2800" b="1" kern="1200" dirty="0" smtClean="0">
              <a:effectLst>
                <a:outerShdw blurRad="38100" dist="38100" dir="2700000" algn="tl">
                  <a:srgbClr val="000000">
                    <a:alpha val="43137"/>
                  </a:srgbClr>
                </a:outerShdw>
              </a:effectLst>
            </a:rPr>
            <a:t> </a:t>
          </a:r>
        </a:p>
        <a:p>
          <a:pPr lvl="0" algn="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اختلاف القيم والإدراك وتباين الخلفيات والتجارب لدى الأفراد يؤثر على تقيمهم للأمور والمواقف .</a:t>
          </a:r>
        </a:p>
        <a:p>
          <a:pPr lvl="0" algn="r" defTabSz="1244600" rtl="1">
            <a:lnSpc>
              <a:spcPct val="90000"/>
            </a:lnSpc>
            <a:spcBef>
              <a:spcPct val="0"/>
            </a:spcBef>
            <a:spcAft>
              <a:spcPct val="35000"/>
            </a:spcAft>
          </a:pPr>
          <a:r>
            <a:rPr lang="ar-SA" sz="2800" b="1" kern="1200" dirty="0" smtClean="0">
              <a:solidFill>
                <a:schemeClr val="bg1"/>
              </a:solidFill>
              <a:effectLst>
                <a:outerShdw blurRad="38100" dist="38100" dir="2700000" algn="tl">
                  <a:srgbClr val="000000">
                    <a:alpha val="43137"/>
                  </a:srgbClr>
                </a:outerShdw>
              </a:effectLst>
            </a:rPr>
            <a:t>                 ” نافذة </a:t>
          </a:r>
          <a:r>
            <a:rPr lang="ar-SA" sz="2800" b="1" kern="1200" dirty="0" err="1" smtClean="0">
              <a:solidFill>
                <a:schemeClr val="bg1"/>
              </a:solidFill>
              <a:effectLst>
                <a:outerShdw blurRad="38100" dist="38100" dir="2700000" algn="tl">
                  <a:srgbClr val="000000">
                    <a:alpha val="43137"/>
                  </a:srgbClr>
                </a:outerShdw>
              </a:effectLst>
            </a:rPr>
            <a:t>جوهاري</a:t>
          </a:r>
          <a:r>
            <a:rPr lang="ar-SA" sz="2800" b="1" kern="1200" dirty="0" smtClean="0">
              <a:solidFill>
                <a:schemeClr val="bg1"/>
              </a:solidFill>
              <a:effectLst>
                <a:outerShdw blurRad="38100" dist="38100" dir="2700000" algn="tl">
                  <a:srgbClr val="000000">
                    <a:alpha val="43137"/>
                  </a:srgbClr>
                </a:outerShdw>
              </a:effectLst>
            </a:rPr>
            <a:t> ”</a:t>
          </a:r>
          <a:endParaRPr lang="ar-SA" sz="2800" b="1" kern="1200" dirty="0">
            <a:solidFill>
              <a:schemeClr val="bg1"/>
            </a:solidFill>
            <a:effectLst>
              <a:outerShdw blurRad="38100" dist="38100" dir="2700000" algn="tl">
                <a:srgbClr val="000000">
                  <a:alpha val="43137"/>
                </a:srgbClr>
              </a:outerShdw>
            </a:effectLst>
          </a:endParaRPr>
        </a:p>
      </dsp:txBody>
      <dsp:txXfrm>
        <a:off x="331241" y="2025258"/>
        <a:ext cx="5918268" cy="1735936"/>
      </dsp:txXfrm>
    </dsp:sp>
    <dsp:sp modelId="{114A9F5B-AD3B-422A-BB3E-1A3C000C7003}">
      <dsp:nvSpPr>
        <dsp:cNvPr id="0" name=""/>
        <dsp:cNvSpPr/>
      </dsp:nvSpPr>
      <dsp:spPr>
        <a:xfrm>
          <a:off x="62813" y="4050517"/>
          <a:ext cx="8890547" cy="1735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CCFF"/>
              </a:solidFill>
              <a:effectLst>
                <a:outerShdw blurRad="38100" dist="38100" dir="2700000" algn="tl">
                  <a:srgbClr val="000000">
                    <a:alpha val="43137"/>
                  </a:srgbClr>
                </a:outerShdw>
              </a:effectLst>
            </a:rPr>
            <a:t>ثالثا : تناقض الفرد مع الجماعة</a:t>
          </a:r>
          <a:r>
            <a:rPr lang="ar-SA" sz="2800" b="1" kern="1200" dirty="0" smtClean="0">
              <a:effectLst>
                <a:outerShdw blurRad="38100" dist="38100" dir="2700000" algn="tl">
                  <a:srgbClr val="000000">
                    <a:alpha val="43137"/>
                  </a:srgbClr>
                </a:outerShdw>
              </a:effectLst>
            </a:rPr>
            <a:t> </a:t>
          </a:r>
        </a:p>
        <a:p>
          <a:pPr lvl="0" algn="ctr"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عدم التوافق بين قوانين وأنظمة الجماعة وبين احتياجات الفرد الخاصة , الاضطرابات والصراع النفسي يدفعه العدوانية , الانسحاب , البحث عن حل وسط . </a:t>
          </a:r>
          <a:endParaRPr lang="ar-SA" sz="2800" b="1" kern="1200" dirty="0">
            <a:effectLst>
              <a:outerShdw blurRad="38100" dist="38100" dir="2700000" algn="tl">
                <a:srgbClr val="000000">
                  <a:alpha val="43137"/>
                </a:srgbClr>
              </a:outerShdw>
            </a:effectLst>
          </a:endParaRPr>
        </a:p>
      </dsp:txBody>
      <dsp:txXfrm>
        <a:off x="62813" y="4050517"/>
        <a:ext cx="6784430" cy="1735936"/>
      </dsp:txXfrm>
    </dsp:sp>
    <dsp:sp modelId="{EE7241A5-BB4F-419C-8206-CE2BC88547C0}">
      <dsp:nvSpPr>
        <dsp:cNvPr id="0" name=""/>
        <dsp:cNvSpPr/>
      </dsp:nvSpPr>
      <dsp:spPr>
        <a:xfrm>
          <a:off x="6206034" y="1316418"/>
          <a:ext cx="1128358" cy="112835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206034" y="1316418"/>
        <a:ext cx="1128358" cy="1128358"/>
      </dsp:txXfrm>
    </dsp:sp>
    <dsp:sp modelId="{225AD3E5-BCDA-4CC7-B335-B501FB52C3A5}">
      <dsp:nvSpPr>
        <dsp:cNvPr id="0" name=""/>
        <dsp:cNvSpPr/>
      </dsp:nvSpPr>
      <dsp:spPr>
        <a:xfrm>
          <a:off x="6875762" y="3330104"/>
          <a:ext cx="1128358" cy="112835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875762" y="3330104"/>
        <a:ext cx="1128358" cy="1128358"/>
      </dsp:txXfrm>
    </dsp:sp>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DE7A2-4C09-4B25-993E-E9491950AA65}">
      <dsp:nvSpPr>
        <dsp:cNvPr id="0" name=""/>
        <dsp:cNvSpPr/>
      </dsp:nvSpPr>
      <dsp:spPr>
        <a:xfrm>
          <a:off x="-67240" y="0"/>
          <a:ext cx="7435365" cy="18516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00CCFF"/>
              </a:solidFill>
              <a:effectLst>
                <a:outerShdw blurRad="38100" dist="38100" dir="2700000" algn="tl">
                  <a:srgbClr val="000000">
                    <a:alpha val="43137"/>
                  </a:srgbClr>
                </a:outerShdw>
              </a:effectLst>
            </a:rPr>
            <a:t>رابعا:الصراع بين الجماعات</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الاختلافات بين الأقسام وفي توجهات كل قسم يؤدي </a:t>
          </a:r>
          <a:r>
            <a:rPr lang="ar-SA" sz="3200" b="1" kern="1200" dirty="0" err="1" smtClean="0">
              <a:effectLst>
                <a:outerShdw blurRad="38100" dist="38100" dir="2700000" algn="tl">
                  <a:srgbClr val="000000">
                    <a:alpha val="43137"/>
                  </a:srgbClr>
                </a:outerShdw>
              </a:effectLst>
            </a:rPr>
            <a:t>الى</a:t>
          </a:r>
          <a:r>
            <a:rPr lang="ar-SA" sz="3200" b="1" kern="1200" dirty="0" smtClean="0">
              <a:effectLst>
                <a:outerShdw blurRad="38100" dist="38100" dir="2700000" algn="tl">
                  <a:srgbClr val="000000">
                    <a:alpha val="43137"/>
                  </a:srgbClr>
                </a:outerShdw>
              </a:effectLst>
            </a:rPr>
            <a:t> إيجاد مناخ ملائم للنزاع التنظيمي . ” التخطيط , المالية ”</a:t>
          </a:r>
          <a:endParaRPr lang="ar-SA" sz="3200" b="1" kern="1200" dirty="0">
            <a:effectLst>
              <a:outerShdw blurRad="38100" dist="38100" dir="2700000" algn="tl">
                <a:srgbClr val="000000">
                  <a:alpha val="43137"/>
                </a:srgbClr>
              </a:outerShdw>
            </a:effectLst>
          </a:endParaRPr>
        </a:p>
      </dsp:txBody>
      <dsp:txXfrm>
        <a:off x="-67240" y="0"/>
        <a:ext cx="5516377" cy="1851667"/>
      </dsp:txXfrm>
    </dsp:sp>
    <dsp:sp modelId="{132042F8-4B45-4C8A-9C0A-F2B0AA2A18E0}">
      <dsp:nvSpPr>
        <dsp:cNvPr id="0" name=""/>
        <dsp:cNvSpPr/>
      </dsp:nvSpPr>
      <dsp:spPr>
        <a:xfrm>
          <a:off x="1344491" y="2263148"/>
          <a:ext cx="6995160" cy="1851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00CCFF"/>
              </a:solidFill>
              <a:effectLst>
                <a:outerShdw blurRad="38100" dist="38100" dir="2700000" algn="tl">
                  <a:srgbClr val="000000">
                    <a:alpha val="43137"/>
                  </a:srgbClr>
                </a:outerShdw>
              </a:effectLst>
            </a:rPr>
            <a:t>خامسا:الصراع بين المنظمات</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شح الموارد المادية والبشرية وندرة الاسواق قد تدفع المنظمات إلى الدخول في صراع</a:t>
          </a:r>
          <a:endParaRPr lang="ar-SA" sz="3200" b="1" kern="1200" dirty="0">
            <a:effectLst>
              <a:outerShdw blurRad="38100" dist="38100" dir="2700000" algn="tl">
                <a:srgbClr val="000000">
                  <a:alpha val="43137"/>
                </a:srgbClr>
              </a:outerShdw>
            </a:effectLst>
          </a:endParaRPr>
        </a:p>
      </dsp:txBody>
      <dsp:txXfrm>
        <a:off x="1344491" y="2263148"/>
        <a:ext cx="4557136" cy="1851667"/>
      </dsp:txXfrm>
    </dsp:sp>
    <dsp:sp modelId="{00B4B1F8-4E47-43DA-BBA6-EC3491B93ED2}">
      <dsp:nvSpPr>
        <dsp:cNvPr id="0" name=""/>
        <dsp:cNvSpPr/>
      </dsp:nvSpPr>
      <dsp:spPr>
        <a:xfrm>
          <a:off x="5901627" y="1455616"/>
          <a:ext cx="1203583" cy="120358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5901627" y="1455616"/>
        <a:ext cx="1203583" cy="120358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EB82B9-7B5D-410F-A0DA-28DFB19F5A17}">
      <dsp:nvSpPr>
        <dsp:cNvPr id="0" name=""/>
        <dsp:cNvSpPr/>
      </dsp:nvSpPr>
      <dsp:spPr>
        <a:xfrm>
          <a:off x="2913063" y="171633"/>
          <a:ext cx="2708004" cy="226447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ar-SA" sz="4900" kern="1200" dirty="0" smtClean="0"/>
            <a:t> محددات الشخصية</a:t>
          </a:r>
          <a:endParaRPr lang="en-US" sz="4900" kern="1200" dirty="0"/>
        </a:p>
      </dsp:txBody>
      <dsp:txXfrm>
        <a:off x="2913063" y="171633"/>
        <a:ext cx="2708004" cy="2264472"/>
      </dsp:txXfrm>
    </dsp:sp>
    <dsp:sp modelId="{F46B2945-9BD6-4B76-8FAA-7A9B33272744}">
      <dsp:nvSpPr>
        <dsp:cNvPr id="0" name=""/>
        <dsp:cNvSpPr/>
      </dsp:nvSpPr>
      <dsp:spPr>
        <a:xfrm rot="8871529">
          <a:off x="1395155" y="2215708"/>
          <a:ext cx="2191862" cy="822531"/>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7E296B-C4AC-4C55-9EE8-309C75AA3FF9}">
      <dsp:nvSpPr>
        <dsp:cNvPr id="0" name=""/>
        <dsp:cNvSpPr/>
      </dsp:nvSpPr>
      <dsp:spPr>
        <a:xfrm>
          <a:off x="-150267" y="1471622"/>
          <a:ext cx="2741771" cy="349266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الموقف</a:t>
          </a:r>
        </a:p>
        <a:p>
          <a:pPr lvl="0" algn="ctr" defTabSz="1244600">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تتأثر الشخصية بالمواقف. </a:t>
          </a:r>
        </a:p>
        <a:p>
          <a:pPr lvl="0" algn="ctr" defTabSz="1244600">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فقد تستدعي بعض الظروف تغيير في شخصية الفرد حتى يتماشى معها</a:t>
          </a:r>
          <a:endParaRPr lang="en-US" sz="2800" b="1" kern="1200" dirty="0">
            <a:effectLst>
              <a:outerShdw blurRad="38100" dist="38100" dir="2700000" algn="tl">
                <a:srgbClr val="000000">
                  <a:alpha val="43137"/>
                </a:srgbClr>
              </a:outerShdw>
            </a:effectLst>
          </a:endParaRPr>
        </a:p>
      </dsp:txBody>
      <dsp:txXfrm>
        <a:off x="-150267" y="1471622"/>
        <a:ext cx="2741771" cy="3492665"/>
      </dsp:txXfrm>
    </dsp:sp>
    <dsp:sp modelId="{7789A7A3-95ED-49C8-B703-B9B6C6A41463}">
      <dsp:nvSpPr>
        <dsp:cNvPr id="0" name=""/>
        <dsp:cNvSpPr/>
      </dsp:nvSpPr>
      <dsp:spPr>
        <a:xfrm rot="5402495">
          <a:off x="3361068" y="2703409"/>
          <a:ext cx="2070983" cy="822531"/>
        </a:xfrm>
        <a:prstGeom prst="lef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01B3EA-A8D2-493F-AD05-4C72797E78D1}">
      <dsp:nvSpPr>
        <dsp:cNvPr id="0" name=""/>
        <dsp:cNvSpPr/>
      </dsp:nvSpPr>
      <dsp:spPr>
        <a:xfrm>
          <a:off x="2571733" y="2625843"/>
          <a:ext cx="3385840" cy="4003556"/>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البيئة</a:t>
          </a:r>
        </a:p>
        <a:p>
          <a:pPr lvl="0" algn="ctr" defTabSz="16002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الوراثة تضع الحدود للقدرات الشخصية .</a:t>
          </a:r>
        </a:p>
        <a:p>
          <a:pPr lvl="0" algn="ctr" defTabSz="16002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البيئة تنمى الشخصية ولكن في حدود قدراتها الوراثية .</a:t>
          </a:r>
        </a:p>
        <a:p>
          <a:pPr lvl="0" algn="ctr" defTabSz="16002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للعائلة والصداقات والجماعات والتجارب الشخصية دوراً أساسيا في تكوين الشخصية .</a:t>
          </a:r>
        </a:p>
        <a:p>
          <a:pPr lvl="0" algn="ctr" defTabSz="16002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الطفل أكثر خرقاً للأنماط الثقافية السائدة </a:t>
          </a:r>
          <a:r>
            <a:rPr lang="ar-SA" sz="3200" b="1" kern="1200" dirty="0" smtClean="0">
              <a:effectLst>
                <a:outerShdw blurRad="38100" dist="38100" dir="2700000" algn="tl">
                  <a:srgbClr val="000000">
                    <a:alpha val="43137"/>
                  </a:srgbClr>
                </a:outerShdw>
              </a:effectLst>
            </a:rPr>
            <a:t>.  </a:t>
          </a:r>
          <a:endParaRPr lang="en-US" sz="3200" b="1" kern="1200" dirty="0">
            <a:effectLst>
              <a:outerShdw blurRad="38100" dist="38100" dir="2700000" algn="tl">
                <a:srgbClr val="000000">
                  <a:alpha val="43137"/>
                </a:srgbClr>
              </a:outerShdw>
            </a:effectLst>
          </a:endParaRPr>
        </a:p>
      </dsp:txBody>
      <dsp:txXfrm>
        <a:off x="2571733" y="2625843"/>
        <a:ext cx="3385840" cy="4003556"/>
      </dsp:txXfrm>
    </dsp:sp>
    <dsp:sp modelId="{36143E49-1114-4B10-BC9D-701D1BD0AD33}">
      <dsp:nvSpPr>
        <dsp:cNvPr id="0" name=""/>
        <dsp:cNvSpPr/>
      </dsp:nvSpPr>
      <dsp:spPr>
        <a:xfrm rot="860492">
          <a:off x="5339445" y="1485056"/>
          <a:ext cx="2005450" cy="822531"/>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21F225-3753-46B4-B9C8-132E9638A236}">
      <dsp:nvSpPr>
        <dsp:cNvPr id="0" name=""/>
        <dsp:cNvSpPr/>
      </dsp:nvSpPr>
      <dsp:spPr>
        <a:xfrm>
          <a:off x="5941602" y="42881"/>
          <a:ext cx="3352665" cy="423540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endParaRPr lang="ar-SA" sz="2000" kern="1200" dirty="0" smtClean="0"/>
        </a:p>
        <a:p>
          <a:pPr lvl="0" algn="ctr" defTabSz="8890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الوراثة </a:t>
          </a:r>
        </a:p>
        <a:p>
          <a:pPr lvl="0" algn="ctr" defTabSz="8890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هي العوامل الخارجية عن قدرة الفرد وإرادته والموروثة من الوالدين . </a:t>
          </a:r>
        </a:p>
        <a:p>
          <a:pPr lvl="0" algn="ctr" defTabSz="8890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ترتبط بعوامل جسدية ونفسية (قوام الفرد ، جاذبيته , </a:t>
          </a:r>
          <a:r>
            <a:rPr lang="ar-SA" sz="2400" b="1" kern="1200" dirty="0" err="1" smtClean="0">
              <a:effectLst>
                <a:outerShdw blurRad="38100" dist="38100" dir="2700000" algn="tl">
                  <a:srgbClr val="000000">
                    <a:alpha val="43137"/>
                  </a:srgbClr>
                </a:outerShdw>
              </a:effectLst>
            </a:rPr>
            <a:t>مزاجيته</a:t>
          </a:r>
          <a:r>
            <a:rPr lang="ar-SA" sz="2400" b="1" kern="1200" dirty="0" smtClean="0">
              <a:effectLst>
                <a:outerShdw blurRad="38100" dist="38100" dir="2700000" algn="tl">
                  <a:srgbClr val="000000">
                    <a:alpha val="43137"/>
                  </a:srgbClr>
                </a:outerShdw>
              </a:effectLst>
            </a:rPr>
            <a:t> , مستوى طاقته الجسمانية )</a:t>
          </a:r>
        </a:p>
        <a:p>
          <a:pPr lvl="0" algn="ctr" defTabSz="889000">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هي ثابتة ولكن من الممكن أن تتأثر بالبيئة والتجارب .</a:t>
          </a:r>
        </a:p>
        <a:p>
          <a:pPr lvl="0" algn="ctr" defTabSz="889000">
            <a:lnSpc>
              <a:spcPct val="90000"/>
            </a:lnSpc>
            <a:spcBef>
              <a:spcPct val="0"/>
            </a:spcBef>
            <a:spcAft>
              <a:spcPct val="35000"/>
            </a:spcAft>
          </a:pPr>
          <a:r>
            <a:rPr lang="ar-SA" sz="2000" kern="1200" dirty="0" smtClean="0"/>
            <a:t>         ( موضوع خلاف) </a:t>
          </a:r>
          <a:endParaRPr lang="en-US" sz="2000" kern="1200" dirty="0"/>
        </a:p>
      </dsp:txBody>
      <dsp:txXfrm>
        <a:off x="5941602" y="42881"/>
        <a:ext cx="3352665" cy="42354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DDA8A-2493-41FC-B332-228D45F95CC5}">
      <dsp:nvSpPr>
        <dsp:cNvPr id="0" name=""/>
        <dsp:cNvSpPr/>
      </dsp:nvSpPr>
      <dsp:spPr>
        <a:xfrm>
          <a:off x="3744" y="0"/>
          <a:ext cx="4289628" cy="53578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rtl="1">
            <a:lnSpc>
              <a:spcPct val="90000"/>
            </a:lnSpc>
            <a:spcBef>
              <a:spcPct val="0"/>
            </a:spcBef>
            <a:spcAft>
              <a:spcPct val="35000"/>
            </a:spcAft>
          </a:pPr>
          <a:r>
            <a:rPr lang="ar-SA" sz="4800" b="1" kern="1200" dirty="0" smtClean="0"/>
            <a:t>ذاتي</a:t>
          </a:r>
        </a:p>
        <a:p>
          <a:pPr lvl="0" algn="ctr" defTabSz="2133600" rtl="1">
            <a:lnSpc>
              <a:spcPct val="90000"/>
            </a:lnSpc>
            <a:spcBef>
              <a:spcPct val="0"/>
            </a:spcBef>
            <a:spcAft>
              <a:spcPct val="35000"/>
            </a:spcAft>
          </a:pPr>
          <a:r>
            <a:rPr lang="ar-SA" sz="4000" b="1" kern="1200" dirty="0" smtClean="0"/>
            <a:t>النظرة للذات التي نلمسها في نظرة وسلوك الآخرين نحونا ( متهور ، غير مقبول اجتماعيا ،..... </a:t>
          </a:r>
          <a:endParaRPr lang="ar-SA" sz="4000" kern="1200" dirty="0"/>
        </a:p>
      </dsp:txBody>
      <dsp:txXfrm>
        <a:off x="3744" y="2143130"/>
        <a:ext cx="4289628" cy="2143130"/>
      </dsp:txXfrm>
    </dsp:sp>
    <dsp:sp modelId="{178CC057-19EC-4285-BF04-22C8663F0241}">
      <dsp:nvSpPr>
        <dsp:cNvPr id="0" name=""/>
        <dsp:cNvSpPr/>
      </dsp:nvSpPr>
      <dsp:spPr>
        <a:xfrm>
          <a:off x="1200654" y="137380"/>
          <a:ext cx="1784156" cy="137558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37623-B8DB-4FC6-8732-A17E23D67DEE}">
      <dsp:nvSpPr>
        <dsp:cNvPr id="0" name=""/>
        <dsp:cNvSpPr/>
      </dsp:nvSpPr>
      <dsp:spPr>
        <a:xfrm>
          <a:off x="4357718" y="0"/>
          <a:ext cx="4289628" cy="535782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endParaRPr lang="ar-SA" sz="4000" b="1" kern="1200" dirty="0" smtClean="0"/>
        </a:p>
        <a:p>
          <a:pPr lvl="0" algn="ctr" defTabSz="1778000" rtl="1">
            <a:lnSpc>
              <a:spcPct val="90000"/>
            </a:lnSpc>
            <a:spcBef>
              <a:spcPct val="0"/>
            </a:spcBef>
            <a:spcAft>
              <a:spcPct val="35000"/>
            </a:spcAft>
          </a:pPr>
          <a:endParaRPr lang="ar-SA" sz="4800" b="1" kern="1200" dirty="0" smtClean="0"/>
        </a:p>
        <a:p>
          <a:pPr lvl="0" algn="ctr" defTabSz="1778000" rtl="1">
            <a:lnSpc>
              <a:spcPct val="90000"/>
            </a:lnSpc>
            <a:spcBef>
              <a:spcPct val="0"/>
            </a:spcBef>
            <a:spcAft>
              <a:spcPct val="35000"/>
            </a:spcAft>
          </a:pPr>
          <a:endParaRPr lang="ar-SA" sz="4800" b="1" kern="1200" dirty="0" smtClean="0"/>
        </a:p>
        <a:p>
          <a:pPr lvl="0" algn="ctr" defTabSz="1778000" rtl="1">
            <a:lnSpc>
              <a:spcPct val="90000"/>
            </a:lnSpc>
            <a:spcBef>
              <a:spcPct val="0"/>
            </a:spcBef>
            <a:spcAft>
              <a:spcPct val="35000"/>
            </a:spcAft>
          </a:pPr>
          <a:r>
            <a:rPr lang="ar-SA" sz="4800" b="1" kern="1200" dirty="0" smtClean="0"/>
            <a:t>أنا</a:t>
          </a:r>
        </a:p>
        <a:p>
          <a:pPr lvl="0" algn="ctr" defTabSz="1778000" rtl="1">
            <a:lnSpc>
              <a:spcPct val="90000"/>
            </a:lnSpc>
            <a:spcBef>
              <a:spcPct val="0"/>
            </a:spcBef>
            <a:spcAft>
              <a:spcPct val="35000"/>
            </a:spcAft>
          </a:pPr>
          <a:r>
            <a:rPr lang="ar-SA" sz="4000" b="1" kern="1200" dirty="0" smtClean="0"/>
            <a:t>الصورة أو التصور الذي نحمله عن أنفسنا ( أنا فنان ،أنا كوميدي ،أنا محبوب ،واثق .. </a:t>
          </a:r>
        </a:p>
        <a:p>
          <a:pPr lvl="0" algn="ctr" defTabSz="1778000" rtl="1">
            <a:lnSpc>
              <a:spcPct val="90000"/>
            </a:lnSpc>
            <a:spcBef>
              <a:spcPct val="0"/>
            </a:spcBef>
            <a:spcAft>
              <a:spcPct val="35000"/>
            </a:spcAft>
          </a:pPr>
          <a:endParaRPr lang="ar-SA" sz="4400" b="1" kern="1200" dirty="0" smtClean="0"/>
        </a:p>
        <a:p>
          <a:pPr lvl="0" algn="ctr" defTabSz="1778000" rtl="1">
            <a:lnSpc>
              <a:spcPct val="90000"/>
            </a:lnSpc>
            <a:spcBef>
              <a:spcPct val="0"/>
            </a:spcBef>
            <a:spcAft>
              <a:spcPct val="35000"/>
            </a:spcAft>
          </a:pPr>
          <a:endParaRPr lang="ar-SA" sz="4400" b="1" kern="1200" dirty="0" smtClean="0"/>
        </a:p>
        <a:p>
          <a:pPr lvl="0" algn="ctr" defTabSz="1778000" rtl="1">
            <a:lnSpc>
              <a:spcPct val="90000"/>
            </a:lnSpc>
            <a:spcBef>
              <a:spcPct val="0"/>
            </a:spcBef>
            <a:spcAft>
              <a:spcPct val="35000"/>
            </a:spcAft>
          </a:pPr>
          <a:r>
            <a:rPr lang="ar-SA" sz="4000" b="1" kern="1200" dirty="0" smtClean="0"/>
            <a:t> </a:t>
          </a:r>
          <a:r>
            <a:rPr lang="ar-SA" sz="3600" kern="1200" dirty="0" smtClean="0"/>
            <a:t> </a:t>
          </a:r>
          <a:endParaRPr lang="ar-SA" sz="3600" kern="1200" dirty="0"/>
        </a:p>
      </dsp:txBody>
      <dsp:txXfrm>
        <a:off x="4357718" y="2143130"/>
        <a:ext cx="4289628" cy="2143130"/>
      </dsp:txXfrm>
    </dsp:sp>
    <dsp:sp modelId="{56EA6951-1B39-480B-A788-42A1D958D5EB}">
      <dsp:nvSpPr>
        <dsp:cNvPr id="0" name=""/>
        <dsp:cNvSpPr/>
      </dsp:nvSpPr>
      <dsp:spPr>
        <a:xfrm>
          <a:off x="5665199" y="130671"/>
          <a:ext cx="1784156" cy="151296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396EA-4F6F-474E-958D-D0FEF631E635}">
      <dsp:nvSpPr>
        <dsp:cNvPr id="0" name=""/>
        <dsp:cNvSpPr/>
      </dsp:nvSpPr>
      <dsp:spPr>
        <a:xfrm flipH="1" flipV="1">
          <a:off x="4130762" y="4670927"/>
          <a:ext cx="453910" cy="652559"/>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EB82B9-7B5D-410F-A0DA-28DFB19F5A17}">
      <dsp:nvSpPr>
        <dsp:cNvPr id="0" name=""/>
        <dsp:cNvSpPr/>
      </dsp:nvSpPr>
      <dsp:spPr>
        <a:xfrm>
          <a:off x="2979558" y="98691"/>
          <a:ext cx="2708004" cy="226447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SA" sz="3800" kern="1200" dirty="0" smtClean="0"/>
            <a:t> </a:t>
          </a:r>
          <a:r>
            <a:rPr lang="ar-SA" sz="3800" b="1" kern="1200" dirty="0" smtClean="0"/>
            <a:t>العوامل المؤثرة في الاتجاهات </a:t>
          </a:r>
          <a:endParaRPr lang="en-US" sz="3800" kern="1200" dirty="0"/>
        </a:p>
      </dsp:txBody>
      <dsp:txXfrm>
        <a:off x="2979558" y="98691"/>
        <a:ext cx="2708004" cy="2264472"/>
      </dsp:txXfrm>
    </dsp:sp>
    <dsp:sp modelId="{F46B2945-9BD6-4B76-8FAA-7A9B33272744}">
      <dsp:nvSpPr>
        <dsp:cNvPr id="0" name=""/>
        <dsp:cNvSpPr/>
      </dsp:nvSpPr>
      <dsp:spPr>
        <a:xfrm rot="8871529">
          <a:off x="1461650" y="2142766"/>
          <a:ext cx="2191862" cy="822531"/>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7E296B-C4AC-4C55-9EE8-309C75AA3FF9}">
      <dsp:nvSpPr>
        <dsp:cNvPr id="0" name=""/>
        <dsp:cNvSpPr/>
      </dsp:nvSpPr>
      <dsp:spPr>
        <a:xfrm>
          <a:off x="-216762" y="717887"/>
          <a:ext cx="3007750" cy="485425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SA" sz="2800" b="1" u="sng" kern="1200" dirty="0" smtClean="0">
              <a:effectLst>
                <a:outerShdw blurRad="38100" dist="38100" dir="2700000" algn="tl">
                  <a:srgbClr val="000000">
                    <a:alpha val="43137"/>
                  </a:srgbClr>
                </a:outerShdw>
              </a:effectLst>
            </a:rPr>
            <a:t>عوامل تتعلق بالموقف</a:t>
          </a:r>
        </a:p>
        <a:p>
          <a:pPr lvl="0" algn="ctr" defTabSz="1244600">
            <a:lnSpc>
              <a:spcPct val="90000"/>
            </a:lnSpc>
            <a:spcBef>
              <a:spcPct val="0"/>
            </a:spcBef>
            <a:spcAft>
              <a:spcPct val="35000"/>
            </a:spcAft>
          </a:pPr>
          <a:endParaRPr lang="ar-SA" sz="2800" b="1" kern="1200" dirty="0" smtClean="0">
            <a:effectLst>
              <a:outerShdw blurRad="38100" dist="38100" dir="2700000" algn="tl">
                <a:srgbClr val="000000">
                  <a:alpha val="43137"/>
                </a:srgbClr>
              </a:outerShdw>
            </a:effectLst>
          </a:endParaRPr>
        </a:p>
        <a:p>
          <a:pPr lvl="0" algn="r" defTabSz="1244600">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 موقف إيجابي نحو من ساهم في  إشباع رغباته </a:t>
          </a:r>
        </a:p>
        <a:p>
          <a:pPr lvl="0" algn="r" defTabSz="1244600">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rPr>
            <a:t>وموقف مضاد من الأشياء التي تعيق تحقيق أهدافه</a:t>
          </a:r>
          <a:r>
            <a:rPr lang="ar-SA" sz="2400" b="1" kern="1200" dirty="0" smtClean="0">
              <a:effectLst>
                <a:outerShdw blurRad="38100" dist="38100" dir="2700000" algn="tl">
                  <a:srgbClr val="000000">
                    <a:alpha val="43137"/>
                  </a:srgbClr>
                </a:outerShdw>
              </a:effectLst>
            </a:rPr>
            <a:t>( العدوانية ، إعادة المحاولة أو الانسحاب ) </a:t>
          </a:r>
          <a:endParaRPr lang="en-US" sz="2400" kern="1200" dirty="0">
            <a:effectLst>
              <a:outerShdw blurRad="38100" dist="38100" dir="2700000" algn="tl">
                <a:srgbClr val="000000">
                  <a:alpha val="43137"/>
                </a:srgbClr>
              </a:outerShdw>
            </a:effectLst>
          </a:endParaRPr>
        </a:p>
      </dsp:txBody>
      <dsp:txXfrm>
        <a:off x="-216762" y="717887"/>
        <a:ext cx="3007750" cy="4854251"/>
      </dsp:txXfrm>
    </dsp:sp>
    <dsp:sp modelId="{7789A7A3-95ED-49C8-B703-B9B6C6A41463}">
      <dsp:nvSpPr>
        <dsp:cNvPr id="0" name=""/>
        <dsp:cNvSpPr/>
      </dsp:nvSpPr>
      <dsp:spPr>
        <a:xfrm rot="5402431">
          <a:off x="3391567" y="2676494"/>
          <a:ext cx="2153438" cy="822531"/>
        </a:xfrm>
        <a:prstGeom prst="lef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01B3EA-A8D2-493F-AD05-4C72797E78D1}">
      <dsp:nvSpPr>
        <dsp:cNvPr id="0" name=""/>
        <dsp:cNvSpPr/>
      </dsp:nvSpPr>
      <dsp:spPr>
        <a:xfrm>
          <a:off x="2719549" y="2786039"/>
          <a:ext cx="3223198" cy="371178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100000"/>
            </a:lnSpc>
            <a:spcBef>
              <a:spcPct val="0"/>
            </a:spcBef>
            <a:spcAft>
              <a:spcPct val="35000"/>
            </a:spcAft>
          </a:pPr>
          <a:r>
            <a:rPr lang="ar-SA" sz="3200" b="1" u="sng" kern="1200" dirty="0" smtClean="0">
              <a:effectLst>
                <a:outerShdw blurRad="38100" dist="38100" dir="2700000" algn="tl">
                  <a:srgbClr val="000000">
                    <a:alpha val="43137"/>
                  </a:srgbClr>
                </a:outerShdw>
              </a:effectLst>
            </a:rPr>
            <a:t>عوامل خاصة بالفرد</a:t>
          </a:r>
        </a:p>
        <a:p>
          <a:pPr lvl="0" algn="ctr" defTabSz="1422400">
            <a:lnSpc>
              <a:spcPct val="100000"/>
            </a:lnSpc>
            <a:spcBef>
              <a:spcPct val="0"/>
            </a:spcBef>
            <a:spcAft>
              <a:spcPct val="35000"/>
            </a:spcAft>
          </a:pPr>
          <a:endParaRPr lang="ar-SA" sz="3200" b="1" u="sng" kern="1200" dirty="0" smtClean="0">
            <a:effectLst>
              <a:outerShdw blurRad="38100" dist="38100" dir="2700000" algn="tl">
                <a:srgbClr val="000000">
                  <a:alpha val="43137"/>
                </a:srgbClr>
              </a:outerShdw>
            </a:effectLst>
          </a:endParaRPr>
        </a:p>
        <a:p>
          <a:pPr lvl="0" algn="ctr" defTabSz="1422400">
            <a:lnSpc>
              <a:spcPct val="100000"/>
            </a:lnSpc>
            <a:spcBef>
              <a:spcPct val="0"/>
            </a:spcBef>
            <a:spcAft>
              <a:spcPct val="35000"/>
            </a:spcAft>
          </a:pPr>
          <a:r>
            <a:rPr lang="ar-SA" sz="3200" b="1" kern="1200" dirty="0" smtClean="0">
              <a:effectLst>
                <a:outerShdw blurRad="38100" dist="38100" dir="2700000" algn="tl">
                  <a:srgbClr val="000000">
                    <a:alpha val="43137"/>
                  </a:srgbClr>
                </a:outerShdw>
              </a:effectLst>
            </a:rPr>
            <a:t>تجاربه،خبراته ،تعليمة ثقافته، إدراكه ، قدرته علي التحليل، مدي استقلاليته. </a:t>
          </a:r>
          <a:endParaRPr lang="en-US" sz="3200" kern="1200" dirty="0">
            <a:effectLst>
              <a:outerShdw blurRad="38100" dist="38100" dir="2700000" algn="tl">
                <a:srgbClr val="000000">
                  <a:alpha val="43137"/>
                </a:srgbClr>
              </a:outerShdw>
            </a:effectLst>
          </a:endParaRPr>
        </a:p>
      </dsp:txBody>
      <dsp:txXfrm>
        <a:off x="2719549" y="2786039"/>
        <a:ext cx="3223198" cy="3711787"/>
      </dsp:txXfrm>
    </dsp:sp>
    <dsp:sp modelId="{36143E49-1114-4B10-BC9D-701D1BD0AD33}">
      <dsp:nvSpPr>
        <dsp:cNvPr id="0" name=""/>
        <dsp:cNvSpPr/>
      </dsp:nvSpPr>
      <dsp:spPr>
        <a:xfrm rot="899076">
          <a:off x="5396495" y="1439644"/>
          <a:ext cx="2014184" cy="822531"/>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21F225-3753-46B4-B9C8-132E9638A236}">
      <dsp:nvSpPr>
        <dsp:cNvPr id="0" name=""/>
        <dsp:cNvSpPr/>
      </dsp:nvSpPr>
      <dsp:spPr>
        <a:xfrm>
          <a:off x="6005713" y="0"/>
          <a:ext cx="3352665" cy="4254373"/>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endParaRPr lang="ar-SA" sz="3200" b="1" kern="1200" dirty="0" smtClean="0">
            <a:effectLst>
              <a:outerShdw blurRad="38100" dist="38100" dir="2700000" algn="tl">
                <a:srgbClr val="000000">
                  <a:alpha val="43137"/>
                </a:srgbClr>
              </a:outerShdw>
            </a:effectLst>
          </a:endParaRPr>
        </a:p>
        <a:p>
          <a:pPr lvl="0" algn="ctr" defTabSz="1422400">
            <a:lnSpc>
              <a:spcPct val="90000"/>
            </a:lnSpc>
            <a:spcBef>
              <a:spcPct val="0"/>
            </a:spcBef>
            <a:spcAft>
              <a:spcPct val="35000"/>
            </a:spcAft>
          </a:pPr>
          <a:r>
            <a:rPr lang="ar-SA" sz="3200" b="1" u="sng" kern="1200" dirty="0" smtClean="0">
              <a:effectLst>
                <a:outerShdw blurRad="38100" dist="38100" dir="2700000" algn="tl">
                  <a:srgbClr val="000000">
                    <a:alpha val="43137"/>
                  </a:srgbClr>
                </a:outerShdw>
              </a:effectLst>
            </a:rPr>
            <a:t>عوامل بيئية </a:t>
          </a:r>
        </a:p>
        <a:p>
          <a:pPr lvl="0" algn="ctr" defTabSz="1422400">
            <a:lnSpc>
              <a:spcPct val="90000"/>
            </a:lnSpc>
            <a:spcBef>
              <a:spcPct val="0"/>
            </a:spcBef>
            <a:spcAft>
              <a:spcPct val="35000"/>
            </a:spcAft>
          </a:pPr>
          <a:endParaRPr lang="ar-SA" sz="3200" b="1" u="sng" kern="1200" dirty="0" smtClean="0">
            <a:effectLst>
              <a:outerShdw blurRad="38100" dist="38100" dir="2700000" algn="tl">
                <a:srgbClr val="000000">
                  <a:alpha val="43137"/>
                </a:srgbClr>
              </a:outerShdw>
            </a:effectLst>
          </a:endParaRPr>
        </a:p>
        <a:p>
          <a:pPr lvl="0" algn="ctr" defTabSz="1422400">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البيئة الثقافية التي يتفاعل معها </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الفرد ( الأسرة ، المدرسة ، الأعلام</a:t>
          </a:r>
        </a:p>
        <a:p>
          <a:pPr lvl="0" algn="ctr" defTabSz="1422400" rtl="1">
            <a:lnSpc>
              <a:spcPct val="90000"/>
            </a:lnSpc>
            <a:spcBef>
              <a:spcPct val="0"/>
            </a:spcBef>
            <a:spcAft>
              <a:spcPct val="35000"/>
            </a:spcAft>
          </a:pPr>
          <a:r>
            <a:rPr lang="ar-SA" sz="3200" b="1" kern="1200" dirty="0" smtClean="0">
              <a:effectLst>
                <a:outerShdw blurRad="38100" dist="38100" dir="2700000" algn="tl">
                  <a:srgbClr val="000000">
                    <a:alpha val="43137"/>
                  </a:srgbClr>
                </a:outerShdw>
              </a:effectLst>
            </a:rPr>
            <a:t>، العادات والتقاليد ) </a:t>
          </a:r>
          <a:endParaRPr lang="en-US" sz="3200" b="1" kern="1200" dirty="0">
            <a:effectLst>
              <a:outerShdw blurRad="38100" dist="38100" dir="2700000" algn="tl">
                <a:srgbClr val="000000">
                  <a:alpha val="43137"/>
                </a:srgbClr>
              </a:outerShdw>
            </a:effectLst>
          </a:endParaRPr>
        </a:p>
      </dsp:txBody>
      <dsp:txXfrm>
        <a:off x="6005713" y="0"/>
        <a:ext cx="3352665" cy="425437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FCC0B9F-CC78-4703-9DCE-7FD137DB6E82}" type="datetimeFigureOut">
              <a:rPr lang="ar-SA" smtClean="0"/>
              <a:pPr/>
              <a:t>05/11/1432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498CBE-17D1-4908-90CD-E8873C78B317}"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6157E-61D5-456D-9376-944AB7E46661}" type="slidenum">
              <a:rPr lang="ar-SA"/>
              <a:pPr/>
              <a:t>1</a:t>
            </a:fld>
            <a:endParaRPr lang="ar-SA"/>
          </a:p>
        </p:txBody>
      </p:sp>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p:txBody>
          <a:bodyPr/>
          <a:lstStyle/>
          <a:p>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10</a:t>
            </a:fld>
            <a:endParaRPr lang="ar-S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100</a:t>
            </a:fld>
            <a:endParaRPr lang="ar-S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101</a:t>
            </a:fld>
            <a:endParaRPr lang="ar-S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102</a:t>
            </a:fld>
            <a:endParaRPr lang="ar-S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103</a:t>
            </a:fld>
            <a:endParaRPr lang="ar-S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104</a:t>
            </a:fld>
            <a:endParaRPr lang="ar-S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105</a:t>
            </a:fld>
            <a:endParaRPr lang="ar-S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106</a:t>
            </a:fld>
            <a:endParaRPr lang="ar-SA"/>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107</a:t>
            </a:fld>
            <a:endParaRPr lang="ar-S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108</a:t>
            </a:fld>
            <a:endParaRPr lang="ar-S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109</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a:t>
            </a:fld>
            <a:endParaRPr lang="ar-SA"/>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F196728E-0E4B-4605-BDB1-ECD0B4DC6DF7}" type="slidenum">
              <a:rPr lang="ar-SA" smtClean="0"/>
              <a:pPr/>
              <a:t>110</a:t>
            </a:fld>
            <a:endParaRPr lang="ar-SA"/>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111</a:t>
            </a:fld>
            <a:endParaRPr lang="ar-SA"/>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112</a:t>
            </a:fld>
            <a:endParaRPr lang="ar-SA"/>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113</a:t>
            </a:fld>
            <a:endParaRPr lang="ar-SA"/>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114</a:t>
            </a:fld>
            <a:endParaRPr lang="ar-SA"/>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115</a:t>
            </a:fld>
            <a:endParaRPr lang="ar-SA"/>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116</a:t>
            </a:fld>
            <a:endParaRPr lang="ar-SA"/>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117</a:t>
            </a:fld>
            <a:endParaRPr lang="ar-SA"/>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118</a:t>
            </a:fld>
            <a:endParaRPr lang="ar-SA"/>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119</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a:t>
            </a:fld>
            <a:endParaRPr lang="ar-SA"/>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120</a:t>
            </a:fld>
            <a:endParaRPr lang="ar-SA"/>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121</a:t>
            </a:fld>
            <a:endParaRPr lang="ar-SA"/>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122</a:t>
            </a:fld>
            <a:endParaRPr lang="ar-SA"/>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123</a:t>
            </a:fld>
            <a:endParaRPr lang="ar-SA"/>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124</a:t>
            </a:fld>
            <a:endParaRPr lang="ar-SA"/>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125</a:t>
            </a:fld>
            <a:endParaRPr lang="ar-SA"/>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126</a:t>
            </a:fld>
            <a:endParaRPr lang="ar-SA"/>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127</a:t>
            </a:fld>
            <a:endParaRPr lang="ar-SA"/>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128</a:t>
            </a:fld>
            <a:endParaRPr lang="ar-SA"/>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D359A5DE-E554-4984-A245-06C851ECFDB4}" type="slidenum">
              <a:rPr lang="ar-SA" smtClean="0"/>
              <a:pPr>
                <a:defRPr/>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a:t>
            </a:fld>
            <a:endParaRPr lang="ar-SA"/>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D359A5DE-E554-4984-A245-06C851ECFDB4}" type="slidenum">
              <a:rPr lang="ar-SA" smtClean="0"/>
              <a:pPr>
                <a:defRPr/>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131</a:t>
            </a:fld>
            <a:endParaRPr lang="ar-SA"/>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132</a:t>
            </a:fld>
            <a:endParaRPr lang="ar-SA"/>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133</a:t>
            </a:fld>
            <a:endParaRPr lang="ar-SA"/>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134</a:t>
            </a:fld>
            <a:endParaRPr lang="ar-SA"/>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135</a:t>
            </a:fld>
            <a:endParaRPr lang="ar-SA"/>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136</a:t>
            </a:fld>
            <a:endParaRPr lang="ar-SA"/>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139</a:t>
            </a:fld>
            <a:endParaRPr lang="ar-SA"/>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140</a:t>
            </a:fld>
            <a:endParaRPr lang="ar-SA"/>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141</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a:t>
            </a:fld>
            <a:endParaRPr lang="ar-SA"/>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142</a:t>
            </a:fld>
            <a:endParaRPr lang="ar-SA"/>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143</a:t>
            </a:fld>
            <a:endParaRPr lang="ar-SA"/>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144</a:t>
            </a:fld>
            <a:endParaRPr lang="ar-SA"/>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145</a:t>
            </a:fld>
            <a:endParaRPr lang="ar-SA"/>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146</a:t>
            </a:fld>
            <a:endParaRPr lang="ar-SA"/>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147</a:t>
            </a:fld>
            <a:endParaRPr lang="ar-SA"/>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148</a:t>
            </a:fld>
            <a:endParaRPr lang="ar-SA"/>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149</a:t>
            </a:fld>
            <a:endParaRPr lang="ar-SA"/>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150</a:t>
            </a:fld>
            <a:endParaRPr lang="ar-SA"/>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151</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a:t>
            </a:fld>
            <a:endParaRPr lang="ar-SA"/>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152</a:t>
            </a:fld>
            <a:endParaRPr lang="ar-SA"/>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153</a:t>
            </a:fld>
            <a:endParaRPr lang="ar-SA"/>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154</a:t>
            </a:fld>
            <a:endParaRPr lang="ar-SA"/>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155</a:t>
            </a:fld>
            <a:endParaRPr lang="ar-SA"/>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156</a:t>
            </a:fld>
            <a:endParaRPr lang="ar-SA"/>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157</a:t>
            </a:fld>
            <a:endParaRPr lang="ar-SA"/>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158</a:t>
            </a:fld>
            <a:endParaRPr lang="ar-SA"/>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159</a:t>
            </a:fld>
            <a:endParaRPr lang="ar-SA"/>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160</a:t>
            </a:fld>
            <a:endParaRPr lang="ar-SA"/>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161</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a:t>
            </a:fld>
            <a:endParaRPr lang="ar-SA"/>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5458FAE6-C447-44AC-AAEA-FC6287EA3284}" type="slidenum">
              <a:rPr lang="ar-SA" smtClean="0"/>
              <a:pPr/>
              <a:t>162</a:t>
            </a:fld>
            <a:endParaRPr lang="ar-SA"/>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163</a:t>
            </a:fld>
            <a:endParaRPr lang="ar-SA"/>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164</a:t>
            </a:fld>
            <a:endParaRPr lang="ar-SA"/>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165</a:t>
            </a:fld>
            <a:endParaRPr lang="ar-SA"/>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166</a:t>
            </a:fld>
            <a:endParaRPr lang="ar-SA"/>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167</a:t>
            </a:fld>
            <a:endParaRPr lang="ar-SA"/>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168</a:t>
            </a:fld>
            <a:endParaRPr lang="ar-SA"/>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169</a:t>
            </a:fld>
            <a:endParaRPr lang="ar-SA"/>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38E7F1B7-99FE-4DCC-977B-09672FA265EB}" type="slidenum">
              <a:rPr lang="ar-SA" smtClean="0"/>
              <a:pPr>
                <a:defRPr/>
              </a:pPr>
              <a:t>170</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171</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a:t>
            </a:fld>
            <a:endParaRPr lang="ar-SA"/>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38E7F1B7-99FE-4DCC-977B-09672FA265EB}" type="slidenum">
              <a:rPr lang="ar-SA" smtClean="0"/>
              <a:pPr>
                <a:defRPr/>
              </a:pPr>
              <a:t>172</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173</a:t>
            </a:fld>
            <a:endParaRPr lang="ar-SA"/>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174</a:t>
            </a:fld>
            <a:endParaRPr lang="ar-SA"/>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175</a:t>
            </a:fld>
            <a:endParaRPr lang="ar-SA"/>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176</a:t>
            </a:fld>
            <a:endParaRPr lang="ar-SA"/>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177</a:t>
            </a:fld>
            <a:endParaRPr lang="ar-SA"/>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178</a:t>
            </a:fld>
            <a:endParaRPr lang="ar-SA"/>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179</a:t>
            </a:fld>
            <a:endParaRPr lang="ar-SA"/>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180</a:t>
            </a:fld>
            <a:endParaRPr lang="ar-SA"/>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181</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a:t>
            </a:fld>
            <a:endParaRPr lang="ar-SA"/>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182</a:t>
            </a:fld>
            <a:endParaRPr lang="ar-SA"/>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183</a:t>
            </a:fld>
            <a:endParaRPr lang="ar-SA"/>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184</a:t>
            </a:fld>
            <a:endParaRPr lang="ar-SA"/>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189</a:t>
            </a:fld>
            <a:endParaRPr lang="ar-SA"/>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193</a:t>
            </a:fld>
            <a:endParaRPr lang="ar-SA"/>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194</a:t>
            </a:fld>
            <a:endParaRPr lang="ar-SA"/>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195</a:t>
            </a:fld>
            <a:endParaRPr lang="ar-SA"/>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196</a:t>
            </a:fld>
            <a:endParaRPr lang="ar-SA"/>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197</a:t>
            </a:fld>
            <a:endParaRPr lang="ar-SA"/>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a:t>
            </a:fld>
            <a:endParaRPr lang="ar-SA"/>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199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31</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32</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33</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34</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35</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36</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37</a:t>
            </a:fld>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38</a:t>
            </a:fld>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39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a:t>
            </a:fld>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40</a:t>
            </a:fld>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41</a:t>
            </a:fld>
            <a:endParaRPr 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42</a:t>
            </a:fld>
            <a:endParaRPr lang="ar-S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43</a:t>
            </a:fld>
            <a:endParaRPr 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44</a:t>
            </a:fld>
            <a:endParaRPr 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45</a:t>
            </a:fld>
            <a:endParaRPr 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46</a:t>
            </a:fld>
            <a:endParaRPr lang="ar-S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47</a:t>
            </a:fld>
            <a:endParaRPr lang="ar-S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48</a:t>
            </a:fld>
            <a:endParaRPr lang="ar-S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49</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a:t>
            </a:fld>
            <a:endParaRPr lang="ar-S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50</a:t>
            </a:fld>
            <a:endParaRPr lang="ar-S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51</a:t>
            </a:fld>
            <a:endParaRPr lang="ar-S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52</a:t>
            </a:fld>
            <a:endParaRPr lang="ar-S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53</a:t>
            </a:fld>
            <a:endParaRPr lang="ar-S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54</a:t>
            </a:fld>
            <a:endParaRPr lang="ar-S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55</a:t>
            </a:fld>
            <a:endParaRPr lang="ar-S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56</a:t>
            </a:fld>
            <a:endParaRPr lang="ar-S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57</a:t>
            </a:fld>
            <a:endParaRPr lang="ar-S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58</a:t>
            </a:fld>
            <a:endParaRPr lang="ar-S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59</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a:t>
            </a:fld>
            <a:endParaRPr lang="ar-S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60</a:t>
            </a:fld>
            <a:endParaRPr lang="ar-S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61</a:t>
            </a:fld>
            <a:endParaRPr lang="ar-S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62</a:t>
            </a:fld>
            <a:endParaRPr lang="ar-S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63</a:t>
            </a:fld>
            <a:endParaRPr lang="ar-S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64</a:t>
            </a:fld>
            <a:endParaRPr lang="ar-S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65</a:t>
            </a:fld>
            <a:endParaRPr lang="ar-S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66</a:t>
            </a:fld>
            <a:endParaRPr lang="ar-S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67</a:t>
            </a:fld>
            <a:endParaRPr lang="ar-S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68</a:t>
            </a:fld>
            <a:endParaRPr lang="ar-S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69</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a:t>
            </a:fld>
            <a:endParaRPr lang="ar-S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70</a:t>
            </a:fld>
            <a:endParaRPr lang="ar-S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71</a:t>
            </a:fld>
            <a:endParaRPr lang="ar-S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72</a:t>
            </a:fld>
            <a:endParaRPr lang="ar-S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73</a:t>
            </a:fld>
            <a:endParaRPr lang="ar-S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74</a:t>
            </a:fld>
            <a:endParaRPr lang="ar-S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75</a:t>
            </a:fld>
            <a:endParaRPr lang="ar-S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76</a:t>
            </a:fld>
            <a:endParaRPr lang="ar-S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77</a:t>
            </a:fld>
            <a:endParaRPr lang="ar-S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78</a:t>
            </a:fld>
            <a:endParaRPr lang="ar-S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79</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a:t>
            </a:fld>
            <a:endParaRPr lang="ar-S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80</a:t>
            </a:fld>
            <a:endParaRPr lang="ar-S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81</a:t>
            </a:fld>
            <a:endParaRPr lang="ar-S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82</a:t>
            </a:fld>
            <a:endParaRPr lang="ar-S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83</a:t>
            </a:fld>
            <a:endParaRPr lang="ar-S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84</a:t>
            </a:fld>
            <a:endParaRPr lang="ar-S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85</a:t>
            </a:fld>
            <a:endParaRPr lang="ar-S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86</a:t>
            </a:fld>
            <a:endParaRPr lang="ar-S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87</a:t>
            </a:fld>
            <a:endParaRPr lang="ar-S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88</a:t>
            </a:fld>
            <a:endParaRPr lang="ar-S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89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a:t>
            </a:fld>
            <a:endParaRPr lang="ar-S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90</a:t>
            </a:fld>
            <a:endParaRPr lang="ar-S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91</a:t>
            </a:fld>
            <a:endParaRPr lang="ar-S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92</a:t>
            </a:fld>
            <a:endParaRPr lang="ar-S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93</a:t>
            </a:fld>
            <a:endParaRPr lang="ar-S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94</a:t>
            </a:fld>
            <a:endParaRPr lang="ar-S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95</a:t>
            </a:fld>
            <a:endParaRPr lang="ar-S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96</a:t>
            </a:fld>
            <a:endParaRPr lang="ar-S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97</a:t>
            </a:fld>
            <a:endParaRPr lang="ar-S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98</a:t>
            </a:fld>
            <a:endParaRPr lang="ar-S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F498CBE-17D1-4908-90CD-E8873C78B317}" type="slidenum">
              <a:rPr lang="ar-SA" smtClean="0"/>
              <a:pPr/>
              <a:t>99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7813"/>
            <a:ext cx="8229600" cy="58531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457200" y="6243638"/>
            <a:ext cx="2133600" cy="457200"/>
          </a:xfrm>
        </p:spPr>
        <p:txBody>
          <a:bodyPr/>
          <a:lstStyle>
            <a:lvl1pPr>
              <a:defRPr/>
            </a:lvl1pPr>
          </a:lstStyle>
          <a:p>
            <a:endParaRPr lang="en-US"/>
          </a:p>
        </p:txBody>
      </p:sp>
      <p:sp>
        <p:nvSpPr>
          <p:cNvPr id="4" name="عنصر نائب للتذييل 3"/>
          <p:cNvSpPr>
            <a:spLocks noGrp="1"/>
          </p:cNvSpPr>
          <p:nvPr>
            <p:ph type="ftr" sz="quarter" idx="11"/>
          </p:nvPr>
        </p:nvSpPr>
        <p:spPr>
          <a:xfrm>
            <a:off x="3124200" y="6248400"/>
            <a:ext cx="2895600" cy="457200"/>
          </a:xfrm>
        </p:spPr>
        <p:txBody>
          <a:bodyPr/>
          <a:lstStyle>
            <a:lvl1pPr>
              <a:defRPr/>
            </a:lvl1pPr>
          </a:lstStyle>
          <a:p>
            <a:r>
              <a:rPr lang="ar-SA" smtClean="0"/>
              <a:t>أ .بدرية الجهني </a:t>
            </a:r>
            <a:endParaRPr lang="en-US"/>
          </a:p>
        </p:txBody>
      </p:sp>
      <p:sp>
        <p:nvSpPr>
          <p:cNvPr id="5" name="عنصر نائب لرقم الشريحة 4"/>
          <p:cNvSpPr>
            <a:spLocks noGrp="1"/>
          </p:cNvSpPr>
          <p:nvPr>
            <p:ph type="sldNum" sz="quarter" idx="12"/>
          </p:nvPr>
        </p:nvSpPr>
        <p:spPr>
          <a:xfrm>
            <a:off x="6553200" y="6243638"/>
            <a:ext cx="2133600" cy="457200"/>
          </a:xfrm>
        </p:spPr>
        <p:txBody>
          <a:bodyPr/>
          <a:lstStyle>
            <a:lvl1pPr>
              <a:defRPr/>
            </a:lvl1pPr>
          </a:lstStyle>
          <a:p>
            <a:fld id="{6CC5F80A-709F-4DFC-BA49-2465CC0B64EF}"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30725"/>
          </a:xfrm>
        </p:spPr>
        <p:txBody>
          <a:bodyPr/>
          <a:lstStyle/>
          <a:p>
            <a:endParaRPr lang="ar-SA"/>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endParaRPr lang="en-US"/>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r>
              <a:rPr lang="ar-SA" smtClean="0"/>
              <a:t>أ .بدرية الجهني </a:t>
            </a:r>
            <a:endParaRPr lang="en-US"/>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48FA0091-BBDE-44B2-9C2E-D2A348DF34AD}"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r>
              <a:rPr lang="ar-SA" smtClean="0"/>
              <a:t>أ .بدرية الجهني </a:t>
            </a:r>
            <a:endParaRPr lang="ar-SA"/>
          </a:p>
        </p:txBody>
      </p:sp>
      <p:sp>
        <p:nvSpPr>
          <p:cNvPr id="7" name="عنصر نائب لرقم الشريحة 6"/>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endParaRPr lang="ar-SA"/>
          </a:p>
        </p:txBody>
      </p:sp>
      <p:sp>
        <p:nvSpPr>
          <p:cNvPr id="8" name="عنصر نائب للتذييل 7"/>
          <p:cNvSpPr>
            <a:spLocks noGrp="1"/>
          </p:cNvSpPr>
          <p:nvPr>
            <p:ph type="ftr" sz="quarter" idx="11"/>
          </p:nvPr>
        </p:nvSpPr>
        <p:spPr/>
        <p:txBody>
          <a:bodyPr/>
          <a:lstStyle/>
          <a:p>
            <a:r>
              <a:rPr lang="ar-SA" smtClean="0"/>
              <a:t>أ .بدرية الجهني </a:t>
            </a:r>
            <a:endParaRPr lang="ar-SA"/>
          </a:p>
        </p:txBody>
      </p:sp>
      <p:sp>
        <p:nvSpPr>
          <p:cNvPr id="9" name="عنصر نائب لرقم الشريحة 8"/>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endParaRPr lang="ar-SA"/>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ar-SA"/>
          </a:p>
        </p:txBody>
      </p:sp>
      <p:sp>
        <p:nvSpPr>
          <p:cNvPr id="3" name="عنصر نائب للتذييل 2"/>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r>
              <a:rPr lang="ar-SA" smtClean="0"/>
              <a:t>أ .بدرية الجهني </a:t>
            </a:r>
            <a:endParaRPr lang="ar-SA"/>
          </a:p>
        </p:txBody>
      </p:sp>
      <p:sp>
        <p:nvSpPr>
          <p:cNvPr id="7" name="عنصر نائب لرقم الشريحة 6"/>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r>
              <a:rPr lang="ar-SA" smtClean="0"/>
              <a:t>أ .بدرية الجهني </a:t>
            </a:r>
            <a:endParaRPr lang="ar-SA"/>
          </a:p>
        </p:txBody>
      </p:sp>
      <p:sp>
        <p:nvSpPr>
          <p:cNvPr id="7" name="عنصر نائب لرقم الشريحة 6"/>
          <p:cNvSpPr>
            <a:spLocks noGrp="1"/>
          </p:cNvSpPr>
          <p:nvPr>
            <p:ph type="sldNum" sz="quarter" idx="12"/>
          </p:nvPr>
        </p:nvSpPr>
        <p:spPr/>
        <p:txBody>
          <a:bodyPr/>
          <a:lstStyle/>
          <a:p>
            <a:fld id="{7EFB690D-6508-45D2-91BC-FE9A96654AC5}"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أ .بدرية الجهني </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FB690D-6508-45D2-91BC-FE9A96654AC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33.xml"/><Relationship Id="rId1" Type="http://schemas.openxmlformats.org/officeDocument/2006/relationships/slideLayout" Target="../slideLayouts/slideLayout1.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34.xml"/><Relationship Id="rId1" Type="http://schemas.openxmlformats.org/officeDocument/2006/relationships/slideLayout" Target="../slideLayouts/slideLayout1.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135.xml"/><Relationship Id="rId1" Type="http://schemas.openxmlformats.org/officeDocument/2006/relationships/slideLayout" Target="../slideLayouts/slideLayout1.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7.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7.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140.xml"/><Relationship Id="rId1" Type="http://schemas.openxmlformats.org/officeDocument/2006/relationships/slideLayout" Target="../slideLayouts/slideLayout1.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141.xml"/><Relationship Id="rId1" Type="http://schemas.openxmlformats.org/officeDocument/2006/relationships/slideLayout" Target="../slideLayouts/slideLayout1.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146.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51.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151.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158.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169.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175.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184.xml"/><Relationship Id="rId1" Type="http://schemas.openxmlformats.org/officeDocument/2006/relationships/slideLayout" Target="../slideLayouts/slideLayout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186.xml"/><Relationship Id="rId1" Type="http://schemas.openxmlformats.org/officeDocument/2006/relationships/slideLayout" Target="../slideLayouts/slideLayout1.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187.xml"/><Relationship Id="rId1" Type="http://schemas.openxmlformats.org/officeDocument/2006/relationships/slideLayout" Target="../slideLayouts/slideLayout1.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188.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198.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189.xml"/><Relationship Id="rId1" Type="http://schemas.openxmlformats.org/officeDocument/2006/relationships/slideLayout" Target="../slideLayouts/slideLayout2.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0" y="441325"/>
            <a:ext cx="8558213" cy="3059113"/>
          </a:xfrm>
        </p:spPr>
        <p:txBody>
          <a:bodyPr>
            <a:normAutofit fontScale="90000"/>
          </a:bodyPr>
          <a:lstStyle/>
          <a:p>
            <a:r>
              <a:rPr lang="ar-SA" sz="5400" b="1" dirty="0">
                <a:solidFill>
                  <a:schemeClr val="tx2">
                    <a:lumMod val="75000"/>
                  </a:schemeClr>
                </a:solidFill>
              </a:rPr>
              <a:t>السلوك التنظيمي </a:t>
            </a:r>
            <a:br>
              <a:rPr lang="ar-SA" sz="5400" b="1" dirty="0">
                <a:solidFill>
                  <a:schemeClr val="tx2">
                    <a:lumMod val="75000"/>
                  </a:schemeClr>
                </a:solidFill>
              </a:rPr>
            </a:br>
            <a:r>
              <a:rPr lang="ar-SA" sz="5400" b="1" dirty="0">
                <a:solidFill>
                  <a:schemeClr val="tx2">
                    <a:lumMod val="75000"/>
                  </a:schemeClr>
                </a:solidFill>
              </a:rPr>
              <a:t>( المفاهيم - النظريات - التطبيقات )</a:t>
            </a:r>
            <a:br>
              <a:rPr lang="ar-SA" sz="5400" b="1" dirty="0">
                <a:solidFill>
                  <a:schemeClr val="tx2">
                    <a:lumMod val="75000"/>
                  </a:schemeClr>
                </a:solidFill>
              </a:rPr>
            </a:br>
            <a:r>
              <a:rPr lang="ar-SA" sz="5400" b="1" dirty="0">
                <a:solidFill>
                  <a:schemeClr val="tx2">
                    <a:lumMod val="75000"/>
                  </a:schemeClr>
                </a:solidFill>
              </a:rPr>
              <a:t>تأليف </a:t>
            </a:r>
            <a:br>
              <a:rPr lang="ar-SA" sz="5400" b="1" dirty="0">
                <a:solidFill>
                  <a:schemeClr val="tx2">
                    <a:lumMod val="75000"/>
                  </a:schemeClr>
                </a:solidFill>
              </a:rPr>
            </a:br>
            <a:r>
              <a:rPr lang="ar-SA" sz="4400" dirty="0" err="1">
                <a:solidFill>
                  <a:schemeClr val="tx2">
                    <a:lumMod val="75000"/>
                  </a:schemeClr>
                </a:solidFill>
              </a:rPr>
              <a:t>د</a:t>
            </a:r>
            <a:r>
              <a:rPr lang="ar-SA" sz="4400" dirty="0">
                <a:solidFill>
                  <a:schemeClr val="tx2">
                    <a:lumMod val="75000"/>
                  </a:schemeClr>
                </a:solidFill>
              </a:rPr>
              <a:t>.  عبد الله </a:t>
            </a:r>
            <a:r>
              <a:rPr lang="ar-SA" sz="4400" dirty="0" err="1">
                <a:solidFill>
                  <a:schemeClr val="tx2">
                    <a:lumMod val="75000"/>
                  </a:schemeClr>
                </a:solidFill>
              </a:rPr>
              <a:t>الطجم</a:t>
            </a:r>
            <a:r>
              <a:rPr lang="ar-SA" sz="4400" dirty="0">
                <a:solidFill>
                  <a:schemeClr val="tx2">
                    <a:lumMod val="75000"/>
                  </a:schemeClr>
                </a:solidFill>
              </a:rPr>
              <a:t>       د. طلق </a:t>
            </a:r>
            <a:r>
              <a:rPr lang="ar-SA" sz="4400" dirty="0" err="1">
                <a:solidFill>
                  <a:schemeClr val="tx2">
                    <a:lumMod val="75000"/>
                  </a:schemeClr>
                </a:solidFill>
              </a:rPr>
              <a:t>السواط</a:t>
            </a:r>
            <a:r>
              <a:rPr lang="ar-SA" sz="5400" dirty="0">
                <a:solidFill>
                  <a:schemeClr val="tx2">
                    <a:lumMod val="75000"/>
                  </a:schemeClr>
                </a:solidFill>
              </a:rPr>
              <a:t> </a:t>
            </a:r>
          </a:p>
        </p:txBody>
      </p:sp>
      <p:sp>
        <p:nvSpPr>
          <p:cNvPr id="4103" name="Rectangle 7"/>
          <p:cNvSpPr>
            <a:spLocks noGrp="1" noChangeArrowheads="1"/>
          </p:cNvSpPr>
          <p:nvPr>
            <p:ph type="subTitle" idx="1"/>
          </p:nvPr>
        </p:nvSpPr>
        <p:spPr>
          <a:xfrm>
            <a:off x="1600200" y="3573463"/>
            <a:ext cx="6788150" cy="2555875"/>
          </a:xfrm>
        </p:spPr>
        <p:txBody>
          <a:bodyPr/>
          <a:lstStyle/>
          <a:p>
            <a:r>
              <a:rPr lang="ar-SA" sz="6600" b="1" dirty="0" smtClean="0">
                <a:solidFill>
                  <a:schemeClr val="tx2">
                    <a:lumMod val="75000"/>
                  </a:schemeClr>
                </a:solidFill>
              </a:rPr>
              <a:t>أستاذة </a:t>
            </a:r>
            <a:r>
              <a:rPr lang="ar-SA" sz="6600" b="1" dirty="0">
                <a:solidFill>
                  <a:schemeClr val="tx2">
                    <a:lumMod val="75000"/>
                  </a:schemeClr>
                </a:solidFill>
              </a:rPr>
              <a:t>المادة </a:t>
            </a:r>
          </a:p>
          <a:p>
            <a:r>
              <a:rPr lang="ar-SA" sz="6600" b="1" dirty="0" smtClean="0">
                <a:solidFill>
                  <a:schemeClr val="tx2">
                    <a:lumMod val="75000"/>
                  </a:schemeClr>
                </a:solidFill>
              </a:rPr>
              <a:t>بدرية </a:t>
            </a:r>
            <a:r>
              <a:rPr lang="ar-SA" sz="6600" b="1" dirty="0" err="1" smtClean="0">
                <a:solidFill>
                  <a:schemeClr val="tx2">
                    <a:lumMod val="75000"/>
                  </a:schemeClr>
                </a:solidFill>
              </a:rPr>
              <a:t>الجهني</a:t>
            </a:r>
            <a:endParaRPr lang="ar-SA" dirty="0">
              <a:solidFill>
                <a:schemeClr val="tx2">
                  <a:lumMod val="75000"/>
                </a:schemeClr>
              </a:solidFill>
            </a:endParaRPr>
          </a:p>
        </p:txBody>
      </p:sp>
      <p:sp>
        <p:nvSpPr>
          <p:cNvPr id="4" name="Rectangle 45"/>
          <p:cNvSpPr>
            <a:spLocks noGrp="1" noChangeArrowheads="1"/>
          </p:cNvSpPr>
          <p:nvPr>
            <p:ph type="ftr" sz="quarter" idx="11"/>
          </p:nvPr>
        </p:nvSpPr>
        <p:spPr>
          <a:xfrm>
            <a:off x="3124200" y="6248400"/>
            <a:ext cx="2895600" cy="457200"/>
          </a:xfrm>
          <a:prstGeom prst="rect">
            <a:avLst/>
          </a:prstGeom>
        </p:spPr>
        <p:txBody>
          <a:bodyPr/>
          <a:lstStyle/>
          <a:p>
            <a:r>
              <a:rPr lang="ar-SA" smtClean="0"/>
              <a:t>أ .بدرية الجهني </a:t>
            </a:r>
            <a:endParaRPr lang="en-US" dirty="0"/>
          </a:p>
        </p:txBody>
      </p:sp>
      <p:sp>
        <p:nvSpPr>
          <p:cNvPr id="5" name="Rectangle 46"/>
          <p:cNvSpPr>
            <a:spLocks noGrp="1" noChangeArrowheads="1"/>
          </p:cNvSpPr>
          <p:nvPr>
            <p:ph type="sldNum" sz="quarter" idx="12"/>
          </p:nvPr>
        </p:nvSpPr>
        <p:spPr>
          <a:xfrm>
            <a:off x="6553200" y="6243638"/>
            <a:ext cx="2133600" cy="457200"/>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b="1" dirty="0" smtClean="0">
                <a:solidFill>
                  <a:schemeClr val="tx2">
                    <a:lumMod val="75000"/>
                  </a:schemeClr>
                </a:solidFill>
                <a:effectLst>
                  <a:outerShdw blurRad="38100" dist="38100" dir="2700000" algn="tl">
                    <a:srgbClr val="000000">
                      <a:alpha val="43137"/>
                    </a:srgbClr>
                  </a:outerShdw>
                </a:effectLst>
                <a:latin typeface="Tahoma" pitchFamily="34" charset="0"/>
              </a:rPr>
              <a:t>من أهم سمات الجهاز البيروقراطي</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a:lnSpc>
                <a:spcPct val="120000"/>
              </a:lnSpc>
              <a:defRPr/>
            </a:pPr>
            <a:r>
              <a:rPr lang="ar-SA" b="1" dirty="0" smtClean="0">
                <a:solidFill>
                  <a:schemeClr val="accent6">
                    <a:lumMod val="75000"/>
                  </a:schemeClr>
                </a:solidFill>
                <a:latin typeface="Tahoma" pitchFamily="34" charset="0"/>
              </a:rPr>
              <a:t>1- تقسيم العمل .</a:t>
            </a:r>
          </a:p>
          <a:p>
            <a:pPr>
              <a:lnSpc>
                <a:spcPct val="120000"/>
              </a:lnSpc>
              <a:defRPr/>
            </a:pPr>
            <a:r>
              <a:rPr lang="ar-SA" b="1" dirty="0" smtClean="0">
                <a:solidFill>
                  <a:schemeClr val="accent6">
                    <a:lumMod val="75000"/>
                  </a:schemeClr>
                </a:solidFill>
                <a:latin typeface="Tahoma" pitchFamily="34" charset="0"/>
              </a:rPr>
              <a:t>2- ضرورة الفصل بين </a:t>
            </a:r>
            <a:r>
              <a:rPr lang="ar-SA" b="1" dirty="0" err="1" smtClean="0">
                <a:solidFill>
                  <a:schemeClr val="accent6">
                    <a:lumMod val="75000"/>
                  </a:schemeClr>
                </a:solidFill>
                <a:latin typeface="Tahoma" pitchFamily="34" charset="0"/>
              </a:rPr>
              <a:t>اعمال</a:t>
            </a:r>
            <a:r>
              <a:rPr lang="ar-SA" b="1" dirty="0" smtClean="0">
                <a:solidFill>
                  <a:schemeClr val="accent6">
                    <a:lumMod val="75000"/>
                  </a:schemeClr>
                </a:solidFill>
                <a:latin typeface="Tahoma" pitchFamily="34" charset="0"/>
              </a:rPr>
              <a:t> الموظف </a:t>
            </a:r>
            <a:r>
              <a:rPr lang="ar-SA" b="1" dirty="0" err="1" smtClean="0">
                <a:solidFill>
                  <a:schemeClr val="accent6">
                    <a:lumMod val="75000"/>
                  </a:schemeClr>
                </a:solidFill>
                <a:latin typeface="Tahoma" pitchFamily="34" charset="0"/>
              </a:rPr>
              <a:t>العامه</a:t>
            </a:r>
            <a:r>
              <a:rPr lang="ar-SA" b="1" dirty="0" smtClean="0">
                <a:solidFill>
                  <a:schemeClr val="accent6">
                    <a:lumMod val="75000"/>
                  </a:schemeClr>
                </a:solidFill>
                <a:latin typeface="Tahoma" pitchFamily="34" charset="0"/>
              </a:rPr>
              <a:t> و </a:t>
            </a:r>
            <a:r>
              <a:rPr lang="ar-SA" b="1" dirty="0" err="1" smtClean="0">
                <a:solidFill>
                  <a:schemeClr val="accent6">
                    <a:lumMod val="75000"/>
                  </a:schemeClr>
                </a:solidFill>
                <a:latin typeface="Tahoma" pitchFamily="34" charset="0"/>
              </a:rPr>
              <a:t>الخاصه</a:t>
            </a:r>
            <a:r>
              <a:rPr lang="ar-SA" b="1" dirty="0" smtClean="0">
                <a:solidFill>
                  <a:schemeClr val="accent6">
                    <a:lumMod val="75000"/>
                  </a:schemeClr>
                </a:solidFill>
                <a:latin typeface="Tahoma" pitchFamily="34" charset="0"/>
              </a:rPr>
              <a:t> .</a:t>
            </a:r>
          </a:p>
          <a:p>
            <a:pPr>
              <a:lnSpc>
                <a:spcPct val="120000"/>
              </a:lnSpc>
              <a:defRPr/>
            </a:pPr>
            <a:r>
              <a:rPr lang="ar-SA" b="1" dirty="0" smtClean="0">
                <a:solidFill>
                  <a:schemeClr val="accent6">
                    <a:lumMod val="75000"/>
                  </a:schemeClr>
                </a:solidFill>
                <a:latin typeface="Tahoma" pitchFamily="34" charset="0"/>
              </a:rPr>
              <a:t>3- شغل الوظائف على </a:t>
            </a:r>
            <a:r>
              <a:rPr lang="ar-SA" b="1" dirty="0" err="1" smtClean="0">
                <a:solidFill>
                  <a:schemeClr val="accent6">
                    <a:lumMod val="75000"/>
                  </a:schemeClr>
                </a:solidFill>
                <a:latin typeface="Tahoma" pitchFamily="34" charset="0"/>
              </a:rPr>
              <a:t>اساس</a:t>
            </a:r>
            <a:r>
              <a:rPr lang="ar-SA" b="1" dirty="0" smtClean="0">
                <a:solidFill>
                  <a:schemeClr val="accent6">
                    <a:lumMod val="75000"/>
                  </a:schemeClr>
                </a:solidFill>
                <a:latin typeface="Tahoma" pitchFamily="34" charset="0"/>
              </a:rPr>
              <a:t> التعيين </a:t>
            </a:r>
            <a:r>
              <a:rPr lang="ar-SA" b="1" dirty="0" err="1" smtClean="0">
                <a:solidFill>
                  <a:schemeClr val="accent6">
                    <a:lumMod val="75000"/>
                  </a:schemeClr>
                </a:solidFill>
                <a:latin typeface="Tahoma" pitchFamily="34" charset="0"/>
              </a:rPr>
              <a:t>و</a:t>
            </a:r>
            <a:r>
              <a:rPr lang="ar-SA" b="1" dirty="0" smtClean="0">
                <a:solidFill>
                  <a:schemeClr val="accent6">
                    <a:lumMod val="75000"/>
                  </a:schemeClr>
                </a:solidFill>
                <a:latin typeface="Tahoma" pitchFamily="34" charset="0"/>
              </a:rPr>
              <a:t> ليس الترشيح .</a:t>
            </a:r>
          </a:p>
          <a:p>
            <a:pPr>
              <a:lnSpc>
                <a:spcPct val="120000"/>
              </a:lnSpc>
              <a:defRPr/>
            </a:pPr>
            <a:r>
              <a:rPr lang="ar-SA" b="1" dirty="0" smtClean="0">
                <a:solidFill>
                  <a:schemeClr val="accent6">
                    <a:lumMod val="75000"/>
                  </a:schemeClr>
                </a:solidFill>
                <a:latin typeface="Tahoma" pitchFamily="34" charset="0"/>
              </a:rPr>
              <a:t>4- لابد من اختيار الموظفين بناءً على الكفاءة .</a:t>
            </a:r>
          </a:p>
          <a:p>
            <a:pPr>
              <a:lnSpc>
                <a:spcPct val="120000"/>
              </a:lnSpc>
              <a:defRPr/>
            </a:pPr>
            <a:r>
              <a:rPr lang="ar-SA" b="1" dirty="0" smtClean="0">
                <a:solidFill>
                  <a:schemeClr val="accent6">
                    <a:lumMod val="75000"/>
                  </a:schemeClr>
                </a:solidFill>
                <a:latin typeface="Tahoma" pitchFamily="34" charset="0"/>
              </a:rPr>
              <a:t>5- </a:t>
            </a:r>
            <a:r>
              <a:rPr lang="ar-SA" b="1" dirty="0" err="1" smtClean="0">
                <a:solidFill>
                  <a:schemeClr val="accent6">
                    <a:lumMod val="75000"/>
                  </a:schemeClr>
                </a:solidFill>
                <a:latin typeface="Tahoma" pitchFamily="34" charset="0"/>
              </a:rPr>
              <a:t>الترقيه</a:t>
            </a:r>
            <a:r>
              <a:rPr lang="ar-SA" b="1" dirty="0" smtClean="0">
                <a:solidFill>
                  <a:schemeClr val="accent6">
                    <a:lumMod val="75000"/>
                  </a:schemeClr>
                </a:solidFill>
                <a:latin typeface="Tahoma" pitchFamily="34" charset="0"/>
              </a:rPr>
              <a:t> على </a:t>
            </a:r>
            <a:r>
              <a:rPr lang="ar-SA" b="1" dirty="0" err="1" smtClean="0">
                <a:solidFill>
                  <a:schemeClr val="accent6">
                    <a:lumMod val="75000"/>
                  </a:schemeClr>
                </a:solidFill>
                <a:latin typeface="Tahoma" pitchFamily="34" charset="0"/>
              </a:rPr>
              <a:t>اساس</a:t>
            </a:r>
            <a:r>
              <a:rPr lang="ar-SA" b="1" dirty="0" smtClean="0">
                <a:solidFill>
                  <a:schemeClr val="accent6">
                    <a:lumMod val="75000"/>
                  </a:schemeClr>
                </a:solidFill>
                <a:latin typeface="Tahoma" pitchFamily="34" charset="0"/>
              </a:rPr>
              <a:t> </a:t>
            </a:r>
            <a:r>
              <a:rPr lang="ar-SA" b="1" dirty="0" err="1" smtClean="0">
                <a:solidFill>
                  <a:schemeClr val="accent6">
                    <a:lumMod val="75000"/>
                  </a:schemeClr>
                </a:solidFill>
                <a:latin typeface="Tahoma" pitchFamily="34" charset="0"/>
              </a:rPr>
              <a:t>الاقدميه</a:t>
            </a:r>
            <a:r>
              <a:rPr lang="ar-SA" b="1" dirty="0" smtClean="0">
                <a:solidFill>
                  <a:schemeClr val="accent6">
                    <a:lumMod val="75000"/>
                  </a:schemeClr>
                </a:solidFill>
                <a:latin typeface="Tahoma" pitchFamily="34" charset="0"/>
              </a:rPr>
              <a:t> </a:t>
            </a:r>
            <a:r>
              <a:rPr lang="ar-SA" b="1" dirty="0" err="1" smtClean="0">
                <a:solidFill>
                  <a:schemeClr val="accent6">
                    <a:lumMod val="75000"/>
                  </a:schemeClr>
                </a:solidFill>
                <a:latin typeface="Tahoma" pitchFamily="34" charset="0"/>
              </a:rPr>
              <a:t>او</a:t>
            </a:r>
            <a:r>
              <a:rPr lang="ar-SA" b="1" dirty="0" smtClean="0">
                <a:solidFill>
                  <a:schemeClr val="accent6">
                    <a:lumMod val="75000"/>
                  </a:schemeClr>
                </a:solidFill>
                <a:latin typeface="Tahoma" pitchFamily="34" charset="0"/>
              </a:rPr>
              <a:t> الانجاز </a:t>
            </a:r>
            <a:r>
              <a:rPr lang="ar-SA" b="1" dirty="0" err="1" smtClean="0">
                <a:solidFill>
                  <a:schemeClr val="accent6">
                    <a:lumMod val="75000"/>
                  </a:schemeClr>
                </a:solidFill>
                <a:latin typeface="Tahoma" pitchFamily="34" charset="0"/>
              </a:rPr>
              <a:t>او</a:t>
            </a:r>
            <a:r>
              <a:rPr lang="ar-SA" b="1" dirty="0" smtClean="0">
                <a:solidFill>
                  <a:schemeClr val="accent6">
                    <a:lumMod val="75000"/>
                  </a:schemeClr>
                </a:solidFill>
                <a:latin typeface="Tahoma" pitchFamily="34" charset="0"/>
              </a:rPr>
              <a:t> </a:t>
            </a:r>
            <a:r>
              <a:rPr lang="ar-SA" b="1" dirty="0" err="1" smtClean="0">
                <a:solidFill>
                  <a:schemeClr val="accent6">
                    <a:lumMod val="75000"/>
                  </a:schemeClr>
                </a:solidFill>
                <a:latin typeface="Tahoma" pitchFamily="34" charset="0"/>
              </a:rPr>
              <a:t>الأثنين</a:t>
            </a:r>
            <a:r>
              <a:rPr lang="ar-SA" b="1" dirty="0" smtClean="0">
                <a:solidFill>
                  <a:schemeClr val="accent6">
                    <a:lumMod val="75000"/>
                  </a:schemeClr>
                </a:solidFill>
                <a:latin typeface="Tahoma" pitchFamily="34" charset="0"/>
              </a:rPr>
              <a:t> معاً .</a:t>
            </a:r>
            <a:r>
              <a:rPr lang="en-US" dirty="0" smtClean="0">
                <a:solidFill>
                  <a:schemeClr val="accent6">
                    <a:lumMod val="75000"/>
                  </a:schemeClr>
                </a:solidFill>
                <a:latin typeface="Tahoma" pitchFamily="34" charset="0"/>
              </a:rPr>
              <a:t> </a:t>
            </a:r>
          </a:p>
          <a:p>
            <a:pPr>
              <a:lnSpc>
                <a:spcPct val="120000"/>
              </a:lnSpc>
              <a:defRPr/>
            </a:pPr>
            <a:r>
              <a:rPr lang="ar-SA" b="1" dirty="0" smtClean="0">
                <a:solidFill>
                  <a:schemeClr val="accent6">
                    <a:lumMod val="75000"/>
                  </a:schemeClr>
                </a:solidFill>
                <a:latin typeface="Tahoma" pitchFamily="34" charset="0"/>
              </a:rPr>
              <a:t>6- الأجر </a:t>
            </a:r>
            <a:r>
              <a:rPr lang="ar-SA" b="1" dirty="0" err="1" smtClean="0">
                <a:solidFill>
                  <a:schemeClr val="accent6">
                    <a:lumMod val="75000"/>
                  </a:schemeClr>
                </a:solidFill>
                <a:latin typeface="Tahoma" pitchFamily="34" charset="0"/>
              </a:rPr>
              <a:t>و</a:t>
            </a:r>
            <a:r>
              <a:rPr lang="ar-SA" b="1" dirty="0" smtClean="0">
                <a:solidFill>
                  <a:schemeClr val="accent6">
                    <a:lumMod val="75000"/>
                  </a:schemeClr>
                </a:solidFill>
                <a:latin typeface="Tahoma" pitchFamily="34" charset="0"/>
              </a:rPr>
              <a:t> </a:t>
            </a:r>
            <a:r>
              <a:rPr lang="ar-SA" b="1" dirty="0" err="1" smtClean="0">
                <a:solidFill>
                  <a:schemeClr val="accent6">
                    <a:lumMod val="75000"/>
                  </a:schemeClr>
                </a:solidFill>
                <a:latin typeface="Tahoma" pitchFamily="34" charset="0"/>
              </a:rPr>
              <a:t>العلاوه</a:t>
            </a:r>
            <a:r>
              <a:rPr lang="ar-SA" b="1" dirty="0" smtClean="0">
                <a:solidFill>
                  <a:schemeClr val="accent6">
                    <a:lumMod val="75000"/>
                  </a:schemeClr>
                </a:solidFill>
                <a:latin typeface="Tahoma" pitchFamily="34" charset="0"/>
              </a:rPr>
              <a:t> هي ما يطلبه الأفراد من المنظمة .</a:t>
            </a:r>
          </a:p>
          <a:p>
            <a:pPr>
              <a:lnSpc>
                <a:spcPct val="120000"/>
              </a:lnSpc>
              <a:defRPr/>
            </a:pPr>
            <a:r>
              <a:rPr lang="ar-SA" b="1" dirty="0" smtClean="0">
                <a:solidFill>
                  <a:schemeClr val="accent6">
                    <a:lumMod val="75000"/>
                  </a:schemeClr>
                </a:solidFill>
                <a:latin typeface="Tahoma" pitchFamily="34" charset="0"/>
              </a:rPr>
              <a:t>7- لابد من مراقبة الأفراد للتأكد من حسن أدائهم للعمل .</a:t>
            </a:r>
          </a:p>
          <a:p>
            <a:pPr>
              <a:lnSpc>
                <a:spcPct val="55000"/>
              </a:lnSpc>
              <a:defRPr/>
            </a:pPr>
            <a:endParaRPr lang="ar-SA" b="1" dirty="0" smtClean="0">
              <a:latin typeface="Tahoma" pitchFamily="34" charset="0"/>
            </a:endParaRPr>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10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par>
                                <p:cTn id="8" presetID="25"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3">
                                            <p:txEl>
                                              <p:pRg st="0" end="0"/>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1"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2"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5"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6"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7" dur="2000" decel="50000">
                                          <p:stCondLst>
                                            <p:cond delay="0"/>
                                          </p:stCondLst>
                                        </p:cTn>
                                        <p:tgtEl>
                                          <p:spTgt spid="3">
                                            <p:txEl>
                                              <p:pRg st="1" end="1"/>
                                            </p:txEl>
                                          </p:spTgt>
                                        </p:tgtEl>
                                      </p:cBhvr>
                                    </p:animEffect>
                                  </p:childTnLst>
                                </p:cTn>
                              </p:par>
                              <p:par>
                                <p:cTn id="28" presetID="2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1"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2"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5"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6"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7" dur="2000" decel="50000">
                                          <p:stCondLst>
                                            <p:cond delay="0"/>
                                          </p:stCondLst>
                                        </p:cTn>
                                        <p:tgtEl>
                                          <p:spTgt spid="3">
                                            <p:txEl>
                                              <p:pRg st="2" end="2"/>
                                            </p:txEl>
                                          </p:spTgt>
                                        </p:tgtEl>
                                      </p:cBhvr>
                                    </p:animEffect>
                                  </p:childTnLst>
                                </p:cTn>
                              </p:par>
                              <p:par>
                                <p:cTn id="38" presetID="25"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1"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2"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3"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4"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5"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6"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7" dur="2000" decel="50000">
                                          <p:stCondLst>
                                            <p:cond delay="0"/>
                                          </p:stCondLst>
                                        </p:cTn>
                                        <p:tgtEl>
                                          <p:spTgt spid="3">
                                            <p:txEl>
                                              <p:pRg st="3" end="3"/>
                                            </p:txEl>
                                          </p:spTgt>
                                        </p:tgtEl>
                                      </p:cBhvr>
                                    </p:animEffect>
                                  </p:childTnLst>
                                </p:cTn>
                              </p:par>
                              <p:par>
                                <p:cTn id="48" presetID="25"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7" dur="2000" decel="50000">
                                          <p:stCondLst>
                                            <p:cond delay="0"/>
                                          </p:stCondLst>
                                        </p:cTn>
                                        <p:tgtEl>
                                          <p:spTgt spid="3">
                                            <p:txEl>
                                              <p:pRg st="4" end="4"/>
                                            </p:txEl>
                                          </p:spTgt>
                                        </p:tgtEl>
                                      </p:cBhvr>
                                    </p:animEffect>
                                  </p:childTnLst>
                                </p:cTn>
                              </p:par>
                              <p:par>
                                <p:cTn id="58" presetID="25" presetClass="entr" presetSubtype="0"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5" end="5"/>
                                            </p:txEl>
                                          </p:spTgt>
                                        </p:tgtEl>
                                      </p:cBhvr>
                                    </p:animEffect>
                                  </p:childTnLst>
                                </p:cTn>
                              </p:par>
                              <p:par>
                                <p:cTn id="68" presetID="25" presetClass="entr" presetSubtype="0" fill="hold" nodeType="with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 calcmode="lin" valueType="num">
                                      <p:cBhvr>
                                        <p:cTn id="70"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1"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2"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3"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4"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5"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6"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7" dur="2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785795"/>
            <a:ext cx="8572560" cy="5340370"/>
          </a:xfrm>
        </p:spPr>
        <p:txBody>
          <a:bodyPr/>
          <a:lstStyle/>
          <a:p>
            <a:pPr>
              <a:buClr>
                <a:srgbClr val="A50021"/>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تفترض النظرية وجود ( علاقة طرديه بين ما يقدم الفرد وبين ما يحصل علية ) . </a:t>
            </a:r>
          </a:p>
          <a:p>
            <a:pPr>
              <a:buClr>
                <a:srgbClr val="A50021"/>
              </a:buClr>
              <a:buFont typeface="Wingdings" pitchFamily="2" charset="2"/>
              <a:buNone/>
            </a:pPr>
            <a:r>
              <a:rPr lang="ar-SA" sz="3600" b="1" dirty="0" smtClean="0">
                <a:solidFill>
                  <a:schemeClr val="tx2">
                    <a:lumMod val="75000"/>
                  </a:schemeClr>
                </a:solidFill>
                <a:effectLst>
                  <a:outerShdw blurRad="38100" dist="38100" dir="2700000" algn="tl">
                    <a:srgbClr val="000000">
                      <a:alpha val="43137"/>
                    </a:srgbClr>
                  </a:outerShdw>
                </a:effectLst>
              </a:rPr>
              <a:t>   ولكن الواقع أثبت أن المنظمة قد تقدم حوافز مع ثبات الأداء أو قد يزيد الموظف مجهوده أملا في الحصول على عائد . </a:t>
            </a:r>
          </a:p>
          <a:p>
            <a:pPr>
              <a:buClr>
                <a:schemeClr val="accent3">
                  <a:lumMod val="75000"/>
                </a:schemeClr>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الدراسة أجريت على عينة محددة تم اختيارها لغرض الدراسة وليس على أعضاء منظمات </a:t>
            </a:r>
            <a:r>
              <a:rPr lang="ar-SA" sz="3600" b="1" dirty="0" err="1" smtClean="0">
                <a:solidFill>
                  <a:schemeClr val="tx2">
                    <a:lumMod val="75000"/>
                  </a:schemeClr>
                </a:solidFill>
                <a:effectLst>
                  <a:outerShdw blurRad="38100" dist="38100" dir="2700000" algn="tl">
                    <a:srgbClr val="000000">
                      <a:alpha val="43137"/>
                    </a:srgbClr>
                  </a:outerShdw>
                </a:effectLst>
              </a:rPr>
              <a:t>حقيقيه</a:t>
            </a:r>
            <a:r>
              <a:rPr lang="ar-SA" sz="3600" b="1" dirty="0" smtClean="0">
                <a:solidFill>
                  <a:schemeClr val="tx2">
                    <a:lumMod val="75000"/>
                  </a:schemeClr>
                </a:solidFill>
                <a:effectLst>
                  <a:outerShdw blurRad="38100" dist="38100" dir="2700000" algn="tl">
                    <a:srgbClr val="000000">
                      <a:alpha val="43137"/>
                    </a:srgbClr>
                  </a:outerShdw>
                </a:effectLst>
              </a:rPr>
              <a:t> .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100</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
            </a:r>
            <a:br>
              <a:rPr lang="ar-SA" dirty="0" smtClean="0"/>
            </a:br>
            <a:r>
              <a:rPr lang="ar-SA" sz="4900" b="1" dirty="0" smtClean="0">
                <a:solidFill>
                  <a:schemeClr val="tx2">
                    <a:lumMod val="75000"/>
                  </a:schemeClr>
                </a:solidFill>
                <a:effectLst>
                  <a:outerShdw blurRad="38100" dist="38100" dir="2700000" algn="tl">
                    <a:srgbClr val="000000">
                      <a:alpha val="43137"/>
                    </a:srgbClr>
                  </a:outerShdw>
                </a:effectLst>
              </a:rPr>
              <a:t>نظرية التوقع“ </a:t>
            </a:r>
            <a:r>
              <a:rPr lang="ar-SA" sz="4900" b="1" dirty="0" err="1" smtClean="0">
                <a:solidFill>
                  <a:schemeClr val="tx2">
                    <a:lumMod val="75000"/>
                  </a:schemeClr>
                </a:solidFill>
                <a:effectLst>
                  <a:outerShdw blurRad="38100" dist="38100" dir="2700000" algn="tl">
                    <a:srgbClr val="000000">
                      <a:alpha val="43137"/>
                    </a:srgbClr>
                  </a:outerShdw>
                </a:effectLst>
              </a:rPr>
              <a:t>فكتور</a:t>
            </a:r>
            <a:r>
              <a:rPr lang="ar-SA" sz="4900" b="1" dirty="0" smtClean="0">
                <a:solidFill>
                  <a:schemeClr val="tx2">
                    <a:lumMod val="75000"/>
                  </a:schemeClr>
                </a:solidFill>
                <a:effectLst>
                  <a:outerShdw blurRad="38100" dist="38100" dir="2700000" algn="tl">
                    <a:srgbClr val="000000">
                      <a:alpha val="43137"/>
                    </a:srgbClr>
                  </a:outerShdw>
                </a:effectLst>
              </a:rPr>
              <a:t> فروم ”</a:t>
            </a:r>
            <a:endParaRPr lang="ar-SA" sz="49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42844" y="1600201"/>
            <a:ext cx="8543956" cy="4900633"/>
          </a:xfrm>
        </p:spPr>
        <p:txBody>
          <a:bodyPr>
            <a:normAutofit/>
          </a:bodyPr>
          <a:lstStyle/>
          <a:p>
            <a:pPr>
              <a:lnSpc>
                <a:spcPct val="90000"/>
              </a:lnSpc>
            </a:pPr>
            <a:r>
              <a:rPr lang="ar-SA" sz="4000" b="1" dirty="0" smtClean="0">
                <a:solidFill>
                  <a:schemeClr val="tx2">
                    <a:lumMod val="75000"/>
                  </a:schemeClr>
                </a:solidFill>
                <a:effectLst>
                  <a:outerShdw blurRad="38100" dist="38100" dir="2700000" algn="tl">
                    <a:srgbClr val="000000">
                      <a:alpha val="43137"/>
                    </a:srgbClr>
                  </a:outerShdw>
                </a:effectLst>
              </a:rPr>
              <a:t>تفترض : أن الفرد قبل أن يسلك سلوك معين يفكر في :</a:t>
            </a:r>
          </a:p>
          <a:p>
            <a:pPr>
              <a:lnSpc>
                <a:spcPct val="90000"/>
              </a:lnSpc>
              <a:buClr>
                <a:srgbClr val="FFFF00"/>
              </a:buClr>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 هل الناتج من ذلك السلوك مرغوب فيه .</a:t>
            </a:r>
          </a:p>
          <a:p>
            <a:pPr>
              <a:lnSpc>
                <a:spcPct val="90000"/>
              </a:lnSpc>
              <a:buClr>
                <a:srgbClr val="FFFF00"/>
              </a:buClr>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هل ما هو مرغوب فيه يمكن تحقيقه ، بمعنى أن السلوك الذي سيسلكة يؤدي للناتج . </a:t>
            </a:r>
          </a:p>
          <a:p>
            <a:pPr algn="ctr">
              <a:lnSpc>
                <a:spcPct val="90000"/>
              </a:lnSpc>
              <a:buClr>
                <a:srgbClr val="FFFF00"/>
              </a:buClr>
              <a:buFont typeface="Wingdings" pitchFamily="2" charset="2"/>
              <a:buNone/>
            </a:pPr>
            <a:r>
              <a:rPr lang="ar-SA" sz="4000" b="1" dirty="0" smtClean="0">
                <a:solidFill>
                  <a:schemeClr val="tx2">
                    <a:lumMod val="75000"/>
                  </a:schemeClr>
                </a:solidFill>
                <a:effectLst>
                  <a:outerShdw blurRad="38100" dist="38100" dir="2700000" algn="tl">
                    <a:srgbClr val="000000">
                      <a:alpha val="43137"/>
                    </a:srgbClr>
                  </a:outerShdw>
                </a:effectLst>
              </a:rPr>
              <a:t>    لابد من توافر ثلاث شروط أساسية للدافع ليؤثر في سلوك الفرد وهي                                 ( القيمة + الوسيلة + التوقع ) </a:t>
            </a:r>
            <a:endParaRPr lang="ar-SA" sz="40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101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214282" y="404813"/>
            <a:ext cx="8642381" cy="5726112"/>
          </a:xfrm>
        </p:spPr>
        <p:txBody>
          <a:bodyPr>
            <a:noAutofit/>
          </a:bodyPr>
          <a:lstStyle/>
          <a:p>
            <a:pPr>
              <a:buClr>
                <a:srgbClr val="006600"/>
              </a:buClr>
              <a:buFont typeface="Wingdings" pitchFamily="2" charset="2"/>
              <a:buChar char="q"/>
            </a:pPr>
            <a:r>
              <a:rPr lang="ar-SA" sz="4000" b="1" dirty="0">
                <a:solidFill>
                  <a:schemeClr val="tx2">
                    <a:lumMod val="75000"/>
                  </a:schemeClr>
                </a:solidFill>
                <a:effectLst>
                  <a:outerShdw blurRad="38100" dist="38100" dir="2700000" algn="tl">
                    <a:srgbClr val="000000">
                      <a:alpha val="43137"/>
                    </a:srgbClr>
                  </a:outerShdw>
                </a:effectLst>
              </a:rPr>
              <a:t>القيمة : وجود قيمة ايجابية للأشياء التي ستشبع حاجات الفرد</a:t>
            </a:r>
          </a:p>
          <a:p>
            <a:pPr>
              <a:buClr>
                <a:srgbClr val="006600"/>
              </a:buClr>
              <a:buFontTx/>
              <a:buChar char="o"/>
            </a:pPr>
            <a:r>
              <a:rPr lang="ar-SA" sz="3600" b="1" dirty="0">
                <a:solidFill>
                  <a:schemeClr val="tx2">
                    <a:lumMod val="75000"/>
                  </a:schemeClr>
                </a:solidFill>
                <a:effectLst>
                  <a:outerShdw blurRad="38100" dist="38100" dir="2700000" algn="tl">
                    <a:srgbClr val="000000">
                      <a:alpha val="43137"/>
                    </a:srgbClr>
                  </a:outerShdw>
                </a:effectLst>
              </a:rPr>
              <a:t> ( الحوافز المادية ) لها قيمة عالية لدي أفراد المستويات </a:t>
            </a:r>
            <a:r>
              <a:rPr lang="ar-SA" sz="3600" b="1" dirty="0" smtClean="0">
                <a:solidFill>
                  <a:schemeClr val="tx2">
                    <a:lumMod val="75000"/>
                  </a:schemeClr>
                </a:solidFill>
                <a:effectLst>
                  <a:outerShdw blurRad="38100" dist="38100" dir="2700000" algn="tl">
                    <a:srgbClr val="000000">
                      <a:alpha val="43137"/>
                    </a:srgbClr>
                  </a:outerShdw>
                </a:effectLst>
              </a:rPr>
              <a:t>التنفيذية</a:t>
            </a:r>
            <a:endParaRPr lang="ar-SA" sz="3600" b="1" dirty="0">
              <a:solidFill>
                <a:schemeClr val="tx2">
                  <a:lumMod val="75000"/>
                </a:schemeClr>
              </a:solidFill>
              <a:effectLst>
                <a:outerShdw blurRad="38100" dist="38100" dir="2700000" algn="tl">
                  <a:srgbClr val="000000">
                    <a:alpha val="43137"/>
                  </a:srgbClr>
                </a:outerShdw>
              </a:effectLst>
            </a:endParaRPr>
          </a:p>
          <a:p>
            <a:pPr>
              <a:buClr>
                <a:srgbClr val="006600"/>
              </a:buClr>
              <a:buFontTx/>
              <a:buChar char="o"/>
            </a:pPr>
            <a:r>
              <a:rPr lang="ar-SA" sz="3600" b="1" dirty="0">
                <a:solidFill>
                  <a:schemeClr val="tx2">
                    <a:lumMod val="75000"/>
                  </a:schemeClr>
                </a:solidFill>
                <a:effectLst>
                  <a:outerShdw blurRad="38100" dist="38100" dir="2700000" algn="tl">
                    <a:srgbClr val="000000">
                      <a:alpha val="43137"/>
                    </a:srgbClr>
                  </a:outerShdw>
                </a:effectLst>
              </a:rPr>
              <a:t>( الحوافز المعنوية ) لها قيمة عالية لدى أفراد </a:t>
            </a:r>
            <a:r>
              <a:rPr lang="ar-SA" sz="3600" b="1" dirty="0" smtClean="0">
                <a:solidFill>
                  <a:schemeClr val="tx2">
                    <a:lumMod val="75000"/>
                  </a:schemeClr>
                </a:solidFill>
                <a:effectLst>
                  <a:outerShdw blurRad="38100" dist="38100" dir="2700000" algn="tl">
                    <a:srgbClr val="000000">
                      <a:alpha val="43137"/>
                    </a:srgbClr>
                  </a:outerShdw>
                </a:effectLst>
              </a:rPr>
              <a:t>المستويات العليا</a:t>
            </a:r>
            <a:endParaRPr lang="ar-SA" sz="3600" b="1" dirty="0">
              <a:solidFill>
                <a:schemeClr val="tx2">
                  <a:lumMod val="75000"/>
                </a:schemeClr>
              </a:solidFill>
              <a:effectLst>
                <a:outerShdw blurRad="38100" dist="38100" dir="2700000" algn="tl">
                  <a:srgbClr val="000000">
                    <a:alpha val="43137"/>
                  </a:srgbClr>
                </a:outerShdw>
              </a:effectLst>
            </a:endParaRPr>
          </a:p>
          <a:p>
            <a:pPr>
              <a:buClr>
                <a:srgbClr val="006600"/>
              </a:buClr>
              <a:buFontTx/>
              <a:buChar char="o"/>
            </a:pPr>
            <a:r>
              <a:rPr lang="ar-SA" sz="3600" b="1" dirty="0">
                <a:solidFill>
                  <a:schemeClr val="tx2">
                    <a:lumMod val="75000"/>
                  </a:schemeClr>
                </a:solidFill>
                <a:effectLst>
                  <a:outerShdw blurRad="38100" dist="38100" dir="2700000" algn="tl">
                    <a:srgbClr val="000000">
                      <a:alpha val="43137"/>
                    </a:srgbClr>
                  </a:outerShdw>
                </a:effectLst>
              </a:rPr>
              <a:t>تختلف القيمة بين شخص وأخر بناء على تكوينهم الشخصي </a:t>
            </a:r>
            <a:r>
              <a:rPr lang="ar-SA" sz="3600" b="1" dirty="0" smtClean="0">
                <a:solidFill>
                  <a:schemeClr val="tx2">
                    <a:lumMod val="75000"/>
                  </a:schemeClr>
                </a:solidFill>
                <a:effectLst>
                  <a:outerShdw blurRad="38100" dist="38100" dir="2700000" algn="tl">
                    <a:srgbClr val="000000">
                      <a:alpha val="43137"/>
                    </a:srgbClr>
                  </a:outerShdw>
                </a:effectLst>
              </a:rPr>
              <a:t>( </a:t>
            </a:r>
            <a:r>
              <a:rPr lang="ar-SA" sz="3600" b="1" dirty="0">
                <a:solidFill>
                  <a:schemeClr val="tx2">
                    <a:lumMod val="75000"/>
                  </a:schemeClr>
                </a:solidFill>
                <a:effectLst>
                  <a:outerShdw blurRad="38100" dist="38100" dir="2700000" algn="tl">
                    <a:srgbClr val="000000">
                      <a:alpha val="43137"/>
                    </a:srgbClr>
                  </a:outerShdw>
                </a:effectLst>
              </a:rPr>
              <a:t>إدراكهم / ميولهم / رغباتهم / حاجاتهم ) . </a:t>
            </a:r>
          </a:p>
          <a:p>
            <a:pPr>
              <a:buClr>
                <a:srgbClr val="006600"/>
              </a:buClr>
              <a:buFontTx/>
              <a:buNone/>
            </a:pPr>
            <a:r>
              <a:rPr lang="ar-SA" sz="3600" b="1" dirty="0">
                <a:solidFill>
                  <a:schemeClr val="tx2">
                    <a:lumMod val="75000"/>
                  </a:schemeClr>
                </a:solidFill>
                <a:effectLst>
                  <a:outerShdw blurRad="38100" dist="38100" dir="2700000" algn="tl">
                    <a:srgbClr val="000000">
                      <a:alpha val="43137"/>
                    </a:srgbClr>
                  </a:outerShdw>
                </a:effectLst>
              </a:rPr>
              <a:t>    -  كما تختلف من مجتمع لآخر  </a:t>
            </a:r>
            <a:endParaRPr lang="en-US" sz="36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35D30E24-E1A2-4878-9CEF-95948DFB65FB}" type="slidenum">
              <a:rPr lang="ar-SA"/>
              <a:pPr/>
              <a:t>102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p:cTn id="7" dur="500" fill="hold"/>
                                        <p:tgtEl>
                                          <p:spTgt spid="24166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166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166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1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41667">
                                            <p:txEl>
                                              <p:pRg st="1" end="1"/>
                                            </p:txEl>
                                          </p:spTgt>
                                        </p:tgtEl>
                                        <p:attrNameLst>
                                          <p:attrName>style.visibility</p:attrName>
                                        </p:attrNameLst>
                                      </p:cBhvr>
                                      <p:to>
                                        <p:strVal val="visible"/>
                                      </p:to>
                                    </p:set>
                                    <p:anim calcmode="lin" valueType="num">
                                      <p:cBhvr>
                                        <p:cTn id="15" dur="1000" fill="hold"/>
                                        <p:tgtEl>
                                          <p:spTgt spid="24166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4166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41667">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2416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41667">
                                            <p:txEl>
                                              <p:pRg st="2" end="2"/>
                                            </p:txEl>
                                          </p:spTgt>
                                        </p:tgtEl>
                                        <p:attrNameLst>
                                          <p:attrName>style.visibility</p:attrName>
                                        </p:attrNameLst>
                                      </p:cBhvr>
                                      <p:to>
                                        <p:strVal val="visible"/>
                                      </p:to>
                                    </p:set>
                                    <p:anim calcmode="lin" valueType="num">
                                      <p:cBhvr>
                                        <p:cTn id="23" dur="1000" fill="hold"/>
                                        <p:tgtEl>
                                          <p:spTgt spid="24166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4166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41667">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24166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41667">
                                            <p:txEl>
                                              <p:pRg st="3" end="3"/>
                                            </p:txEl>
                                          </p:spTgt>
                                        </p:tgtEl>
                                        <p:attrNameLst>
                                          <p:attrName>style.visibility</p:attrName>
                                        </p:attrNameLst>
                                      </p:cBhvr>
                                      <p:to>
                                        <p:strVal val="visible"/>
                                      </p:to>
                                    </p:set>
                                    <p:anim calcmode="lin" valueType="num">
                                      <p:cBhvr>
                                        <p:cTn id="31" dur="1000" fill="hold"/>
                                        <p:tgtEl>
                                          <p:spTgt spid="241667">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41667">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41667">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24166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241667">
                                            <p:txEl>
                                              <p:pRg st="4" end="4"/>
                                            </p:txEl>
                                          </p:spTgt>
                                        </p:tgtEl>
                                        <p:attrNameLst>
                                          <p:attrName>style.visibility</p:attrName>
                                        </p:attrNameLst>
                                      </p:cBhvr>
                                      <p:to>
                                        <p:strVal val="visible"/>
                                      </p:to>
                                    </p:set>
                                    <p:anim calcmode="lin" valueType="num">
                                      <p:cBhvr>
                                        <p:cTn id="39" dur="1000" fill="hold"/>
                                        <p:tgtEl>
                                          <p:spTgt spid="241667">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241667">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241667">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241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idx="1"/>
          </p:nvPr>
        </p:nvSpPr>
        <p:spPr>
          <a:xfrm>
            <a:off x="214282" y="800100"/>
            <a:ext cx="8472518" cy="5330825"/>
          </a:xfrm>
        </p:spPr>
        <p:txBody>
          <a:bodyPr>
            <a:noAutofit/>
          </a:bodyPr>
          <a:lstStyle/>
          <a:p>
            <a:pPr>
              <a:buClr>
                <a:srgbClr val="006600"/>
              </a:buClr>
              <a:buFont typeface="Wingdings" pitchFamily="2" charset="2"/>
              <a:buChar char="q"/>
            </a:pPr>
            <a:r>
              <a:rPr lang="ar-SA" sz="4000" b="1" dirty="0">
                <a:solidFill>
                  <a:schemeClr val="tx2">
                    <a:lumMod val="75000"/>
                  </a:schemeClr>
                </a:solidFill>
                <a:effectLst>
                  <a:outerShdw blurRad="38100" dist="38100" dir="2700000" algn="tl">
                    <a:srgbClr val="000000">
                      <a:alpha val="43137"/>
                    </a:srgbClr>
                  </a:outerShdw>
                </a:effectLst>
              </a:rPr>
              <a:t>الوسيلة : شعور الفرد بأن أدائه مرتبط بحصوله على </a:t>
            </a:r>
            <a:r>
              <a:rPr lang="ar-SA" sz="4000" b="1" dirty="0" smtClean="0">
                <a:solidFill>
                  <a:schemeClr val="tx2">
                    <a:lumMod val="75000"/>
                  </a:schemeClr>
                </a:solidFill>
                <a:effectLst>
                  <a:outerShdw blurRad="38100" dist="38100" dir="2700000" algn="tl">
                    <a:srgbClr val="000000">
                      <a:alpha val="43137"/>
                    </a:srgbClr>
                  </a:outerShdw>
                </a:effectLst>
              </a:rPr>
              <a:t>نتائج  </a:t>
            </a:r>
            <a:r>
              <a:rPr lang="ar-SA" sz="4000" b="1" dirty="0">
                <a:solidFill>
                  <a:schemeClr val="tx2">
                    <a:lumMod val="75000"/>
                  </a:schemeClr>
                </a:solidFill>
                <a:effectLst>
                  <a:outerShdw blurRad="38100" dist="38100" dir="2700000" algn="tl">
                    <a:srgbClr val="000000">
                      <a:alpha val="43137"/>
                    </a:srgbClr>
                  </a:outerShdw>
                </a:effectLst>
              </a:rPr>
              <a:t>مرغوب فيها . </a:t>
            </a:r>
          </a:p>
          <a:p>
            <a:pPr>
              <a:buClr>
                <a:srgbClr val="006600"/>
              </a:buClr>
              <a:buFont typeface="Wingdings" pitchFamily="2" charset="2"/>
              <a:buNone/>
            </a:pPr>
            <a:r>
              <a:rPr lang="ar-SA" b="1" dirty="0">
                <a:solidFill>
                  <a:schemeClr val="tx2">
                    <a:lumMod val="75000"/>
                  </a:schemeClr>
                </a:solidFill>
                <a:effectLst>
                  <a:outerShdw blurRad="38100" dist="38100" dir="2700000" algn="tl">
                    <a:srgbClr val="000000">
                      <a:alpha val="43137"/>
                    </a:srgbClr>
                  </a:outerShdw>
                </a:effectLst>
              </a:rPr>
              <a:t>           - </a:t>
            </a:r>
            <a:r>
              <a:rPr lang="ar-SA" b="1" dirty="0" smtClean="0">
                <a:solidFill>
                  <a:schemeClr val="tx2">
                    <a:lumMod val="75000"/>
                  </a:schemeClr>
                </a:solidFill>
                <a:effectLst>
                  <a:outerShdw blurRad="38100" dist="38100" dir="2700000" algn="tl">
                    <a:srgbClr val="000000">
                      <a:alpha val="43137"/>
                    </a:srgbClr>
                  </a:outerShdw>
                </a:effectLst>
              </a:rPr>
              <a:t>إذا كان </a:t>
            </a:r>
            <a:r>
              <a:rPr lang="ar-SA" b="1" dirty="0">
                <a:solidFill>
                  <a:schemeClr val="tx2">
                    <a:lumMod val="75000"/>
                  </a:schemeClr>
                </a:solidFill>
                <a:effectLst>
                  <a:outerShdw blurRad="38100" dist="38100" dir="2700000" algn="tl">
                    <a:srgbClr val="000000">
                      <a:alpha val="43137"/>
                    </a:srgbClr>
                  </a:outerShdw>
                </a:effectLst>
              </a:rPr>
              <a:t>أداء الموظف لن يمكنه من الحصول </a:t>
            </a:r>
            <a:r>
              <a:rPr lang="ar-SA" b="1" dirty="0" smtClean="0">
                <a:solidFill>
                  <a:schemeClr val="tx2">
                    <a:lumMod val="75000"/>
                  </a:schemeClr>
                </a:solidFill>
                <a:effectLst>
                  <a:outerShdw blurRad="38100" dist="38100" dir="2700000" algn="tl">
                    <a:srgbClr val="000000">
                      <a:alpha val="43137"/>
                    </a:srgbClr>
                  </a:outerShdw>
                </a:effectLst>
              </a:rPr>
              <a:t>على  الترقية المطلوبة           لن يستخدمه للحصول </a:t>
            </a:r>
            <a:r>
              <a:rPr lang="ar-SA" b="1" dirty="0">
                <a:solidFill>
                  <a:schemeClr val="tx2">
                    <a:lumMod val="75000"/>
                  </a:schemeClr>
                </a:solidFill>
                <a:effectLst>
                  <a:outerShdw blurRad="38100" dist="38100" dir="2700000" algn="tl">
                    <a:srgbClr val="000000">
                      <a:alpha val="43137"/>
                    </a:srgbClr>
                  </a:outerShdw>
                </a:effectLst>
              </a:rPr>
              <a:t>عليها </a:t>
            </a:r>
            <a:r>
              <a:rPr lang="ar-SA" b="1" dirty="0" smtClean="0">
                <a:solidFill>
                  <a:schemeClr val="tx2">
                    <a:lumMod val="75000"/>
                  </a:schemeClr>
                </a:solidFill>
                <a:effectLst>
                  <a:outerShdw blurRad="38100" dist="38100" dir="2700000" algn="tl">
                    <a:srgbClr val="000000">
                      <a:alpha val="43137"/>
                    </a:srgbClr>
                  </a:outerShdw>
                </a:effectLst>
              </a:rPr>
              <a:t>سوف </a:t>
            </a:r>
            <a:r>
              <a:rPr lang="ar-SA" b="1" dirty="0">
                <a:solidFill>
                  <a:schemeClr val="tx2">
                    <a:lumMod val="75000"/>
                  </a:schemeClr>
                </a:solidFill>
                <a:effectLst>
                  <a:outerShdw blurRad="38100" dist="38100" dir="2700000" algn="tl">
                    <a:srgbClr val="000000">
                      <a:alpha val="43137"/>
                    </a:srgbClr>
                  </a:outerShdw>
                </a:effectLst>
              </a:rPr>
              <a:t>يبحث عن </a:t>
            </a:r>
            <a:r>
              <a:rPr lang="ar-SA" b="1" dirty="0" smtClean="0">
                <a:solidFill>
                  <a:schemeClr val="tx2">
                    <a:lumMod val="75000"/>
                  </a:schemeClr>
                </a:solidFill>
                <a:effectLst>
                  <a:outerShdw blurRad="38100" dist="38100" dir="2700000" algn="tl">
                    <a:srgbClr val="000000">
                      <a:alpha val="43137"/>
                    </a:srgbClr>
                  </a:outerShdw>
                </a:effectLst>
              </a:rPr>
              <a:t>ناتج أخر( علاوة ) ومن الممكن استخدامه للتأثير على سلوكه إذا كانت ذات قيمة .</a:t>
            </a:r>
          </a:p>
          <a:p>
            <a:pPr>
              <a:buClr>
                <a:srgbClr val="006600"/>
              </a:buClr>
              <a:buFont typeface="Wingdings" pitchFamily="2" charset="2"/>
              <a:buNone/>
            </a:pPr>
            <a:endParaRPr lang="ar-SA" b="1" dirty="0">
              <a:solidFill>
                <a:schemeClr val="tx2">
                  <a:lumMod val="75000"/>
                </a:schemeClr>
              </a:solidFill>
              <a:effectLst>
                <a:outerShdw blurRad="38100" dist="38100" dir="2700000" algn="tl">
                  <a:srgbClr val="000000">
                    <a:alpha val="43137"/>
                  </a:srgbClr>
                </a:outerShdw>
              </a:effectLst>
            </a:endParaRPr>
          </a:p>
          <a:p>
            <a:pPr>
              <a:buClr>
                <a:srgbClr val="006600"/>
              </a:buClr>
              <a:buFont typeface="Wingdings" pitchFamily="2" charset="2"/>
              <a:buChar char="q"/>
            </a:pPr>
            <a:r>
              <a:rPr lang="ar-SA" sz="4000" b="1" dirty="0" smtClean="0">
                <a:solidFill>
                  <a:schemeClr val="tx2">
                    <a:lumMod val="75000"/>
                  </a:schemeClr>
                </a:solidFill>
                <a:effectLst>
                  <a:outerShdw blurRad="38100" dist="38100" dir="2700000" algn="tl">
                    <a:srgbClr val="000000">
                      <a:alpha val="43137"/>
                    </a:srgbClr>
                  </a:outerShdw>
                </a:effectLst>
              </a:rPr>
              <a:t>التوقع </a:t>
            </a:r>
            <a:r>
              <a:rPr lang="ar-SA" sz="4000" b="1" dirty="0">
                <a:solidFill>
                  <a:schemeClr val="tx2">
                    <a:lumMod val="75000"/>
                  </a:schemeClr>
                </a:solidFill>
                <a:effectLst>
                  <a:outerShdw blurRad="38100" dist="38100" dir="2700000" algn="tl">
                    <a:srgbClr val="000000">
                      <a:alpha val="43137"/>
                    </a:srgbClr>
                  </a:outerShdw>
                </a:effectLst>
              </a:rPr>
              <a:t>: يتوقع أن قدراته سوف تمكنه من الأداء المطلوب </a:t>
            </a:r>
            <a:endParaRPr lang="en-US" sz="40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5" name="عنصر نائب لرقم الشريحة 5"/>
          <p:cNvSpPr>
            <a:spLocks noGrp="1"/>
          </p:cNvSpPr>
          <p:nvPr>
            <p:ph type="sldNum" sz="quarter" idx="12"/>
          </p:nvPr>
        </p:nvSpPr>
        <p:spPr/>
        <p:txBody>
          <a:bodyPr/>
          <a:lstStyle/>
          <a:p>
            <a:fld id="{73CC9366-1FEA-465D-9223-7C2F77020C57}" type="slidenum">
              <a:rPr lang="ar-SA"/>
              <a:pPr/>
              <a:t>103</a:t>
            </a:fld>
            <a:endParaRPr lang="en-US"/>
          </a:p>
        </p:txBody>
      </p:sp>
      <p:sp>
        <p:nvSpPr>
          <p:cNvPr id="6" name="سهم إلى اليسار 5"/>
          <p:cNvSpPr/>
          <p:nvPr/>
        </p:nvSpPr>
        <p:spPr>
          <a:xfrm>
            <a:off x="5143504" y="2714620"/>
            <a:ext cx="71438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p:cTn id="7" dur="500" fill="hold"/>
                                        <p:tgtEl>
                                          <p:spTgt spid="24269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269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269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269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269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242691">
                                            <p:txEl>
                                              <p:pRg st="1" end="1"/>
                                            </p:txEl>
                                          </p:spTgt>
                                        </p:tgtEl>
                                        <p:attrNameLst>
                                          <p:attrName>style.visibility</p:attrName>
                                        </p:attrNameLst>
                                      </p:cBhvr>
                                      <p:to>
                                        <p:strVal val="visible"/>
                                      </p:to>
                                    </p:set>
                                    <p:anim calcmode="lin" valueType="num">
                                      <p:cBhvr>
                                        <p:cTn id="16" dur="500" fill="hold"/>
                                        <p:tgtEl>
                                          <p:spTgt spid="24269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4269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4269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42691">
                                            <p:txEl>
                                              <p:pRg st="1" end="1"/>
                                            </p:txEl>
                                          </p:spTgt>
                                        </p:tgtEl>
                                        <p:attrNameLst>
                                          <p:attrName>ppt_y</p:attrName>
                                        </p:attrNameLst>
                                      </p:cBhvr>
                                      <p:tavLst>
                                        <p:tav tm="0">
                                          <p:val>
                                            <p:strVal val="#ppt_y"/>
                                          </p:val>
                                        </p:tav>
                                        <p:tav tm="100000">
                                          <p:val>
                                            <p:strVal val="#ppt_y"/>
                                          </p:val>
                                        </p:tav>
                                      </p:tavLst>
                                    </p:anim>
                                  </p:childTnLst>
                                </p:cTn>
                              </p:par>
                              <p:par>
                                <p:cTn id="20" presetID="39" presetClass="entr" presetSubtype="0" ac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242691">
                                            <p:txEl>
                                              <p:pRg st="3" end="3"/>
                                            </p:txEl>
                                          </p:spTgt>
                                        </p:tgtEl>
                                        <p:attrNameLst>
                                          <p:attrName>style.visibility</p:attrName>
                                        </p:attrNameLst>
                                      </p:cBhvr>
                                      <p:to>
                                        <p:strVal val="visible"/>
                                      </p:to>
                                    </p:set>
                                    <p:anim calcmode="lin" valueType="num">
                                      <p:cBhvr>
                                        <p:cTn id="30" dur="500" fill="hold"/>
                                        <p:tgtEl>
                                          <p:spTgt spid="242691">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242691">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242691">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242691">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242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المتغيرات الثلاث لنظرية التوقع </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571612"/>
            <a:ext cx="9144000" cy="4554552"/>
          </a:xfrm>
        </p:spPr>
        <p:txBody>
          <a:bodyPr/>
          <a:lstStyle/>
          <a:p>
            <a:endParaRPr lang="ar-SA" dirty="0" smtClean="0"/>
          </a:p>
          <a:p>
            <a:endParaRPr lang="ar-SA" dirty="0" smtClean="0"/>
          </a:p>
          <a:p>
            <a:endParaRPr lang="ar-SA" dirty="0" smtClean="0"/>
          </a:p>
          <a:p>
            <a:endParaRPr lang="ar-SA" dirty="0" smtClean="0"/>
          </a:p>
          <a:p>
            <a:r>
              <a:rPr lang="ar-SA" dirty="0" smtClean="0"/>
              <a:t>                                                     </a:t>
            </a:r>
            <a:r>
              <a:rPr lang="ar-SA" b="1" dirty="0" smtClean="0">
                <a:solidFill>
                  <a:srgbClr val="FF0000"/>
                </a:solidFill>
                <a:effectLst>
                  <a:outerShdw blurRad="38100" dist="38100" dir="2700000" algn="tl">
                    <a:srgbClr val="000000">
                      <a:alpha val="43137"/>
                    </a:srgbClr>
                  </a:outerShdw>
                </a:effectLst>
              </a:rPr>
              <a:t>وسيلة</a:t>
            </a:r>
            <a:r>
              <a:rPr lang="ar-SA" dirty="0" smtClean="0"/>
              <a:t> </a:t>
            </a:r>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104</a:t>
            </a:fld>
            <a:endParaRPr lang="ar-SA"/>
          </a:p>
        </p:txBody>
      </p:sp>
      <p:sp>
        <p:nvSpPr>
          <p:cNvPr id="7" name="مجسم مشطوف الحواف 6"/>
          <p:cNvSpPr/>
          <p:nvPr/>
        </p:nvSpPr>
        <p:spPr>
          <a:xfrm>
            <a:off x="7215206" y="2428868"/>
            <a:ext cx="1928794" cy="328614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800" b="1" dirty="0" smtClean="0">
                <a:effectLst>
                  <a:outerShdw blurRad="38100" dist="38100" dir="2700000" algn="tl">
                    <a:srgbClr val="000000">
                      <a:alpha val="43137"/>
                    </a:srgbClr>
                  </a:outerShdw>
                </a:effectLst>
              </a:rPr>
              <a:t>قدرات </a:t>
            </a:r>
            <a:r>
              <a:rPr lang="ar-SA" sz="2800" b="1" dirty="0" err="1" smtClean="0">
                <a:effectLst>
                  <a:outerShdw blurRad="38100" dist="38100" dir="2700000" algn="tl">
                    <a:srgbClr val="000000">
                      <a:alpha val="43137"/>
                    </a:srgbClr>
                  </a:outerShdw>
                </a:effectLst>
              </a:rPr>
              <a:t>ومجهودات</a:t>
            </a:r>
            <a:endParaRPr lang="ar-SA" sz="2800" b="1" dirty="0">
              <a:effectLst>
                <a:outerShdw blurRad="38100" dist="38100" dir="2700000" algn="tl">
                  <a:srgbClr val="000000">
                    <a:alpha val="43137"/>
                  </a:srgbClr>
                </a:outerShdw>
              </a:effectLst>
            </a:endParaRPr>
          </a:p>
        </p:txBody>
      </p:sp>
      <p:sp>
        <p:nvSpPr>
          <p:cNvPr id="8" name="مجسم مشطوف الحواف 7"/>
          <p:cNvSpPr/>
          <p:nvPr/>
        </p:nvSpPr>
        <p:spPr>
          <a:xfrm>
            <a:off x="5072066" y="2428868"/>
            <a:ext cx="1571636" cy="321471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800" b="1" dirty="0" smtClean="0">
                <a:effectLst>
                  <a:outerShdw blurRad="38100" dist="38100" dir="2700000" algn="tl">
                    <a:srgbClr val="000000">
                      <a:alpha val="43137"/>
                    </a:srgbClr>
                  </a:outerShdw>
                </a:effectLst>
              </a:rPr>
              <a:t>توقع بأنها ستؤدي للأداء المطلوب</a:t>
            </a:r>
            <a:endParaRPr lang="ar-SA" sz="2800" b="1" dirty="0">
              <a:effectLst>
                <a:outerShdw blurRad="38100" dist="38100" dir="2700000" algn="tl">
                  <a:srgbClr val="000000">
                    <a:alpha val="43137"/>
                  </a:srgbClr>
                </a:outerShdw>
              </a:effectLst>
            </a:endParaRPr>
          </a:p>
        </p:txBody>
      </p:sp>
      <p:sp>
        <p:nvSpPr>
          <p:cNvPr id="9" name="مجسم مشطوف الحواف 8"/>
          <p:cNvSpPr/>
          <p:nvPr/>
        </p:nvSpPr>
        <p:spPr>
          <a:xfrm>
            <a:off x="2928926" y="2428868"/>
            <a:ext cx="1785950" cy="321471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800" b="1" dirty="0" smtClean="0">
                <a:effectLst>
                  <a:outerShdw blurRad="38100" dist="38100" dir="2700000" algn="tl">
                    <a:srgbClr val="000000">
                      <a:alpha val="43137"/>
                    </a:srgbClr>
                  </a:outerShdw>
                </a:effectLst>
              </a:rPr>
              <a:t>نتاج المستوى الأول </a:t>
            </a:r>
          </a:p>
          <a:p>
            <a:pPr lvl="0" algn="ctr"/>
            <a:r>
              <a:rPr lang="ar-SA" sz="2800" b="1" dirty="0" smtClean="0">
                <a:solidFill>
                  <a:srgbClr val="FF0000"/>
                </a:solidFill>
                <a:effectLst>
                  <a:outerShdw blurRad="38100" dist="38100" dir="2700000" algn="tl">
                    <a:srgbClr val="000000">
                      <a:alpha val="43137"/>
                    </a:srgbClr>
                  </a:outerShdw>
                </a:effectLst>
              </a:rPr>
              <a:t>”الأداء“</a:t>
            </a:r>
            <a:endParaRPr lang="ar-SA" sz="2800" b="1" dirty="0">
              <a:solidFill>
                <a:srgbClr val="FF0000"/>
              </a:solidFill>
              <a:effectLst>
                <a:outerShdw blurRad="38100" dist="38100" dir="2700000" algn="tl">
                  <a:srgbClr val="000000">
                    <a:alpha val="43137"/>
                  </a:srgbClr>
                </a:outerShdw>
              </a:effectLst>
            </a:endParaRPr>
          </a:p>
        </p:txBody>
      </p:sp>
      <p:sp>
        <p:nvSpPr>
          <p:cNvPr id="10" name="مجسم مشطوف الحواف 9"/>
          <p:cNvSpPr/>
          <p:nvPr/>
        </p:nvSpPr>
        <p:spPr>
          <a:xfrm>
            <a:off x="142844" y="2357430"/>
            <a:ext cx="1643074" cy="321471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smtClean="0">
                <a:effectLst>
                  <a:outerShdw blurRad="38100" dist="38100" dir="2700000" algn="tl">
                    <a:srgbClr val="000000">
                      <a:alpha val="43137"/>
                    </a:srgbClr>
                  </a:outerShdw>
                </a:effectLst>
              </a:rPr>
              <a:t>نتاج المستوى الثاني ” أجر ، علاوة ، أمن وظيفي صلاحيات ، خطابات الشكر</a:t>
            </a:r>
          </a:p>
          <a:p>
            <a:pPr lvl="0" algn="ctr"/>
            <a:r>
              <a:rPr lang="ar-SA" sz="2000" b="1" dirty="0" smtClean="0">
                <a:solidFill>
                  <a:srgbClr val="FF0000"/>
                </a:solidFill>
                <a:effectLst>
                  <a:outerShdw blurRad="38100" dist="38100" dir="2700000" algn="tl">
                    <a:srgbClr val="000000">
                      <a:alpha val="43137"/>
                    </a:srgbClr>
                  </a:outerShdw>
                </a:effectLst>
              </a:rPr>
              <a:t>” القيمة </a:t>
            </a:r>
            <a:r>
              <a:rPr lang="ar-SA" sz="3200" dirty="0" smtClean="0">
                <a:solidFill>
                  <a:srgbClr val="FF0000"/>
                </a:solidFill>
              </a:rPr>
              <a:t>” </a:t>
            </a:r>
            <a:endParaRPr lang="ar-SA" sz="3200" dirty="0">
              <a:solidFill>
                <a:srgbClr val="FF0000"/>
              </a:solidFill>
            </a:endParaRPr>
          </a:p>
        </p:txBody>
      </p:sp>
      <p:sp>
        <p:nvSpPr>
          <p:cNvPr id="11" name="سهم إلى اليسار 10"/>
          <p:cNvSpPr/>
          <p:nvPr/>
        </p:nvSpPr>
        <p:spPr>
          <a:xfrm>
            <a:off x="6643702" y="3929066"/>
            <a:ext cx="500066"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إلى اليسار 11"/>
          <p:cNvSpPr/>
          <p:nvPr/>
        </p:nvSpPr>
        <p:spPr>
          <a:xfrm>
            <a:off x="2714612" y="4143380"/>
            <a:ext cx="21431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إلى اليسار 12"/>
          <p:cNvSpPr/>
          <p:nvPr/>
        </p:nvSpPr>
        <p:spPr>
          <a:xfrm>
            <a:off x="4572000" y="4000504"/>
            <a:ext cx="500066" cy="2762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إلى اليسار 13"/>
          <p:cNvSpPr/>
          <p:nvPr/>
        </p:nvSpPr>
        <p:spPr>
          <a:xfrm>
            <a:off x="1714480" y="4071942"/>
            <a:ext cx="21431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checkerboard(across)">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214282" y="584200"/>
            <a:ext cx="8472518" cy="5546725"/>
          </a:xfrm>
        </p:spPr>
        <p:txBody>
          <a:bodyPr>
            <a:normAutofit fontScale="92500" lnSpcReduction="20000"/>
          </a:bodyPr>
          <a:lstStyle/>
          <a:p>
            <a:pPr>
              <a:buFont typeface="Wingdings" pitchFamily="2" charset="2"/>
              <a:buNone/>
            </a:pPr>
            <a:r>
              <a:rPr lang="ar-SA" sz="4400" b="1" dirty="0">
                <a:solidFill>
                  <a:schemeClr val="tx2">
                    <a:lumMod val="75000"/>
                  </a:schemeClr>
                </a:solidFill>
                <a:effectLst>
                  <a:outerShdw blurRad="38100" dist="38100" dir="2700000" algn="tl">
                    <a:srgbClr val="000000">
                      <a:alpha val="43137"/>
                    </a:srgbClr>
                  </a:outerShdw>
                </a:effectLst>
              </a:rPr>
              <a:t>مآخذ على النظرية : </a:t>
            </a:r>
          </a:p>
          <a:p>
            <a:pPr>
              <a:buClr>
                <a:srgbClr val="CCFFFF"/>
              </a:buClr>
              <a:buFont typeface="Wingdings" pitchFamily="2" charset="2"/>
              <a:buChar char="v"/>
            </a:pPr>
            <a:r>
              <a:rPr lang="ar-SA" sz="4000" b="1" dirty="0">
                <a:solidFill>
                  <a:schemeClr val="tx2">
                    <a:lumMod val="75000"/>
                  </a:schemeClr>
                </a:solidFill>
                <a:effectLst>
                  <a:outerShdw blurRad="38100" dist="38100" dir="2700000" algn="tl">
                    <a:srgbClr val="000000">
                      <a:alpha val="43137"/>
                    </a:srgbClr>
                  </a:outerShdw>
                </a:effectLst>
              </a:rPr>
              <a:t>العلاقة بين المتغيرات الثلاثة قد </a:t>
            </a:r>
            <a:r>
              <a:rPr lang="ar-SA" sz="4000" b="1" dirty="0" smtClean="0">
                <a:solidFill>
                  <a:schemeClr val="tx2">
                    <a:lumMod val="75000"/>
                  </a:schemeClr>
                </a:solidFill>
                <a:effectLst>
                  <a:outerShdw blurRad="38100" dist="38100" dir="2700000" algn="tl">
                    <a:srgbClr val="000000">
                      <a:alpha val="43137"/>
                    </a:srgbClr>
                  </a:outerShdw>
                </a:effectLst>
              </a:rPr>
              <a:t>لا تعكس الواقع </a:t>
            </a:r>
            <a:r>
              <a:rPr lang="ar-SA" sz="4000" b="1" dirty="0">
                <a:solidFill>
                  <a:schemeClr val="tx2">
                    <a:lumMod val="75000"/>
                  </a:schemeClr>
                </a:solidFill>
                <a:effectLst>
                  <a:outerShdw blurRad="38100" dist="38100" dir="2700000" algn="tl">
                    <a:srgbClr val="000000">
                      <a:alpha val="43137"/>
                    </a:srgbClr>
                  </a:outerShdw>
                </a:effectLst>
              </a:rPr>
              <a:t>العملي </a:t>
            </a:r>
            <a:r>
              <a:rPr lang="ar-SA" sz="4000" b="1" dirty="0" smtClean="0">
                <a:solidFill>
                  <a:schemeClr val="tx2">
                    <a:lumMod val="75000"/>
                  </a:schemeClr>
                </a:solidFill>
                <a:effectLst>
                  <a:outerShdw blurRad="38100" dist="38100" dir="2700000" algn="tl">
                    <a:srgbClr val="000000">
                      <a:alpha val="43137"/>
                    </a:srgbClr>
                  </a:outerShdw>
                </a:effectLst>
              </a:rPr>
              <a:t>                                                      ( </a:t>
            </a:r>
            <a:r>
              <a:rPr lang="ar-SA" sz="4000" b="1" dirty="0">
                <a:solidFill>
                  <a:schemeClr val="tx2">
                    <a:lumMod val="75000"/>
                  </a:schemeClr>
                </a:solidFill>
                <a:effectLst>
                  <a:outerShdw blurRad="38100" dist="38100" dir="2700000" algn="tl">
                    <a:srgbClr val="000000">
                      <a:alpha val="43137"/>
                    </a:srgbClr>
                  </a:outerShdw>
                </a:effectLst>
              </a:rPr>
              <a:t>الطالب قد يحصل على درجات منخفضة في المادة </a:t>
            </a:r>
            <a:r>
              <a:rPr lang="ar-SA" sz="4000" b="1" dirty="0" smtClean="0">
                <a:solidFill>
                  <a:schemeClr val="tx2">
                    <a:lumMod val="75000"/>
                  </a:schemeClr>
                </a:solidFill>
                <a:effectLst>
                  <a:outerShdw blurRad="38100" dist="38100" dir="2700000" algn="tl">
                    <a:srgbClr val="000000">
                      <a:alpha val="43137"/>
                    </a:srgbClr>
                  </a:outerShdw>
                </a:effectLst>
              </a:rPr>
              <a:t>وتزداد </a:t>
            </a:r>
            <a:r>
              <a:rPr lang="ar-SA" sz="4000" b="1" dirty="0">
                <a:solidFill>
                  <a:schemeClr val="tx2">
                    <a:lumMod val="75000"/>
                  </a:schemeClr>
                </a:solidFill>
                <a:effectLst>
                  <a:outerShdw blurRad="38100" dist="38100" dir="2700000" algn="tl">
                    <a:srgbClr val="000000">
                      <a:alpha val="43137"/>
                    </a:srgbClr>
                  </a:outerShdw>
                </a:effectLst>
              </a:rPr>
              <a:t>رغبته فيها </a:t>
            </a:r>
            <a:r>
              <a:rPr lang="ar-SA" sz="4000" b="1" dirty="0" smtClean="0">
                <a:solidFill>
                  <a:schemeClr val="tx2">
                    <a:lumMod val="75000"/>
                  </a:schemeClr>
                </a:solidFill>
                <a:effectLst>
                  <a:outerShdw blurRad="38100" dist="38100" dir="2700000" algn="tl">
                    <a:srgbClr val="000000">
                      <a:alpha val="43137"/>
                    </a:srgbClr>
                  </a:outerShdw>
                </a:effectLst>
              </a:rPr>
              <a:t>ويضاعف أدائه )  </a:t>
            </a:r>
            <a:endParaRPr lang="ar-SA" sz="4000" b="1" dirty="0">
              <a:solidFill>
                <a:schemeClr val="tx2">
                  <a:lumMod val="75000"/>
                </a:schemeClr>
              </a:solidFill>
              <a:effectLst>
                <a:outerShdw blurRad="38100" dist="38100" dir="2700000" algn="tl">
                  <a:srgbClr val="000000">
                    <a:alpha val="43137"/>
                  </a:srgbClr>
                </a:outerShdw>
              </a:effectLst>
            </a:endParaRPr>
          </a:p>
          <a:p>
            <a:pPr>
              <a:buClr>
                <a:srgbClr val="CCFFFF"/>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 </a:t>
            </a:r>
            <a:r>
              <a:rPr lang="ar-SA" sz="4300" b="1" dirty="0" smtClean="0">
                <a:solidFill>
                  <a:schemeClr val="tx2">
                    <a:lumMod val="75000"/>
                  </a:schemeClr>
                </a:solidFill>
                <a:effectLst>
                  <a:outerShdw blurRad="38100" dist="38100" dir="2700000" algn="tl">
                    <a:srgbClr val="000000">
                      <a:alpha val="43137"/>
                    </a:srgbClr>
                  </a:outerShdw>
                </a:effectLst>
              </a:rPr>
              <a:t>في </a:t>
            </a:r>
            <a:r>
              <a:rPr lang="ar-SA" sz="4300" b="1" dirty="0">
                <a:solidFill>
                  <a:schemeClr val="tx2">
                    <a:lumMod val="75000"/>
                  </a:schemeClr>
                </a:solidFill>
                <a:effectLst>
                  <a:outerShdw blurRad="38100" dist="38100" dir="2700000" algn="tl">
                    <a:srgbClr val="000000">
                      <a:alpha val="43137"/>
                    </a:srgbClr>
                  </a:outerShdw>
                </a:effectLst>
              </a:rPr>
              <a:t>بعض الظروف قد نتصرف دون  التفكير في المتغيرات الثلاث ( القيمة / الوسيلة / التوقع ) </a:t>
            </a:r>
          </a:p>
          <a:p>
            <a:pPr>
              <a:buClr>
                <a:srgbClr val="CCFFFF"/>
              </a:buClr>
              <a:buFont typeface="Wingdings" pitchFamily="2" charset="2"/>
              <a:buChar char="v"/>
            </a:pPr>
            <a:r>
              <a:rPr lang="ar-SA" sz="4300" b="1" dirty="0">
                <a:solidFill>
                  <a:schemeClr val="tx2">
                    <a:lumMod val="75000"/>
                  </a:schemeClr>
                </a:solidFill>
                <a:effectLst>
                  <a:outerShdw blurRad="38100" dist="38100" dir="2700000" algn="tl">
                    <a:srgbClr val="000000">
                      <a:alpha val="43137"/>
                    </a:srgbClr>
                  </a:outerShdw>
                </a:effectLst>
              </a:rPr>
              <a:t>هناك العديد من العوامل المتعلقة </a:t>
            </a:r>
            <a:r>
              <a:rPr lang="ar-SA" sz="4300" b="1" dirty="0" err="1">
                <a:solidFill>
                  <a:schemeClr val="tx2">
                    <a:lumMod val="75000"/>
                  </a:schemeClr>
                </a:solidFill>
                <a:effectLst>
                  <a:outerShdw blurRad="38100" dist="38100" dir="2700000" algn="tl">
                    <a:srgbClr val="000000">
                      <a:alpha val="43137"/>
                    </a:srgbClr>
                  </a:outerShdw>
                </a:effectLst>
              </a:rPr>
              <a:t>بـ</a:t>
            </a:r>
            <a:r>
              <a:rPr lang="ar-SA" sz="4300" b="1" dirty="0">
                <a:solidFill>
                  <a:schemeClr val="tx2">
                    <a:lumMod val="75000"/>
                  </a:schemeClr>
                </a:solidFill>
                <a:effectLst>
                  <a:outerShdw blurRad="38100" dist="38100" dir="2700000" algn="tl">
                    <a:srgbClr val="000000">
                      <a:alpha val="43137"/>
                    </a:srgbClr>
                  </a:outerShdw>
                </a:effectLst>
              </a:rPr>
              <a:t> ( بيئة العمل الداخلية والخارجية ) والتي تؤثر في مجهودات الفرد ويرغب في استثمارها في أداء عمله  ) </a:t>
            </a:r>
            <a:endParaRPr lang="en-US" sz="43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A407E2A0-1FBF-4323-91B3-44478D56A593}" type="slidenum">
              <a:rPr lang="ar-SA"/>
              <a:pPr/>
              <a:t>105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p:cTn id="7" dur="500" fill="hold"/>
                                        <p:tgtEl>
                                          <p:spTgt spid="24371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371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371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371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37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43715">
                                            <p:txEl>
                                              <p:pRg st="1" end="1"/>
                                            </p:txEl>
                                          </p:spTgt>
                                        </p:tgtEl>
                                        <p:attrNameLst>
                                          <p:attrName>style.visibility</p:attrName>
                                        </p:attrNameLst>
                                      </p:cBhvr>
                                      <p:to>
                                        <p:strVal val="visible"/>
                                      </p:to>
                                    </p:set>
                                    <p:anim calcmode="lin" valueType="num">
                                      <p:cBhvr>
                                        <p:cTn id="16" dur="500" fill="hold"/>
                                        <p:tgtEl>
                                          <p:spTgt spid="24371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4371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4371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4371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437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43715">
                                            <p:txEl>
                                              <p:pRg st="2" end="2"/>
                                            </p:txEl>
                                          </p:spTgt>
                                        </p:tgtEl>
                                        <p:attrNameLst>
                                          <p:attrName>style.visibility</p:attrName>
                                        </p:attrNameLst>
                                      </p:cBhvr>
                                      <p:to>
                                        <p:strVal val="visible"/>
                                      </p:to>
                                    </p:set>
                                    <p:anim calcmode="lin" valueType="num">
                                      <p:cBhvr>
                                        <p:cTn id="25" dur="500" fill="hold"/>
                                        <p:tgtEl>
                                          <p:spTgt spid="24371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4371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4371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4371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437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43715">
                                            <p:txEl>
                                              <p:pRg st="3" end="3"/>
                                            </p:txEl>
                                          </p:spTgt>
                                        </p:tgtEl>
                                        <p:attrNameLst>
                                          <p:attrName>style.visibility</p:attrName>
                                        </p:attrNameLst>
                                      </p:cBhvr>
                                      <p:to>
                                        <p:strVal val="visible"/>
                                      </p:to>
                                    </p:set>
                                    <p:anim calcmode="lin" valueType="num">
                                      <p:cBhvr>
                                        <p:cTn id="34" dur="500" fill="hold"/>
                                        <p:tgtEl>
                                          <p:spTgt spid="24371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24371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24371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24371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243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2853"/>
            <a:ext cx="8329642" cy="5983312"/>
          </a:xfrm>
        </p:spPr>
        <p:txBody>
          <a:bodyPr/>
          <a:lstStyle/>
          <a:p>
            <a:pPr algn="ctr">
              <a:buNone/>
            </a:pPr>
            <a:r>
              <a:rPr lang="ar-SA" sz="6000" b="1" dirty="0" smtClean="0">
                <a:solidFill>
                  <a:srgbClr val="A50021"/>
                </a:solidFill>
              </a:rPr>
              <a:t>     </a:t>
            </a:r>
          </a:p>
          <a:p>
            <a:pPr algn="ctr">
              <a:buNone/>
            </a:pPr>
            <a:r>
              <a:rPr lang="ar-SA" sz="6000" b="1" dirty="0" smtClean="0">
                <a:solidFill>
                  <a:srgbClr val="A50021"/>
                </a:solidFill>
              </a:rPr>
              <a:t>  </a:t>
            </a:r>
            <a:r>
              <a:rPr lang="ar-SA" sz="6600" b="1" dirty="0" smtClean="0">
                <a:solidFill>
                  <a:schemeClr val="tx2">
                    <a:lumMod val="75000"/>
                  </a:schemeClr>
                </a:solidFill>
              </a:rPr>
              <a:t>الفصل الثامن</a:t>
            </a:r>
            <a:r>
              <a:rPr lang="ar-SA" sz="6600" dirty="0" smtClean="0">
                <a:solidFill>
                  <a:schemeClr val="tx2">
                    <a:lumMod val="75000"/>
                  </a:schemeClr>
                </a:solidFill>
              </a:rPr>
              <a:t> </a:t>
            </a:r>
          </a:p>
          <a:p>
            <a:pPr algn="ctr">
              <a:buNone/>
            </a:pPr>
            <a:endParaRPr lang="ar-SA" sz="6600" dirty="0" smtClean="0">
              <a:solidFill>
                <a:schemeClr val="tx2">
                  <a:lumMod val="75000"/>
                </a:schemeClr>
              </a:solidFill>
            </a:endParaRPr>
          </a:p>
          <a:p>
            <a:pPr algn="ctr">
              <a:buNone/>
            </a:pPr>
            <a:r>
              <a:rPr lang="ar-SA" sz="6600" b="1" dirty="0" smtClean="0">
                <a:solidFill>
                  <a:schemeClr val="tx2">
                    <a:lumMod val="75000"/>
                  </a:schemeClr>
                </a:solidFill>
              </a:rPr>
              <a:t>  الإدراك والتعلم </a:t>
            </a:r>
            <a:endParaRPr lang="en-US" sz="6600" b="1" dirty="0" smtClean="0">
              <a:solidFill>
                <a:schemeClr val="tx2">
                  <a:lumMod val="75000"/>
                </a:schemeClr>
              </a:solidFill>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106</a:t>
            </a:fld>
            <a:endParaRPr lang="ar-SA"/>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idx="1"/>
          </p:nvPr>
        </p:nvSpPr>
        <p:spPr>
          <a:xfrm>
            <a:off x="285720" y="214290"/>
            <a:ext cx="8472518" cy="6059510"/>
          </a:xfrm>
          <a:solidFill>
            <a:schemeClr val="bg2"/>
          </a:solidFill>
          <a:ln>
            <a:solidFill>
              <a:schemeClr val="bg2"/>
            </a:solidFill>
          </a:ln>
        </p:spPr>
        <p:txBody>
          <a:bodyPr/>
          <a:lstStyle/>
          <a:p>
            <a:pPr algn="ctr">
              <a:spcBef>
                <a:spcPct val="0"/>
              </a:spcBef>
              <a:buClrTx/>
              <a:buSzTx/>
              <a:buFontTx/>
              <a:buNone/>
            </a:pPr>
            <a:r>
              <a:rPr lang="ar-SA" sz="4800" b="1" i="1" dirty="0" smtClean="0">
                <a:solidFill>
                  <a:srgbClr val="FF0000"/>
                </a:solidFill>
                <a:effectLst>
                  <a:outerShdw blurRad="38100" dist="38100" dir="2700000" algn="tl">
                    <a:srgbClr val="000000">
                      <a:alpha val="43137"/>
                    </a:srgbClr>
                  </a:outerShdw>
                </a:effectLst>
              </a:rPr>
              <a:t>أولاً: الإدراك </a:t>
            </a:r>
            <a:endParaRPr lang="ar-SA" sz="4800" b="1" i="1" dirty="0">
              <a:solidFill>
                <a:srgbClr val="FF0000"/>
              </a:solidFill>
              <a:effectLst>
                <a:outerShdw blurRad="38100" dist="38100" dir="2700000" algn="tl">
                  <a:srgbClr val="000000">
                    <a:alpha val="43137"/>
                  </a:srgbClr>
                </a:outerShdw>
              </a:effectLst>
            </a:endParaRPr>
          </a:p>
          <a:p>
            <a:pPr algn="ctr">
              <a:spcBef>
                <a:spcPct val="0"/>
              </a:spcBef>
              <a:buClrTx/>
              <a:buSzTx/>
              <a:buFontTx/>
              <a:buNone/>
            </a:pPr>
            <a:endParaRPr lang="ar-SA" b="1" i="1" dirty="0">
              <a:solidFill>
                <a:srgbClr val="808000"/>
              </a:solidFill>
              <a:effectLst/>
            </a:endParaRPr>
          </a:p>
          <a:p>
            <a:pPr>
              <a:spcBef>
                <a:spcPct val="0"/>
              </a:spcBef>
              <a:buClrTx/>
              <a:buSzTx/>
              <a:buFontTx/>
              <a:buNone/>
            </a:pPr>
            <a:r>
              <a:rPr lang="ar-SA" b="1" i="1" dirty="0">
                <a:solidFill>
                  <a:srgbClr val="808000"/>
                </a:solidFill>
                <a:effectLst/>
              </a:rPr>
              <a:t> </a:t>
            </a:r>
            <a:r>
              <a:rPr lang="ar-SA" sz="3600" b="1" i="1" dirty="0">
                <a:solidFill>
                  <a:schemeClr val="tx2"/>
                </a:solidFill>
                <a:effectLst>
                  <a:outerShdw blurRad="38100" dist="38100" dir="2700000" algn="tl">
                    <a:srgbClr val="000000">
                      <a:alpha val="43137"/>
                    </a:srgbClr>
                  </a:outerShdw>
                </a:effectLst>
              </a:rPr>
              <a:t>إدراكنا لما يدور حولنا لا يعني أننا أدركنا الحقيقة, لأن هناك تعارض بين إدراكنا والحقيقة ,لأننا نميل إلى رؤية الأشياء بالطريقة التي نريدها</a:t>
            </a:r>
            <a:r>
              <a:rPr lang="ar-SA" sz="3600" b="1" i="1" dirty="0" smtClean="0">
                <a:solidFill>
                  <a:schemeClr val="tx2"/>
                </a:solidFill>
                <a:effectLst>
                  <a:outerShdw blurRad="38100" dist="38100" dir="2700000" algn="tl">
                    <a:srgbClr val="000000">
                      <a:alpha val="43137"/>
                    </a:srgbClr>
                  </a:outerShdw>
                </a:effectLst>
              </a:rPr>
              <a:t>.                       </a:t>
            </a:r>
            <a:r>
              <a:rPr lang="ar-SA" b="1" i="1" dirty="0" smtClean="0">
                <a:solidFill>
                  <a:schemeClr val="tx2"/>
                </a:solidFill>
                <a:effectLst>
                  <a:outerShdw blurRad="38100" dist="38100" dir="2700000" algn="tl">
                    <a:srgbClr val="000000">
                      <a:alpha val="43137"/>
                    </a:srgbClr>
                  </a:outerShdw>
                </a:effectLst>
              </a:rPr>
              <a:t>( النظرة للرئيس، للمعلم )</a:t>
            </a:r>
            <a:endParaRPr lang="ar-SA" b="1" i="1" dirty="0">
              <a:solidFill>
                <a:schemeClr val="tx2"/>
              </a:solidFill>
              <a:effectLst>
                <a:outerShdw blurRad="38100" dist="38100" dir="2700000" algn="tl">
                  <a:srgbClr val="000000">
                    <a:alpha val="43137"/>
                  </a:srgbClr>
                </a:outerShdw>
              </a:effectLst>
            </a:endParaRPr>
          </a:p>
          <a:p>
            <a:pPr>
              <a:spcBef>
                <a:spcPct val="0"/>
              </a:spcBef>
              <a:buClrTx/>
              <a:buSzTx/>
              <a:buFontTx/>
              <a:buNone/>
            </a:pPr>
            <a:r>
              <a:rPr lang="ar-SA" sz="4000" b="1" i="1" dirty="0" smtClean="0">
                <a:solidFill>
                  <a:srgbClr val="FF0000"/>
                </a:solidFill>
                <a:effectLst>
                  <a:outerShdw blurRad="38100" dist="38100" dir="2700000" algn="tl">
                    <a:srgbClr val="000000">
                      <a:alpha val="43137"/>
                    </a:srgbClr>
                  </a:outerShdw>
                </a:effectLst>
              </a:rPr>
              <a:t>مفهوم </a:t>
            </a:r>
            <a:r>
              <a:rPr lang="ar-SA" sz="4000" b="1" i="1" dirty="0">
                <a:solidFill>
                  <a:srgbClr val="FF0000"/>
                </a:solidFill>
                <a:effectLst>
                  <a:outerShdw blurRad="38100" dist="38100" dir="2700000" algn="tl">
                    <a:srgbClr val="000000">
                      <a:alpha val="43137"/>
                    </a:srgbClr>
                  </a:outerShdw>
                </a:effectLst>
              </a:rPr>
              <a:t>الإدراك : </a:t>
            </a:r>
          </a:p>
          <a:p>
            <a:pPr>
              <a:spcBef>
                <a:spcPct val="0"/>
              </a:spcBef>
              <a:buClrTx/>
              <a:buSzTx/>
              <a:buFontTx/>
              <a:buNone/>
            </a:pPr>
            <a:r>
              <a:rPr lang="ar-SA" sz="3600" b="1" i="1" dirty="0">
                <a:solidFill>
                  <a:srgbClr val="808000"/>
                </a:solidFill>
                <a:effectLst>
                  <a:outerShdw blurRad="38100" dist="38100" dir="2700000" algn="tl">
                    <a:srgbClr val="000000">
                      <a:alpha val="43137"/>
                    </a:srgbClr>
                  </a:outerShdw>
                </a:effectLst>
              </a:rPr>
              <a:t>”</a:t>
            </a:r>
            <a:r>
              <a:rPr lang="ar-SA" sz="3600" b="1" i="1" dirty="0">
                <a:solidFill>
                  <a:schemeClr val="tx2"/>
                </a:solidFill>
                <a:effectLst>
                  <a:outerShdw blurRad="38100" dist="38100" dir="2700000" algn="tl">
                    <a:srgbClr val="000000">
                      <a:alpha val="43137"/>
                    </a:srgbClr>
                  </a:outerShdw>
                </a:effectLst>
              </a:rPr>
              <a:t>العملية التي من خلالها ينظم ويترجم الأشخاص انطباعاتهم الحسية من اجل أن يعطوا معنى لما يدور حولهم“.</a:t>
            </a:r>
          </a:p>
          <a:p>
            <a:pPr>
              <a:spcBef>
                <a:spcPct val="0"/>
              </a:spcBef>
              <a:buClrTx/>
              <a:buSzTx/>
              <a:buFontTx/>
              <a:buNone/>
            </a:pPr>
            <a:endParaRPr lang="ar-SA" b="1" i="1" dirty="0">
              <a:solidFill>
                <a:schemeClr val="tx2"/>
              </a:solidFill>
              <a:effectLst/>
            </a:endParaRPr>
          </a:p>
          <a:p>
            <a:pPr>
              <a:buFont typeface="Wingdings" pitchFamily="2" charset="2"/>
              <a:buNone/>
            </a:pPr>
            <a:endParaRPr lang="en-US" dirty="0">
              <a:solidFill>
                <a:schemeClr val="tx2"/>
              </a:solidFill>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5415B6FF-E4D1-4DA4-B9A7-756F49424541}" type="slidenum">
              <a:rPr lang="ar-SA"/>
              <a:pPr/>
              <a:t>107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p:cTn id="7" dur="500" fill="hold"/>
                                        <p:tgtEl>
                                          <p:spTgt spid="24781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781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781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781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78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247811">
                                            <p:txEl>
                                              <p:pRg st="2" end="2"/>
                                            </p:txEl>
                                          </p:spTgt>
                                        </p:tgtEl>
                                        <p:attrNameLst>
                                          <p:attrName>style.visibility</p:attrName>
                                        </p:attrNameLst>
                                      </p:cBhvr>
                                      <p:to>
                                        <p:strVal val="visible"/>
                                      </p:to>
                                    </p:set>
                                    <p:anim calcmode="lin" valueType="num">
                                      <p:cBhvr>
                                        <p:cTn id="16" dur="500" fill="hold"/>
                                        <p:tgtEl>
                                          <p:spTgt spid="2478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478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478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47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47811">
                                            <p:txEl>
                                              <p:pRg st="3" end="3"/>
                                            </p:txEl>
                                          </p:spTgt>
                                        </p:tgtEl>
                                        <p:attrNameLst>
                                          <p:attrName>style.visibility</p:attrName>
                                        </p:attrNameLst>
                                      </p:cBhvr>
                                      <p:to>
                                        <p:strVal val="visible"/>
                                      </p:to>
                                    </p:set>
                                    <p:anim calcmode="lin" valueType="num">
                                      <p:cBhvr>
                                        <p:cTn id="24" dur="500" fill="hold"/>
                                        <p:tgtEl>
                                          <p:spTgt spid="247811">
                                            <p:txEl>
                                              <p:pRg st="3" end="3"/>
                                            </p:txEl>
                                          </p:spTgt>
                                        </p:tgtEl>
                                        <p:attrNameLst>
                                          <p:attrName>ppt_w</p:attrName>
                                        </p:attrNameLst>
                                      </p:cBhvr>
                                      <p:tavLst>
                                        <p:tav tm="0">
                                          <p:val>
                                            <p:strVal val="#ppt_w*0.05"/>
                                          </p:val>
                                        </p:tav>
                                        <p:tav tm="100000">
                                          <p:val>
                                            <p:strVal val="#ppt_w"/>
                                          </p:val>
                                        </p:tav>
                                      </p:tavLst>
                                    </p:anim>
                                    <p:anim calcmode="lin" valueType="num">
                                      <p:cBhvr>
                                        <p:cTn id="25" dur="500" fill="hold"/>
                                        <p:tgtEl>
                                          <p:spTgt spid="247811">
                                            <p:txEl>
                                              <p:pRg st="3" end="3"/>
                                            </p:txEl>
                                          </p:spTgt>
                                        </p:tgtEl>
                                        <p:attrNameLst>
                                          <p:attrName>ppt_h</p:attrName>
                                        </p:attrNameLst>
                                      </p:cBhvr>
                                      <p:tavLst>
                                        <p:tav tm="0">
                                          <p:val>
                                            <p:strVal val="#ppt_h"/>
                                          </p:val>
                                        </p:tav>
                                        <p:tav tm="100000">
                                          <p:val>
                                            <p:strVal val="#ppt_h"/>
                                          </p:val>
                                        </p:tav>
                                      </p:tavLst>
                                    </p:anim>
                                    <p:anim calcmode="lin" valueType="num">
                                      <p:cBhvr>
                                        <p:cTn id="26" dur="500" fill="hold"/>
                                        <p:tgtEl>
                                          <p:spTgt spid="247811">
                                            <p:txEl>
                                              <p:pRg st="3" end="3"/>
                                            </p:txEl>
                                          </p:spTgt>
                                        </p:tgtEl>
                                        <p:attrNameLst>
                                          <p:attrName>ppt_x</p:attrName>
                                        </p:attrNameLst>
                                      </p:cBhvr>
                                      <p:tavLst>
                                        <p:tav tm="0">
                                          <p:val>
                                            <p:strVal val="#ppt_x-.2"/>
                                          </p:val>
                                        </p:tav>
                                        <p:tav tm="100000">
                                          <p:val>
                                            <p:strVal val="#ppt_x"/>
                                          </p:val>
                                        </p:tav>
                                      </p:tavLst>
                                    </p:anim>
                                    <p:anim calcmode="lin" valueType="num">
                                      <p:cBhvr>
                                        <p:cTn id="27" dur="500" fill="hold"/>
                                        <p:tgtEl>
                                          <p:spTgt spid="247811">
                                            <p:txEl>
                                              <p:pRg st="3" end="3"/>
                                            </p:txEl>
                                          </p:spTgt>
                                        </p:tgtEl>
                                        <p:attrNameLst>
                                          <p:attrName>ppt_y</p:attrName>
                                        </p:attrNameLst>
                                      </p:cBhvr>
                                      <p:tavLst>
                                        <p:tav tm="0">
                                          <p:val>
                                            <p:strVal val="#ppt_y"/>
                                          </p:val>
                                        </p:tav>
                                        <p:tav tm="100000">
                                          <p:val>
                                            <p:strVal val="#ppt_y"/>
                                          </p:val>
                                        </p:tav>
                                      </p:tavLst>
                                    </p:anim>
                                    <p:animEffect transition="in" filter="fade">
                                      <p:cBhvr>
                                        <p:cTn id="28" dur="500"/>
                                        <p:tgtEl>
                                          <p:spTgt spid="2478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247811">
                                            <p:txEl>
                                              <p:pRg st="4" end="4"/>
                                            </p:txEl>
                                          </p:spTgt>
                                        </p:tgtEl>
                                        <p:attrNameLst>
                                          <p:attrName>style.visibility</p:attrName>
                                        </p:attrNameLst>
                                      </p:cBhvr>
                                      <p:to>
                                        <p:strVal val="visible"/>
                                      </p:to>
                                    </p:set>
                                    <p:anim calcmode="lin" valueType="num">
                                      <p:cBhvr>
                                        <p:cTn id="33" dur="500" fill="hold"/>
                                        <p:tgtEl>
                                          <p:spTgt spid="247811">
                                            <p:txEl>
                                              <p:pRg st="4" end="4"/>
                                            </p:txEl>
                                          </p:spTgt>
                                        </p:tgtEl>
                                        <p:attrNameLst>
                                          <p:attrName>ppt_w</p:attrName>
                                        </p:attrNameLst>
                                      </p:cBhvr>
                                      <p:tavLst>
                                        <p:tav tm="0">
                                          <p:val>
                                            <p:strVal val="#ppt_w*0.05"/>
                                          </p:val>
                                        </p:tav>
                                        <p:tav tm="100000">
                                          <p:val>
                                            <p:strVal val="#ppt_w"/>
                                          </p:val>
                                        </p:tav>
                                      </p:tavLst>
                                    </p:anim>
                                    <p:anim calcmode="lin" valueType="num">
                                      <p:cBhvr>
                                        <p:cTn id="34" dur="500" fill="hold"/>
                                        <p:tgtEl>
                                          <p:spTgt spid="247811">
                                            <p:txEl>
                                              <p:pRg st="4" end="4"/>
                                            </p:txEl>
                                          </p:spTgt>
                                        </p:tgtEl>
                                        <p:attrNameLst>
                                          <p:attrName>ppt_h</p:attrName>
                                        </p:attrNameLst>
                                      </p:cBhvr>
                                      <p:tavLst>
                                        <p:tav tm="0">
                                          <p:val>
                                            <p:strVal val="#ppt_h"/>
                                          </p:val>
                                        </p:tav>
                                        <p:tav tm="100000">
                                          <p:val>
                                            <p:strVal val="#ppt_h"/>
                                          </p:val>
                                        </p:tav>
                                      </p:tavLst>
                                    </p:anim>
                                    <p:anim calcmode="lin" valueType="num">
                                      <p:cBhvr>
                                        <p:cTn id="35" dur="500" fill="hold"/>
                                        <p:tgtEl>
                                          <p:spTgt spid="247811">
                                            <p:txEl>
                                              <p:pRg st="4" end="4"/>
                                            </p:txEl>
                                          </p:spTgt>
                                        </p:tgtEl>
                                        <p:attrNameLst>
                                          <p:attrName>ppt_x</p:attrName>
                                        </p:attrNameLst>
                                      </p:cBhvr>
                                      <p:tavLst>
                                        <p:tav tm="0">
                                          <p:val>
                                            <p:strVal val="#ppt_x-.2"/>
                                          </p:val>
                                        </p:tav>
                                        <p:tav tm="100000">
                                          <p:val>
                                            <p:strVal val="#ppt_x"/>
                                          </p:val>
                                        </p:tav>
                                      </p:tavLst>
                                    </p:anim>
                                    <p:anim calcmode="lin" valueType="num">
                                      <p:cBhvr>
                                        <p:cTn id="36" dur="500" fill="hold"/>
                                        <p:tgtEl>
                                          <p:spTgt spid="247811">
                                            <p:txEl>
                                              <p:pRg st="4" end="4"/>
                                            </p:txEl>
                                          </p:spTgt>
                                        </p:tgtEl>
                                        <p:attrNameLst>
                                          <p:attrName>ppt_y</p:attrName>
                                        </p:attrNameLst>
                                      </p:cBhvr>
                                      <p:tavLst>
                                        <p:tav tm="0">
                                          <p:val>
                                            <p:strVal val="#ppt_y"/>
                                          </p:val>
                                        </p:tav>
                                        <p:tav tm="100000">
                                          <p:val>
                                            <p:strVal val="#ppt_y"/>
                                          </p:val>
                                        </p:tav>
                                      </p:tavLst>
                                    </p:anim>
                                    <p:animEffect transition="in" filter="fade">
                                      <p:cBhvr>
                                        <p:cTn id="37" dur="500"/>
                                        <p:tgtEl>
                                          <p:spTgt spid="247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0" y="214290"/>
            <a:ext cx="8686800" cy="5916635"/>
          </a:xfrm>
        </p:spPr>
        <p:txBody>
          <a:bodyPr>
            <a:normAutofit lnSpcReduction="10000"/>
          </a:bodyPr>
          <a:lstStyle/>
          <a:p>
            <a:pPr>
              <a:lnSpc>
                <a:spcPct val="80000"/>
              </a:lnSpc>
              <a:buFont typeface="Wingdings" pitchFamily="2" charset="2"/>
              <a:buNone/>
            </a:pPr>
            <a:r>
              <a:rPr lang="ar-SA" altLang="zh-CN" sz="4300" b="1" i="1" dirty="0">
                <a:solidFill>
                  <a:schemeClr val="tx2">
                    <a:lumMod val="75000"/>
                  </a:schemeClr>
                </a:solidFill>
                <a:effectLst>
                  <a:outerShdw blurRad="38100" dist="38100" dir="2700000" algn="tl">
                    <a:srgbClr val="000000">
                      <a:alpha val="43137"/>
                    </a:srgbClr>
                  </a:outerShdw>
                </a:effectLst>
              </a:rPr>
              <a:t>العوامل المؤثرة على الإدراك : </a:t>
            </a:r>
          </a:p>
          <a:p>
            <a:pPr>
              <a:lnSpc>
                <a:spcPct val="80000"/>
              </a:lnSpc>
              <a:buClr>
                <a:srgbClr val="A50021"/>
              </a:buClr>
              <a:buFont typeface="Wingdings" pitchFamily="2" charset="2"/>
              <a:buChar char="q"/>
            </a:pPr>
            <a:r>
              <a:rPr lang="ar-SA" altLang="zh-CN" sz="4300" b="1" i="1" dirty="0" err="1">
                <a:solidFill>
                  <a:schemeClr val="tx2">
                    <a:lumMod val="75000"/>
                  </a:schemeClr>
                </a:solidFill>
                <a:effectLst>
                  <a:outerShdw blurRad="38100" dist="38100" dir="2700000" algn="tl">
                    <a:srgbClr val="000000">
                      <a:alpha val="43137"/>
                    </a:srgbClr>
                  </a:outerShdw>
                </a:effectLst>
              </a:rPr>
              <a:t>الإنتقائية</a:t>
            </a:r>
            <a:r>
              <a:rPr lang="ar-SA" altLang="zh-CN" sz="4300" b="1" i="1" dirty="0">
                <a:solidFill>
                  <a:schemeClr val="tx2">
                    <a:lumMod val="75000"/>
                  </a:schemeClr>
                </a:solidFill>
                <a:effectLst>
                  <a:outerShdw blurRad="38100" dist="38100" dir="2700000" algn="tl">
                    <a:srgbClr val="000000">
                      <a:alpha val="43137"/>
                    </a:srgbClr>
                  </a:outerShdw>
                </a:effectLst>
              </a:rPr>
              <a:t> : </a:t>
            </a:r>
          </a:p>
          <a:p>
            <a:pPr>
              <a:lnSpc>
                <a:spcPct val="80000"/>
              </a:lnSpc>
              <a:buFont typeface="Wingdings" pitchFamily="2" charset="2"/>
              <a:buNone/>
            </a:pPr>
            <a:r>
              <a:rPr lang="ar-SA" altLang="zh-CN" sz="3600" b="1" i="1" dirty="0">
                <a:solidFill>
                  <a:schemeClr val="tx2">
                    <a:lumMod val="75000"/>
                  </a:schemeClr>
                </a:solidFill>
                <a:effectLst>
                  <a:outerShdw blurRad="38100" dist="38100" dir="2700000" algn="tl">
                    <a:srgbClr val="000000">
                      <a:alpha val="43137"/>
                    </a:srgbClr>
                  </a:outerShdw>
                </a:effectLst>
              </a:rPr>
              <a:t>    الإنسان لا يتأثر بكل شيء يراه ,بل هو يستوعب بعض  المؤثرات البراقة التي من الممكن أن تثير انتباهه ويرغبها</a:t>
            </a:r>
            <a:r>
              <a:rPr lang="ar-SA" altLang="zh-CN" sz="3600" b="1" i="1" dirty="0" smtClean="0">
                <a:solidFill>
                  <a:schemeClr val="tx2">
                    <a:lumMod val="75000"/>
                  </a:schemeClr>
                </a:solidFill>
                <a:effectLst>
                  <a:outerShdw blurRad="38100" dist="38100" dir="2700000" algn="tl">
                    <a:srgbClr val="000000">
                      <a:alpha val="43137"/>
                    </a:srgbClr>
                  </a:outerShdw>
                </a:effectLst>
              </a:rPr>
              <a:t>. ( سلوك الموظف المراقب ، رجل التحري)</a:t>
            </a:r>
          </a:p>
          <a:p>
            <a:pPr>
              <a:lnSpc>
                <a:spcPct val="80000"/>
              </a:lnSpc>
              <a:buClr>
                <a:srgbClr val="A50021"/>
              </a:buClr>
              <a:buFont typeface="Wingdings" pitchFamily="2" charset="2"/>
              <a:buChar char="q"/>
            </a:pPr>
            <a:r>
              <a:rPr lang="ar-SA" sz="4000" b="1" i="1" dirty="0" smtClean="0">
                <a:solidFill>
                  <a:schemeClr val="tx2">
                    <a:lumMod val="75000"/>
                  </a:schemeClr>
                </a:solidFill>
                <a:effectLst>
                  <a:outerShdw blurRad="38100" dist="38100" dir="2700000" algn="tl">
                    <a:srgbClr val="000000">
                      <a:alpha val="43137"/>
                    </a:srgbClr>
                  </a:outerShdw>
                </a:effectLst>
              </a:rPr>
              <a:t> </a:t>
            </a:r>
            <a:r>
              <a:rPr lang="ar-SA" sz="4000" b="1" i="1" dirty="0" smtClean="0">
                <a:solidFill>
                  <a:schemeClr val="tx2">
                    <a:lumMod val="75000"/>
                  </a:schemeClr>
                </a:solidFill>
                <a:effectLst>
                  <a:outerShdw blurRad="38100" dist="38100" dir="2700000" algn="tl">
                    <a:srgbClr val="000000">
                      <a:alpha val="43137"/>
                    </a:srgbClr>
                  </a:outerShdw>
                </a:effectLst>
                <a:latin typeface="SimSun" pitchFamily="2" charset="-122"/>
              </a:rPr>
              <a:t>الاهتمامات</a:t>
            </a:r>
            <a:r>
              <a:rPr lang="ar-SA" sz="4000" b="1" i="1" dirty="0" smtClean="0">
                <a:solidFill>
                  <a:schemeClr val="tx2">
                    <a:lumMod val="75000"/>
                  </a:schemeClr>
                </a:solidFill>
                <a:effectLst>
                  <a:outerShdw blurRad="38100" dist="38100" dir="2700000" algn="tl">
                    <a:srgbClr val="000000">
                      <a:alpha val="43137"/>
                    </a:srgbClr>
                  </a:outerShdw>
                </a:effectLst>
              </a:rPr>
              <a:t> : </a:t>
            </a:r>
          </a:p>
          <a:p>
            <a:pPr>
              <a:lnSpc>
                <a:spcPct val="80000"/>
              </a:lnSpc>
              <a:buClr>
                <a:srgbClr val="A50021"/>
              </a:buClr>
              <a:buFont typeface="Wingdings" pitchFamily="2" charset="2"/>
              <a:buNone/>
            </a:pPr>
            <a:r>
              <a:rPr lang="ar-SA" b="1" i="1" dirty="0" smtClean="0">
                <a:solidFill>
                  <a:schemeClr val="tx2">
                    <a:lumMod val="75000"/>
                  </a:schemeClr>
                </a:solidFill>
                <a:effectLst>
                  <a:outerShdw blurRad="38100" dist="38100" dir="2700000" algn="tl">
                    <a:srgbClr val="000000">
                      <a:alpha val="43137"/>
                    </a:srgbClr>
                  </a:outerShdw>
                </a:effectLst>
              </a:rPr>
              <a:t>    </a:t>
            </a:r>
            <a:r>
              <a:rPr lang="ar-SA" altLang="zh-CN" sz="3600" b="1" i="1" dirty="0" smtClean="0">
                <a:solidFill>
                  <a:schemeClr val="tx2">
                    <a:lumMod val="75000"/>
                  </a:schemeClr>
                </a:solidFill>
                <a:effectLst>
                  <a:outerShdw blurRad="38100" dist="38100" dir="2700000" algn="tl">
                    <a:srgbClr val="000000">
                      <a:alpha val="43137"/>
                    </a:srgbClr>
                  </a:outerShdw>
                </a:effectLst>
              </a:rPr>
              <a:t>المهندس المعماري ، طبيب الاسنان ، الطبيب النفسي ،الصائم . </a:t>
            </a:r>
            <a:endParaRPr lang="ar-SA" altLang="zh-CN" sz="3600" b="1" i="1" dirty="0">
              <a:solidFill>
                <a:schemeClr val="tx2">
                  <a:lumMod val="75000"/>
                </a:schemeClr>
              </a:solidFill>
              <a:effectLst>
                <a:outerShdw blurRad="38100" dist="38100" dir="2700000" algn="tl">
                  <a:srgbClr val="000000">
                    <a:alpha val="43137"/>
                  </a:srgbClr>
                </a:outerShdw>
              </a:effectLst>
            </a:endParaRPr>
          </a:p>
          <a:p>
            <a:pPr>
              <a:lnSpc>
                <a:spcPct val="80000"/>
              </a:lnSpc>
              <a:buClr>
                <a:srgbClr val="A50021"/>
              </a:buClr>
              <a:buFont typeface="Wingdings" pitchFamily="2" charset="2"/>
              <a:buChar char="q"/>
            </a:pPr>
            <a:r>
              <a:rPr lang="ar-SA" sz="4000" b="1" i="1" dirty="0">
                <a:solidFill>
                  <a:schemeClr val="tx2">
                    <a:lumMod val="75000"/>
                  </a:schemeClr>
                </a:solidFill>
                <a:effectLst>
                  <a:outerShdw blurRad="38100" dist="38100" dir="2700000" algn="tl">
                    <a:srgbClr val="000000">
                      <a:alpha val="43137"/>
                    </a:srgbClr>
                  </a:outerShdw>
                </a:effectLst>
              </a:rPr>
              <a:t>الدوافع : </a:t>
            </a:r>
          </a:p>
          <a:p>
            <a:pPr>
              <a:lnSpc>
                <a:spcPct val="80000"/>
              </a:lnSpc>
              <a:buClr>
                <a:srgbClr val="A50021"/>
              </a:buClr>
              <a:buFont typeface="Wingdings" pitchFamily="2" charset="2"/>
              <a:buNone/>
            </a:pPr>
            <a:r>
              <a:rPr lang="ar-SA" sz="2800" b="1" i="1" dirty="0">
                <a:solidFill>
                  <a:schemeClr val="tx2">
                    <a:lumMod val="75000"/>
                  </a:schemeClr>
                </a:solidFill>
                <a:effectLst/>
              </a:rPr>
              <a:t>   </a:t>
            </a:r>
            <a:r>
              <a:rPr lang="ar-SA" altLang="zh-CN" b="1" i="1" dirty="0">
                <a:solidFill>
                  <a:schemeClr val="tx2">
                    <a:lumMod val="75000"/>
                  </a:schemeClr>
                </a:solidFill>
                <a:effectLst>
                  <a:outerShdw blurRad="38100" dist="38100" dir="2700000" algn="tl">
                    <a:srgbClr val="000000">
                      <a:alpha val="43137"/>
                    </a:srgbClr>
                  </a:outerShdw>
                </a:effectLst>
              </a:rPr>
              <a:t>الاحتياجات </a:t>
            </a:r>
            <a:r>
              <a:rPr lang="ar-SA" altLang="zh-CN" b="1" i="1" dirty="0" err="1" smtClean="0">
                <a:solidFill>
                  <a:schemeClr val="tx2">
                    <a:lumMod val="75000"/>
                  </a:schemeClr>
                </a:solidFill>
                <a:effectLst>
                  <a:outerShdw blurRad="38100" dist="38100" dir="2700000" algn="tl">
                    <a:srgbClr val="000000">
                      <a:alpha val="43137"/>
                    </a:srgbClr>
                  </a:outerShdw>
                </a:effectLst>
              </a:rPr>
              <a:t>غيرالمشبعة</a:t>
            </a:r>
            <a:r>
              <a:rPr lang="ar-SA" altLang="zh-CN" b="1" i="1" dirty="0" smtClean="0">
                <a:solidFill>
                  <a:schemeClr val="tx2">
                    <a:lumMod val="75000"/>
                  </a:schemeClr>
                </a:solidFill>
                <a:effectLst>
                  <a:outerShdw blurRad="38100" dist="38100" dir="2700000" algn="tl">
                    <a:srgbClr val="000000">
                      <a:alpha val="43137"/>
                    </a:srgbClr>
                  </a:outerShdw>
                </a:effectLst>
              </a:rPr>
              <a:t> </a:t>
            </a:r>
            <a:r>
              <a:rPr lang="ar-SA" altLang="zh-CN" b="1" i="1" dirty="0">
                <a:solidFill>
                  <a:schemeClr val="tx2">
                    <a:lumMod val="75000"/>
                  </a:schemeClr>
                </a:solidFill>
                <a:effectLst>
                  <a:outerShdw blurRad="38100" dist="38100" dir="2700000" algn="tl">
                    <a:srgbClr val="000000">
                      <a:alpha val="43137"/>
                    </a:srgbClr>
                  </a:outerShdw>
                </a:effectLst>
              </a:rPr>
              <a:t>تعمل على إثارة الشخص وربما تؤثر على إدراكه لحقائق الأمور. ( الشعور </a:t>
            </a:r>
            <a:r>
              <a:rPr lang="ar-SA" altLang="zh-CN" b="1" i="1" dirty="0" smtClean="0">
                <a:solidFill>
                  <a:schemeClr val="tx2">
                    <a:lumMod val="75000"/>
                  </a:schemeClr>
                </a:solidFill>
                <a:effectLst>
                  <a:outerShdw blurRad="38100" dist="38100" dir="2700000" algn="tl">
                    <a:srgbClr val="000000">
                      <a:alpha val="43137"/>
                    </a:srgbClr>
                  </a:outerShdw>
                </a:effectLst>
              </a:rPr>
              <a:t>بعدم الأمن </a:t>
            </a:r>
            <a:r>
              <a:rPr lang="ar-SA" altLang="zh-CN" b="1" i="1" dirty="0">
                <a:solidFill>
                  <a:schemeClr val="tx2">
                    <a:lumMod val="75000"/>
                  </a:schemeClr>
                </a:solidFill>
                <a:effectLst>
                  <a:outerShdw blurRad="38100" dist="38100" dir="2700000" algn="tl">
                    <a:srgbClr val="000000">
                      <a:alpha val="43137"/>
                    </a:srgbClr>
                  </a:outerShdw>
                </a:effectLst>
              </a:rPr>
              <a:t>الوظيفي </a:t>
            </a:r>
            <a:r>
              <a:rPr lang="ar-SA" b="1" i="1" dirty="0">
                <a:solidFill>
                  <a:schemeClr val="tx2">
                    <a:lumMod val="75000"/>
                  </a:schemeClr>
                </a:solidFill>
                <a:effectLst>
                  <a:outerShdw blurRad="38100" dist="38100" dir="2700000" algn="tl">
                    <a:srgbClr val="000000">
                      <a:alpha val="43137"/>
                    </a:srgbClr>
                  </a:outerShdw>
                </a:effectLst>
              </a:rPr>
              <a:t>تجعل </a:t>
            </a:r>
            <a:r>
              <a:rPr lang="ar-SA" b="1" i="1" dirty="0" smtClean="0">
                <a:solidFill>
                  <a:schemeClr val="tx2">
                    <a:lumMod val="75000"/>
                  </a:schemeClr>
                </a:solidFill>
                <a:effectLst>
                  <a:outerShdw blurRad="38100" dist="38100" dir="2700000" algn="tl">
                    <a:srgbClr val="000000">
                      <a:alpha val="43137"/>
                    </a:srgbClr>
                  </a:outerShdw>
                </a:effectLst>
              </a:rPr>
              <a:t>الرئيس </a:t>
            </a:r>
            <a:r>
              <a:rPr lang="ar-SA" b="1" i="1" dirty="0">
                <a:solidFill>
                  <a:schemeClr val="tx2">
                    <a:lumMod val="75000"/>
                  </a:schemeClr>
                </a:solidFill>
                <a:effectLst>
                  <a:outerShdw blurRad="38100" dist="38100" dir="2700000" algn="tl">
                    <a:srgbClr val="000000">
                      <a:alpha val="43137"/>
                    </a:srgbClr>
                  </a:outerShdw>
                </a:effectLst>
              </a:rPr>
              <a:t>يفسر أي تقدم لموظف أخر بأنه رغبة منه لإزاحته من وظيفته . </a:t>
            </a:r>
            <a:r>
              <a:rPr lang="ar-SA" b="1" i="1" dirty="0" smtClean="0">
                <a:solidFill>
                  <a:schemeClr val="tx2">
                    <a:lumMod val="75000"/>
                  </a:schemeClr>
                </a:solidFill>
                <a:effectLst>
                  <a:outerShdw blurRad="38100" dist="38100" dir="2700000" algn="tl">
                    <a:srgbClr val="000000">
                      <a:alpha val="43137"/>
                    </a:srgbClr>
                  </a:outerShdw>
                </a:effectLst>
              </a:rPr>
              <a:t>الزوج غير المتعلم </a:t>
            </a:r>
            <a:endParaRPr lang="ar-SA" b="1" i="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5" name="عنصر نائب لرقم الشريحة 5"/>
          <p:cNvSpPr>
            <a:spLocks noGrp="1"/>
          </p:cNvSpPr>
          <p:nvPr>
            <p:ph type="sldNum" sz="quarter" idx="12"/>
          </p:nvPr>
        </p:nvSpPr>
        <p:spPr/>
        <p:txBody>
          <a:bodyPr/>
          <a:lstStyle/>
          <a:p>
            <a:fld id="{CA6CE1DF-05FA-4E84-AAA4-421C9B6AC8C4}" type="slidenum">
              <a:rPr lang="ar-SA"/>
              <a:pPr/>
              <a:t>108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p:cTn id="7" dur="500" fill="hold"/>
                                        <p:tgtEl>
                                          <p:spTgt spid="25293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5293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5293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5293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529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52931">
                                            <p:txEl>
                                              <p:pRg st="1" end="1"/>
                                            </p:txEl>
                                          </p:spTgt>
                                        </p:tgtEl>
                                        <p:attrNameLst>
                                          <p:attrName>style.visibility</p:attrName>
                                        </p:attrNameLst>
                                      </p:cBhvr>
                                      <p:to>
                                        <p:strVal val="visible"/>
                                      </p:to>
                                    </p:set>
                                    <p:anim calcmode="lin" valueType="num">
                                      <p:cBhvr>
                                        <p:cTn id="16" dur="500" fill="hold"/>
                                        <p:tgtEl>
                                          <p:spTgt spid="252931">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52931">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52931">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52931">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529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52931">
                                            <p:txEl>
                                              <p:pRg st="2" end="2"/>
                                            </p:txEl>
                                          </p:spTgt>
                                        </p:tgtEl>
                                        <p:attrNameLst>
                                          <p:attrName>style.visibility</p:attrName>
                                        </p:attrNameLst>
                                      </p:cBhvr>
                                      <p:to>
                                        <p:strVal val="visible"/>
                                      </p:to>
                                    </p:set>
                                    <p:anim calcmode="lin" valueType="num">
                                      <p:cBhvr>
                                        <p:cTn id="25" dur="500" fill="hold"/>
                                        <p:tgtEl>
                                          <p:spTgt spid="252931">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52931">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52931">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52931">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5293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52931">
                                            <p:txEl>
                                              <p:pRg st="3" end="3"/>
                                            </p:txEl>
                                          </p:spTgt>
                                        </p:tgtEl>
                                        <p:attrNameLst>
                                          <p:attrName>style.visibility</p:attrName>
                                        </p:attrNameLst>
                                      </p:cBhvr>
                                      <p:to>
                                        <p:strVal val="visible"/>
                                      </p:to>
                                    </p:set>
                                    <p:anim calcmode="lin" valueType="num">
                                      <p:cBhvr>
                                        <p:cTn id="34" dur="500" fill="hold"/>
                                        <p:tgtEl>
                                          <p:spTgt spid="252931">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252931">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252931">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252931">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25293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252931">
                                            <p:txEl>
                                              <p:pRg st="4" end="4"/>
                                            </p:txEl>
                                          </p:spTgt>
                                        </p:tgtEl>
                                        <p:attrNameLst>
                                          <p:attrName>style.visibility</p:attrName>
                                        </p:attrNameLst>
                                      </p:cBhvr>
                                      <p:to>
                                        <p:strVal val="visible"/>
                                      </p:to>
                                    </p:set>
                                    <p:anim calcmode="lin" valueType="num">
                                      <p:cBhvr>
                                        <p:cTn id="43" dur="500" fill="hold"/>
                                        <p:tgtEl>
                                          <p:spTgt spid="252931">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252931">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252931">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252931">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25293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252931">
                                            <p:txEl>
                                              <p:pRg st="5" end="5"/>
                                            </p:txEl>
                                          </p:spTgt>
                                        </p:tgtEl>
                                        <p:attrNameLst>
                                          <p:attrName>style.visibility</p:attrName>
                                        </p:attrNameLst>
                                      </p:cBhvr>
                                      <p:to>
                                        <p:strVal val="visible"/>
                                      </p:to>
                                    </p:set>
                                    <p:anim calcmode="lin" valueType="num">
                                      <p:cBhvr>
                                        <p:cTn id="52" dur="500" fill="hold"/>
                                        <p:tgtEl>
                                          <p:spTgt spid="252931">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252931">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252931">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252931">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252931">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252931">
                                            <p:txEl>
                                              <p:pRg st="6" end="6"/>
                                            </p:txEl>
                                          </p:spTgt>
                                        </p:tgtEl>
                                        <p:attrNameLst>
                                          <p:attrName>style.visibility</p:attrName>
                                        </p:attrNameLst>
                                      </p:cBhvr>
                                      <p:to>
                                        <p:strVal val="visible"/>
                                      </p:to>
                                    </p:set>
                                    <p:anim calcmode="lin" valueType="num">
                                      <p:cBhvr>
                                        <p:cTn id="61" dur="500" fill="hold"/>
                                        <p:tgtEl>
                                          <p:spTgt spid="252931">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252931">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252931">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252931">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252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idx="1"/>
          </p:nvPr>
        </p:nvSpPr>
        <p:spPr>
          <a:xfrm>
            <a:off x="142844" y="214290"/>
            <a:ext cx="8543956" cy="6429420"/>
          </a:xfrm>
        </p:spPr>
        <p:txBody>
          <a:bodyPr>
            <a:normAutofit fontScale="85000" lnSpcReduction="20000"/>
          </a:bodyPr>
          <a:lstStyle/>
          <a:p>
            <a:pPr>
              <a:buClr>
                <a:srgbClr val="A50021"/>
              </a:buClr>
              <a:buFont typeface="Wingdings" pitchFamily="2" charset="2"/>
              <a:buChar char="q"/>
            </a:pPr>
            <a:r>
              <a:rPr lang="ar-SA" sz="4400" b="1" dirty="0">
                <a:effectLst>
                  <a:outerShdw blurRad="38100" dist="38100" dir="2700000" algn="tl">
                    <a:srgbClr val="000000">
                      <a:alpha val="43137"/>
                    </a:srgbClr>
                  </a:outerShdw>
                </a:effectLst>
              </a:rPr>
              <a:t> </a:t>
            </a:r>
            <a:r>
              <a:rPr lang="ar-SA" sz="5200" b="1" dirty="0">
                <a:solidFill>
                  <a:schemeClr val="tx2">
                    <a:lumMod val="75000"/>
                  </a:schemeClr>
                </a:solidFill>
                <a:effectLst>
                  <a:outerShdw blurRad="38100" dist="38100" dir="2700000" algn="tl">
                    <a:srgbClr val="000000">
                      <a:alpha val="43137"/>
                    </a:srgbClr>
                  </a:outerShdw>
                </a:effectLst>
              </a:rPr>
              <a:t>التوقعات : </a:t>
            </a:r>
          </a:p>
          <a:p>
            <a:pPr>
              <a:buClr>
                <a:srgbClr val="A50021"/>
              </a:buClr>
              <a:buFont typeface="Wingdings" pitchFamily="2" charset="2"/>
              <a:buNone/>
            </a:pPr>
            <a:r>
              <a:rPr lang="ar-SA" dirty="0">
                <a:solidFill>
                  <a:schemeClr val="tx2">
                    <a:lumMod val="75000"/>
                  </a:schemeClr>
                </a:solidFill>
              </a:rPr>
              <a:t> </a:t>
            </a:r>
            <a:r>
              <a:rPr lang="ar-SA" sz="4700" b="1" i="1" dirty="0">
                <a:solidFill>
                  <a:schemeClr val="tx2">
                    <a:lumMod val="75000"/>
                  </a:schemeClr>
                </a:solidFill>
                <a:effectLst>
                  <a:outerShdw blurRad="38100" dist="38100" dir="2700000" algn="tl">
                    <a:srgbClr val="000000">
                      <a:alpha val="43137"/>
                    </a:srgbClr>
                  </a:outerShdw>
                </a:effectLst>
              </a:rPr>
              <a:t>إذا كان هناك توقع محدد,فإن الفرد لا يرى إلا ما توقعه سواء كان يمثل الحقيقة أم لا</a:t>
            </a:r>
            <a:r>
              <a:rPr lang="ar-SA" sz="3900" b="1" i="1" dirty="0">
                <a:solidFill>
                  <a:schemeClr val="tx2">
                    <a:lumMod val="75000"/>
                  </a:schemeClr>
                </a:solidFill>
                <a:effectLst>
                  <a:outerShdw blurRad="38100" dist="38100" dir="2700000" algn="tl">
                    <a:srgbClr val="000000">
                      <a:alpha val="43137"/>
                    </a:srgbClr>
                  </a:outerShdw>
                </a:effectLst>
              </a:rPr>
              <a:t>. </a:t>
            </a:r>
            <a:endParaRPr lang="ar-SA" sz="3900" b="1" i="1" dirty="0" smtClean="0">
              <a:solidFill>
                <a:schemeClr val="tx2">
                  <a:lumMod val="75000"/>
                </a:schemeClr>
              </a:solidFill>
              <a:effectLst>
                <a:outerShdw blurRad="38100" dist="38100" dir="2700000" algn="tl">
                  <a:srgbClr val="000000">
                    <a:alpha val="43137"/>
                  </a:srgbClr>
                </a:outerShdw>
              </a:effectLst>
            </a:endParaRPr>
          </a:p>
          <a:p>
            <a:pPr>
              <a:buClr>
                <a:srgbClr val="A50021"/>
              </a:buClr>
              <a:buFont typeface="Wingdings" pitchFamily="2" charset="2"/>
              <a:buNone/>
            </a:pPr>
            <a:r>
              <a:rPr lang="ar-SA" sz="3900" b="1" i="1" dirty="0" smtClean="0">
                <a:solidFill>
                  <a:schemeClr val="tx2">
                    <a:lumMod val="75000"/>
                  </a:schemeClr>
                </a:solidFill>
                <a:effectLst>
                  <a:outerShdw blurRad="38100" dist="38100" dir="2700000" algn="tl">
                    <a:srgbClr val="000000">
                      <a:alpha val="43137"/>
                    </a:srgbClr>
                  </a:outerShdw>
                </a:effectLst>
              </a:rPr>
              <a:t> الرياضيون             أغبياء </a:t>
            </a:r>
            <a:endParaRPr lang="ar-SA" sz="3900" b="1" i="1" dirty="0">
              <a:solidFill>
                <a:schemeClr val="tx2">
                  <a:lumMod val="75000"/>
                </a:schemeClr>
              </a:solidFill>
              <a:effectLst>
                <a:outerShdw blurRad="38100" dist="38100" dir="2700000" algn="tl">
                  <a:srgbClr val="000000">
                    <a:alpha val="43137"/>
                  </a:srgbClr>
                </a:outerShdw>
              </a:effectLst>
            </a:endParaRPr>
          </a:p>
          <a:p>
            <a:pPr>
              <a:buClr>
                <a:srgbClr val="A50021"/>
              </a:buClr>
              <a:buFont typeface="Wingdings" pitchFamily="2" charset="2"/>
              <a:buNone/>
            </a:pPr>
            <a:r>
              <a:rPr lang="ar-SA" sz="3900" b="1" i="1" dirty="0">
                <a:solidFill>
                  <a:schemeClr val="tx2">
                    <a:lumMod val="75000"/>
                  </a:schemeClr>
                </a:solidFill>
                <a:effectLst>
                  <a:outerShdw blurRad="38100" dist="38100" dir="2700000" algn="tl">
                    <a:srgbClr val="000000">
                      <a:alpha val="43137"/>
                    </a:srgbClr>
                  </a:outerShdw>
                </a:effectLst>
              </a:rPr>
              <a:t>   الشباب                 متهورين </a:t>
            </a:r>
          </a:p>
          <a:p>
            <a:pPr>
              <a:buClr>
                <a:srgbClr val="A50021"/>
              </a:buClr>
              <a:buFont typeface="Wingdings" pitchFamily="2" charset="2"/>
              <a:buNone/>
            </a:pPr>
            <a:r>
              <a:rPr lang="ar-SA" sz="3900" b="1" i="1" dirty="0">
                <a:solidFill>
                  <a:schemeClr val="tx2">
                    <a:lumMod val="75000"/>
                  </a:schemeClr>
                </a:solidFill>
                <a:effectLst>
                  <a:outerShdw blurRad="38100" dist="38100" dir="2700000" algn="tl">
                    <a:srgbClr val="000000">
                      <a:alpha val="43137"/>
                    </a:srgbClr>
                  </a:outerShdw>
                </a:effectLst>
              </a:rPr>
              <a:t>   وكلاء النيابة          </a:t>
            </a:r>
            <a:r>
              <a:rPr lang="ar-SA" sz="3900" b="1" i="1" dirty="0" smtClean="0">
                <a:solidFill>
                  <a:schemeClr val="tx2">
                    <a:lumMod val="75000"/>
                  </a:schemeClr>
                </a:solidFill>
                <a:effectLst>
                  <a:outerShdw blurRad="38100" dist="38100" dir="2700000" algn="tl">
                    <a:srgbClr val="000000">
                      <a:alpha val="43137"/>
                    </a:srgbClr>
                  </a:outerShdw>
                </a:effectLst>
              </a:rPr>
              <a:t> </a:t>
            </a:r>
            <a:r>
              <a:rPr lang="ar-SA" sz="3900" b="1" i="1" dirty="0">
                <a:solidFill>
                  <a:schemeClr val="tx2">
                    <a:lumMod val="75000"/>
                  </a:schemeClr>
                </a:solidFill>
                <a:effectLst>
                  <a:outerShdw blurRad="38100" dist="38100" dir="2700000" algn="tl">
                    <a:srgbClr val="000000">
                      <a:alpha val="43137"/>
                    </a:srgbClr>
                  </a:outerShdw>
                </a:effectLst>
              </a:rPr>
              <a:t>شكاكين </a:t>
            </a:r>
            <a:endParaRPr lang="ar-SA" sz="3900" b="1" i="1" dirty="0" smtClean="0">
              <a:solidFill>
                <a:schemeClr val="tx2">
                  <a:lumMod val="75000"/>
                </a:schemeClr>
              </a:solidFill>
              <a:effectLst>
                <a:outerShdw blurRad="38100" dist="38100" dir="2700000" algn="tl">
                  <a:srgbClr val="000000">
                    <a:alpha val="43137"/>
                  </a:srgbClr>
                </a:outerShdw>
              </a:effectLst>
            </a:endParaRPr>
          </a:p>
          <a:p>
            <a:pPr>
              <a:buClr>
                <a:srgbClr val="A50021"/>
              </a:buClr>
              <a:buFont typeface="Wingdings" pitchFamily="2" charset="2"/>
              <a:buNone/>
            </a:pPr>
            <a:r>
              <a:rPr lang="ar-SA" sz="3900" b="1" i="1" dirty="0" smtClean="0">
                <a:solidFill>
                  <a:schemeClr val="tx2">
                    <a:lumMod val="75000"/>
                  </a:schemeClr>
                </a:solidFill>
                <a:effectLst>
                  <a:outerShdw blurRad="38100" dist="38100" dir="2700000" algn="tl">
                    <a:srgbClr val="000000">
                      <a:alpha val="43137"/>
                    </a:srgbClr>
                  </a:outerShdw>
                </a:effectLst>
              </a:rPr>
              <a:t>  المدراء            متعالين ومتسلطين .</a:t>
            </a:r>
            <a:endParaRPr lang="ar-SA" sz="3900" b="1" i="1" dirty="0">
              <a:solidFill>
                <a:schemeClr val="tx2">
                  <a:lumMod val="75000"/>
                </a:schemeClr>
              </a:solidFill>
              <a:effectLst>
                <a:outerShdw blurRad="38100" dist="38100" dir="2700000" algn="tl">
                  <a:srgbClr val="000000">
                    <a:alpha val="43137"/>
                  </a:srgbClr>
                </a:outerShdw>
              </a:effectLst>
            </a:endParaRPr>
          </a:p>
          <a:p>
            <a:pPr>
              <a:buClr>
                <a:srgbClr val="A50021"/>
              </a:buClr>
              <a:buFont typeface="Wingdings" pitchFamily="2" charset="2"/>
              <a:buChar char="q"/>
            </a:pPr>
            <a:r>
              <a:rPr lang="ar-SA" sz="4400" b="1" i="1" dirty="0">
                <a:solidFill>
                  <a:schemeClr val="tx2">
                    <a:lumMod val="75000"/>
                  </a:schemeClr>
                </a:solidFill>
                <a:effectLst>
                  <a:outerShdw blurRad="38100" dist="38100" dir="2700000" algn="tl">
                    <a:srgbClr val="000000">
                      <a:alpha val="43137"/>
                    </a:srgbClr>
                  </a:outerShdw>
                </a:effectLst>
              </a:rPr>
              <a:t> </a:t>
            </a:r>
            <a:r>
              <a:rPr lang="ar-SA" sz="5200" b="1" i="1" dirty="0">
                <a:solidFill>
                  <a:schemeClr val="tx2">
                    <a:lumMod val="75000"/>
                  </a:schemeClr>
                </a:solidFill>
                <a:effectLst>
                  <a:outerShdw blurRad="38100" dist="38100" dir="2700000" algn="tl">
                    <a:srgbClr val="000000">
                      <a:alpha val="43137"/>
                    </a:srgbClr>
                  </a:outerShdw>
                </a:effectLst>
              </a:rPr>
              <a:t>الخبرة : </a:t>
            </a:r>
          </a:p>
          <a:p>
            <a:pPr>
              <a:buClr>
                <a:srgbClr val="A50021"/>
              </a:buClr>
              <a:buFont typeface="Wingdings" pitchFamily="2" charset="2"/>
              <a:buNone/>
            </a:pPr>
            <a:r>
              <a:rPr lang="ar-SA" b="1" i="1" dirty="0">
                <a:solidFill>
                  <a:schemeClr val="tx2">
                    <a:lumMod val="75000"/>
                  </a:schemeClr>
                </a:solidFill>
                <a:effectLst/>
              </a:rPr>
              <a:t> </a:t>
            </a:r>
            <a:r>
              <a:rPr lang="ar-SA" sz="3900" b="1" i="1" dirty="0">
                <a:solidFill>
                  <a:schemeClr val="tx2">
                    <a:lumMod val="75000"/>
                  </a:schemeClr>
                </a:solidFill>
                <a:effectLst>
                  <a:outerShdw blurRad="38100" dist="38100" dir="2700000" algn="tl">
                    <a:srgbClr val="000000">
                      <a:alpha val="43137"/>
                    </a:srgbClr>
                  </a:outerShdw>
                </a:effectLst>
              </a:rPr>
              <a:t>تعمل الخبرات الماضية على التأثير في إدراكنا,فالأحداث التي أصبحت أقل غرابة ولم تعد جديدة تصبح أقل إثارة لحواسنا واهتماماتنا. الغريب عن البلد            يلاحظ الفروق الثقافية أكثر من الشخص الذي يعيش فيها لفترة طويلة .           </a:t>
            </a:r>
          </a:p>
          <a:p>
            <a:pPr>
              <a:buClr>
                <a:srgbClr val="A50021"/>
              </a:buClr>
              <a:buFont typeface="Wingdings" pitchFamily="2" charset="2"/>
              <a:buNone/>
            </a:pPr>
            <a:endParaRPr lang="en-US" b="1" i="1" dirty="0">
              <a:solidFill>
                <a:schemeClr val="tx2">
                  <a:lumMod val="75000"/>
                </a:schemeClr>
              </a:solidFill>
              <a:effectLst/>
            </a:endParaRPr>
          </a:p>
        </p:txBody>
      </p:sp>
      <p:sp>
        <p:nvSpPr>
          <p:cNvPr id="6"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7" name="عنصر نائب لرقم الشريحة 5"/>
          <p:cNvSpPr>
            <a:spLocks noGrp="1"/>
          </p:cNvSpPr>
          <p:nvPr>
            <p:ph type="sldNum" sz="quarter" idx="12"/>
          </p:nvPr>
        </p:nvSpPr>
        <p:spPr/>
        <p:txBody>
          <a:bodyPr/>
          <a:lstStyle/>
          <a:p>
            <a:fld id="{0F98FE37-0B23-445D-AF76-31CF73C4BB1A}" type="slidenum">
              <a:rPr lang="ar-SA"/>
              <a:pPr/>
              <a:t>109</a:t>
            </a:fld>
            <a:endParaRPr lang="en-US"/>
          </a:p>
        </p:txBody>
      </p:sp>
      <p:sp>
        <p:nvSpPr>
          <p:cNvPr id="253956" name="Line 4"/>
          <p:cNvSpPr>
            <a:spLocks noChangeShapeType="1"/>
          </p:cNvSpPr>
          <p:nvPr/>
        </p:nvSpPr>
        <p:spPr bwMode="auto">
          <a:xfrm flipH="1">
            <a:off x="5572132" y="2643182"/>
            <a:ext cx="1296988" cy="0"/>
          </a:xfrm>
          <a:prstGeom prst="line">
            <a:avLst/>
          </a:prstGeom>
          <a:noFill/>
          <a:ln w="9525">
            <a:solidFill>
              <a:schemeClr val="tx1"/>
            </a:solidFill>
            <a:round/>
            <a:headEnd/>
            <a:tailEnd type="triangle" w="med" len="med"/>
          </a:ln>
          <a:effectLst/>
        </p:spPr>
        <p:txBody>
          <a:bodyPr/>
          <a:lstStyle/>
          <a:p>
            <a:endParaRPr lang="ar-SA"/>
          </a:p>
        </p:txBody>
      </p:sp>
      <p:sp>
        <p:nvSpPr>
          <p:cNvPr id="253958" name="Line 6"/>
          <p:cNvSpPr>
            <a:spLocks noChangeShapeType="1"/>
          </p:cNvSpPr>
          <p:nvPr/>
        </p:nvSpPr>
        <p:spPr bwMode="auto">
          <a:xfrm flipH="1">
            <a:off x="5357818" y="3214686"/>
            <a:ext cx="792163" cy="0"/>
          </a:xfrm>
          <a:prstGeom prst="line">
            <a:avLst/>
          </a:prstGeom>
          <a:noFill/>
          <a:ln w="9525">
            <a:solidFill>
              <a:schemeClr val="tx1"/>
            </a:solidFill>
            <a:round/>
            <a:headEnd/>
            <a:tailEnd type="triangle" w="med" len="med"/>
          </a:ln>
          <a:effectLst/>
        </p:spPr>
        <p:txBody>
          <a:bodyPr/>
          <a:lstStyle/>
          <a:p>
            <a:endParaRPr lang="ar-SA"/>
          </a:p>
        </p:txBody>
      </p:sp>
      <p:sp>
        <p:nvSpPr>
          <p:cNvPr id="8" name="Line 4"/>
          <p:cNvSpPr>
            <a:spLocks noChangeShapeType="1"/>
          </p:cNvSpPr>
          <p:nvPr/>
        </p:nvSpPr>
        <p:spPr bwMode="auto">
          <a:xfrm flipH="1">
            <a:off x="5572132" y="2143116"/>
            <a:ext cx="1296988" cy="0"/>
          </a:xfrm>
          <a:prstGeom prst="line">
            <a:avLst/>
          </a:prstGeom>
          <a:noFill/>
          <a:ln w="9525">
            <a:solidFill>
              <a:schemeClr val="tx1"/>
            </a:solidFill>
            <a:round/>
            <a:headEnd/>
            <a:tailEnd type="triangle" w="med" len="med"/>
          </a:ln>
          <a:effectLst/>
        </p:spPr>
        <p:txBody>
          <a:bodyPr/>
          <a:lstStyle/>
          <a:p>
            <a:endParaRPr lang="ar-SA"/>
          </a:p>
        </p:txBody>
      </p:sp>
      <p:sp>
        <p:nvSpPr>
          <p:cNvPr id="9" name="Line 6"/>
          <p:cNvSpPr>
            <a:spLocks noChangeShapeType="1"/>
          </p:cNvSpPr>
          <p:nvPr/>
        </p:nvSpPr>
        <p:spPr bwMode="auto">
          <a:xfrm flipH="1">
            <a:off x="6215074" y="3714752"/>
            <a:ext cx="792163" cy="0"/>
          </a:xfrm>
          <a:prstGeom prst="line">
            <a:avLst/>
          </a:prstGeom>
          <a:noFill/>
          <a:ln w="9525">
            <a:solidFill>
              <a:schemeClr val="tx1"/>
            </a:solidFill>
            <a:round/>
            <a:headEnd/>
            <a:tailEnd type="triangle" w="med" len="med"/>
          </a:ln>
          <a:effectLst/>
        </p:spPr>
        <p:txBody>
          <a:bodyPr/>
          <a:lstStyle/>
          <a:p>
            <a:endParaRPr lang="ar-SA"/>
          </a:p>
        </p:txBody>
      </p:sp>
      <p:sp>
        <p:nvSpPr>
          <p:cNvPr id="10" name="سهم إلى اليسار 9"/>
          <p:cNvSpPr/>
          <p:nvPr/>
        </p:nvSpPr>
        <p:spPr>
          <a:xfrm>
            <a:off x="3500430" y="5500702"/>
            <a:ext cx="71438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253955">
                                            <p:txEl>
                                              <p:pRg st="1" end="1"/>
                                            </p:txEl>
                                          </p:spTgt>
                                        </p:tgtEl>
                                        <p:attrNameLst>
                                          <p:attrName>style.visibility</p:attrName>
                                        </p:attrNameLst>
                                      </p:cBhvr>
                                      <p:to>
                                        <p:strVal val="visible"/>
                                      </p:to>
                                    </p:set>
                                    <p:anim calcmode="lin" valueType="num">
                                      <p:cBhvr>
                                        <p:cTn id="13" dur="500" fill="hold"/>
                                        <p:tgtEl>
                                          <p:spTgt spid="253955">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253955">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253955">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253955">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2539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253955">
                                            <p:txEl>
                                              <p:pRg st="2" end="2"/>
                                            </p:txEl>
                                          </p:spTgt>
                                        </p:tgtEl>
                                        <p:attrNameLst>
                                          <p:attrName>style.visibility</p:attrName>
                                        </p:attrNameLst>
                                      </p:cBhvr>
                                      <p:to>
                                        <p:strVal val="visible"/>
                                      </p:to>
                                    </p:set>
                                    <p:anim calcmode="lin" valueType="num">
                                      <p:cBhvr>
                                        <p:cTn id="22" dur="500" fill="hold"/>
                                        <p:tgtEl>
                                          <p:spTgt spid="2539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539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539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53955">
                                            <p:txEl>
                                              <p:pRg st="2" end="2"/>
                                            </p:txEl>
                                          </p:spTgt>
                                        </p:tgtEl>
                                        <p:attrNameLst>
                                          <p:attrName>ppt_y</p:attrName>
                                        </p:attrNameLst>
                                      </p:cBhvr>
                                      <p:tavLst>
                                        <p:tav tm="0">
                                          <p:val>
                                            <p:strVal val="#ppt_y"/>
                                          </p:val>
                                        </p:tav>
                                        <p:tav tm="100000">
                                          <p:val>
                                            <p:strVal val="#ppt_y"/>
                                          </p:val>
                                        </p:tav>
                                      </p:tavLst>
                                    </p:anim>
                                  </p:childTnLst>
                                </p:cTn>
                              </p:par>
                              <p:par>
                                <p:cTn id="26" presetID="39" presetClass="entr" presetSubtype="0" accel="10000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253955">
                                            <p:txEl>
                                              <p:pRg st="3" end="3"/>
                                            </p:txEl>
                                          </p:spTgt>
                                        </p:tgtEl>
                                        <p:attrNameLst>
                                          <p:attrName>style.visibility</p:attrName>
                                        </p:attrNameLst>
                                      </p:cBhvr>
                                      <p:to>
                                        <p:strVal val="visible"/>
                                      </p:to>
                                    </p:set>
                                    <p:anim calcmode="lin" valueType="num">
                                      <p:cBhvr>
                                        <p:cTn id="36" dur="500" fill="hold"/>
                                        <p:tgtEl>
                                          <p:spTgt spid="25395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5395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5395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53955">
                                            <p:txEl>
                                              <p:pRg st="3" end="3"/>
                                            </p:txEl>
                                          </p:spTgt>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253956"/>
                                        </p:tgtEl>
                                        <p:attrNameLst>
                                          <p:attrName>style.visibility</p:attrName>
                                        </p:attrNameLst>
                                      </p:cBhvr>
                                      <p:to>
                                        <p:strVal val="visible"/>
                                      </p:to>
                                    </p:set>
                                    <p:anim calcmode="lin" valueType="num">
                                      <p:cBhvr>
                                        <p:cTn id="42" dur="500" fill="hold"/>
                                        <p:tgtEl>
                                          <p:spTgt spid="253956"/>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53956"/>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53956"/>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5395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nodeType="clickEffect">
                                  <p:stCondLst>
                                    <p:cond delay="0"/>
                                  </p:stCondLst>
                                  <p:childTnLst>
                                    <p:set>
                                      <p:cBhvr>
                                        <p:cTn id="49" dur="1" fill="hold">
                                          <p:stCondLst>
                                            <p:cond delay="0"/>
                                          </p:stCondLst>
                                        </p:cTn>
                                        <p:tgtEl>
                                          <p:spTgt spid="253955">
                                            <p:txEl>
                                              <p:pRg st="4" end="4"/>
                                            </p:txEl>
                                          </p:spTgt>
                                        </p:tgtEl>
                                        <p:attrNameLst>
                                          <p:attrName>style.visibility</p:attrName>
                                        </p:attrNameLst>
                                      </p:cBhvr>
                                      <p:to>
                                        <p:strVal val="visible"/>
                                      </p:to>
                                    </p:set>
                                    <p:anim calcmode="lin" valueType="num">
                                      <p:cBhvr>
                                        <p:cTn id="50" dur="500" fill="hold"/>
                                        <p:tgtEl>
                                          <p:spTgt spid="25395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25395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25395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253955">
                                            <p:txEl>
                                              <p:pRg st="4" end="4"/>
                                            </p:txEl>
                                          </p:spTgt>
                                        </p:tgtEl>
                                        <p:attrNameLst>
                                          <p:attrName>ppt_y</p:attrName>
                                        </p:attrNameLst>
                                      </p:cBhvr>
                                      <p:tavLst>
                                        <p:tav tm="0">
                                          <p:val>
                                            <p:strVal val="#ppt_y"/>
                                          </p:val>
                                        </p:tav>
                                        <p:tav tm="100000">
                                          <p:val>
                                            <p:strVal val="#ppt_y"/>
                                          </p:val>
                                        </p:tav>
                                      </p:tavLst>
                                    </p:anim>
                                  </p:childTnLst>
                                </p:cTn>
                              </p:par>
                              <p:par>
                                <p:cTn id="54" presetID="39" presetClass="entr" presetSubtype="0" accel="100000" fill="hold" grpId="0" nodeType="withEffect">
                                  <p:stCondLst>
                                    <p:cond delay="0"/>
                                  </p:stCondLst>
                                  <p:childTnLst>
                                    <p:set>
                                      <p:cBhvr>
                                        <p:cTn id="55" dur="1" fill="hold">
                                          <p:stCondLst>
                                            <p:cond delay="0"/>
                                          </p:stCondLst>
                                        </p:cTn>
                                        <p:tgtEl>
                                          <p:spTgt spid="253958"/>
                                        </p:tgtEl>
                                        <p:attrNameLst>
                                          <p:attrName>style.visibility</p:attrName>
                                        </p:attrNameLst>
                                      </p:cBhvr>
                                      <p:to>
                                        <p:strVal val="visible"/>
                                      </p:to>
                                    </p:set>
                                    <p:anim calcmode="lin" valueType="num">
                                      <p:cBhvr>
                                        <p:cTn id="56" dur="500" fill="hold"/>
                                        <p:tgtEl>
                                          <p:spTgt spid="253958"/>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53958"/>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53958"/>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5395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nodeType="clickEffect">
                                  <p:stCondLst>
                                    <p:cond delay="0"/>
                                  </p:stCondLst>
                                  <p:childTnLst>
                                    <p:set>
                                      <p:cBhvr>
                                        <p:cTn id="63" dur="1" fill="hold">
                                          <p:stCondLst>
                                            <p:cond delay="0"/>
                                          </p:stCondLst>
                                        </p:cTn>
                                        <p:tgtEl>
                                          <p:spTgt spid="253955">
                                            <p:txEl>
                                              <p:pRg st="5" end="5"/>
                                            </p:txEl>
                                          </p:spTgt>
                                        </p:tgtEl>
                                        <p:attrNameLst>
                                          <p:attrName>style.visibility</p:attrName>
                                        </p:attrNameLst>
                                      </p:cBhvr>
                                      <p:to>
                                        <p:strVal val="visible"/>
                                      </p:to>
                                    </p:set>
                                    <p:anim calcmode="lin" valueType="num">
                                      <p:cBhvr>
                                        <p:cTn id="64" dur="500" fill="hold"/>
                                        <p:tgtEl>
                                          <p:spTgt spid="25395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25395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25395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253955">
                                            <p:txEl>
                                              <p:pRg st="5" end="5"/>
                                            </p:txEl>
                                          </p:spTgt>
                                        </p:tgtEl>
                                        <p:attrNameLst>
                                          <p:attrName>ppt_y</p:attrName>
                                        </p:attrNameLst>
                                      </p:cBhvr>
                                      <p:tavLst>
                                        <p:tav tm="0">
                                          <p:val>
                                            <p:strVal val="#ppt_y"/>
                                          </p:val>
                                        </p:tav>
                                        <p:tav tm="100000">
                                          <p:val>
                                            <p:strVal val="#ppt_y"/>
                                          </p:val>
                                        </p:tav>
                                      </p:tavLst>
                                    </p:anim>
                                  </p:childTnLst>
                                </p:cTn>
                              </p:par>
                              <p:par>
                                <p:cTn id="68" presetID="39" presetClass="entr" presetSubtype="0" accel="10000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4" presetClass="entr" presetSubtype="0" accel="100000" fill="hold" nodeType="clickEffect">
                                  <p:stCondLst>
                                    <p:cond delay="0"/>
                                  </p:stCondLst>
                                  <p:childTnLst>
                                    <p:set>
                                      <p:cBhvr>
                                        <p:cTn id="77" dur="1" fill="hold">
                                          <p:stCondLst>
                                            <p:cond delay="0"/>
                                          </p:stCondLst>
                                        </p:cTn>
                                        <p:tgtEl>
                                          <p:spTgt spid="253955">
                                            <p:txEl>
                                              <p:pRg st="6" end="6"/>
                                            </p:txEl>
                                          </p:spTgt>
                                        </p:tgtEl>
                                        <p:attrNameLst>
                                          <p:attrName>style.visibility</p:attrName>
                                        </p:attrNameLst>
                                      </p:cBhvr>
                                      <p:to>
                                        <p:strVal val="visible"/>
                                      </p:to>
                                    </p:set>
                                    <p:anim calcmode="lin" valueType="num">
                                      <p:cBhvr>
                                        <p:cTn id="78" dur="500" fill="hold"/>
                                        <p:tgtEl>
                                          <p:spTgt spid="253955">
                                            <p:txEl>
                                              <p:pRg st="6" end="6"/>
                                            </p:txEl>
                                          </p:spTgt>
                                        </p:tgtEl>
                                        <p:attrNameLst>
                                          <p:attrName>ppt_w</p:attrName>
                                        </p:attrNameLst>
                                      </p:cBhvr>
                                      <p:tavLst>
                                        <p:tav tm="0">
                                          <p:val>
                                            <p:strVal val="#ppt_w*0.05"/>
                                          </p:val>
                                        </p:tav>
                                        <p:tav tm="100000">
                                          <p:val>
                                            <p:strVal val="#ppt_w"/>
                                          </p:val>
                                        </p:tav>
                                      </p:tavLst>
                                    </p:anim>
                                    <p:anim calcmode="lin" valueType="num">
                                      <p:cBhvr>
                                        <p:cTn id="79" dur="500" fill="hold"/>
                                        <p:tgtEl>
                                          <p:spTgt spid="253955">
                                            <p:txEl>
                                              <p:pRg st="6" end="6"/>
                                            </p:txEl>
                                          </p:spTgt>
                                        </p:tgtEl>
                                        <p:attrNameLst>
                                          <p:attrName>ppt_h</p:attrName>
                                        </p:attrNameLst>
                                      </p:cBhvr>
                                      <p:tavLst>
                                        <p:tav tm="0">
                                          <p:val>
                                            <p:strVal val="#ppt_h"/>
                                          </p:val>
                                        </p:tav>
                                        <p:tav tm="100000">
                                          <p:val>
                                            <p:strVal val="#ppt_h"/>
                                          </p:val>
                                        </p:tav>
                                      </p:tavLst>
                                    </p:anim>
                                    <p:anim calcmode="lin" valueType="num">
                                      <p:cBhvr>
                                        <p:cTn id="80" dur="500" fill="hold"/>
                                        <p:tgtEl>
                                          <p:spTgt spid="253955">
                                            <p:txEl>
                                              <p:pRg st="6" end="6"/>
                                            </p:txEl>
                                          </p:spTgt>
                                        </p:tgtEl>
                                        <p:attrNameLst>
                                          <p:attrName>ppt_x</p:attrName>
                                        </p:attrNameLst>
                                      </p:cBhvr>
                                      <p:tavLst>
                                        <p:tav tm="0">
                                          <p:val>
                                            <p:strVal val="#ppt_x-.2"/>
                                          </p:val>
                                        </p:tav>
                                        <p:tav tm="100000">
                                          <p:val>
                                            <p:strVal val="#ppt_x"/>
                                          </p:val>
                                        </p:tav>
                                      </p:tavLst>
                                    </p:anim>
                                    <p:anim calcmode="lin" valueType="num">
                                      <p:cBhvr>
                                        <p:cTn id="81" dur="500" fill="hold"/>
                                        <p:tgtEl>
                                          <p:spTgt spid="253955">
                                            <p:txEl>
                                              <p:pRg st="6" end="6"/>
                                            </p:txEl>
                                          </p:spTgt>
                                        </p:tgtEl>
                                        <p:attrNameLst>
                                          <p:attrName>ppt_y</p:attrName>
                                        </p:attrNameLst>
                                      </p:cBhvr>
                                      <p:tavLst>
                                        <p:tav tm="0">
                                          <p:val>
                                            <p:strVal val="#ppt_y"/>
                                          </p:val>
                                        </p:tav>
                                        <p:tav tm="100000">
                                          <p:val>
                                            <p:strVal val="#ppt_y"/>
                                          </p:val>
                                        </p:tav>
                                      </p:tavLst>
                                    </p:anim>
                                    <p:animEffect transition="in" filter="fade">
                                      <p:cBhvr>
                                        <p:cTn id="82" dur="500"/>
                                        <p:tgtEl>
                                          <p:spTgt spid="25395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nodeType="clickEffect">
                                  <p:stCondLst>
                                    <p:cond delay="0"/>
                                  </p:stCondLst>
                                  <p:childTnLst>
                                    <p:set>
                                      <p:cBhvr>
                                        <p:cTn id="86" dur="1" fill="hold">
                                          <p:stCondLst>
                                            <p:cond delay="0"/>
                                          </p:stCondLst>
                                        </p:cTn>
                                        <p:tgtEl>
                                          <p:spTgt spid="253955">
                                            <p:txEl>
                                              <p:pRg st="7" end="7"/>
                                            </p:txEl>
                                          </p:spTgt>
                                        </p:tgtEl>
                                        <p:attrNameLst>
                                          <p:attrName>style.visibility</p:attrName>
                                        </p:attrNameLst>
                                      </p:cBhvr>
                                      <p:to>
                                        <p:strVal val="visible"/>
                                      </p:to>
                                    </p:set>
                                    <p:anim calcmode="lin" valueType="num">
                                      <p:cBhvr>
                                        <p:cTn id="87" dur="500" fill="hold"/>
                                        <p:tgtEl>
                                          <p:spTgt spid="25395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25395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25395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253955">
                                            <p:txEl>
                                              <p:pRg st="7" end="7"/>
                                            </p:txEl>
                                          </p:spTgt>
                                        </p:tgtEl>
                                        <p:attrNameLst>
                                          <p:attrName>ppt_y</p:attrName>
                                        </p:attrNameLst>
                                      </p:cBhvr>
                                      <p:tavLst>
                                        <p:tav tm="0">
                                          <p:val>
                                            <p:strVal val="#ppt_y"/>
                                          </p:val>
                                        </p:tav>
                                        <p:tav tm="100000">
                                          <p:val>
                                            <p:strVal val="#ppt_y"/>
                                          </p:val>
                                        </p:tav>
                                      </p:tavLst>
                                    </p:anim>
                                  </p:childTnLst>
                                </p:cTn>
                              </p:par>
                              <p:par>
                                <p:cTn id="91" presetID="39" presetClass="entr" presetSubtype="0" accel="10000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animBg="1"/>
      <p:bldP spid="253958"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b="1" dirty="0" smtClean="0">
                <a:solidFill>
                  <a:schemeClr val="tx2">
                    <a:lumMod val="75000"/>
                  </a:schemeClr>
                </a:solidFill>
                <a:effectLst>
                  <a:outerShdw blurRad="38100" dist="38100" dir="2700000" algn="tl">
                    <a:srgbClr val="000000">
                      <a:alpha val="43137"/>
                    </a:srgbClr>
                  </a:outerShdw>
                </a:effectLst>
                <a:latin typeface="Tahoma" pitchFamily="34" charset="0"/>
              </a:rPr>
              <a:t>سلبيات المنهج البيروقراطي</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fontScale="92500"/>
          </a:bodyPr>
          <a:lstStyle/>
          <a:p>
            <a:pPr>
              <a:lnSpc>
                <a:spcPct val="150000"/>
              </a:lnSpc>
              <a:spcBef>
                <a:spcPct val="0"/>
              </a:spcBef>
              <a:buNone/>
              <a:defRPr/>
            </a:pPr>
            <a:r>
              <a:rPr lang="ar-SA" sz="2800" b="1" dirty="0" smtClean="0">
                <a:solidFill>
                  <a:schemeClr val="accent2">
                    <a:lumMod val="50000"/>
                  </a:schemeClr>
                </a:solidFill>
                <a:latin typeface="Tahoma" pitchFamily="34" charset="0"/>
              </a:rPr>
              <a:t>1- </a:t>
            </a:r>
            <a:r>
              <a:rPr lang="ar-SA" sz="3000" b="1" dirty="0" smtClean="0">
                <a:solidFill>
                  <a:schemeClr val="accent2">
                    <a:lumMod val="50000"/>
                  </a:schemeClr>
                </a:solidFill>
                <a:latin typeface="Tahoma" pitchFamily="34" charset="0"/>
              </a:rPr>
              <a:t>الالتزام الحرفي بالأنظمة والقوانين           الجمود على سلوك الموظفين .</a:t>
            </a:r>
          </a:p>
          <a:p>
            <a:pPr>
              <a:lnSpc>
                <a:spcPct val="150000"/>
              </a:lnSpc>
              <a:spcBef>
                <a:spcPct val="0"/>
              </a:spcBef>
              <a:buNone/>
              <a:defRPr/>
            </a:pPr>
            <a:r>
              <a:rPr lang="ar-SA" sz="3000" b="1" dirty="0" smtClean="0">
                <a:solidFill>
                  <a:schemeClr val="accent2">
                    <a:lumMod val="50000"/>
                  </a:schemeClr>
                </a:solidFill>
                <a:latin typeface="Tahoma" pitchFamily="34" charset="0"/>
              </a:rPr>
              <a:t>2- </a:t>
            </a:r>
            <a:r>
              <a:rPr lang="ar-SA" sz="3000" b="1" dirty="0" err="1" smtClean="0">
                <a:solidFill>
                  <a:schemeClr val="accent2">
                    <a:lumMod val="50000"/>
                  </a:schemeClr>
                </a:solidFill>
                <a:latin typeface="Tahoma" pitchFamily="34" charset="0"/>
              </a:rPr>
              <a:t>اهمال</a:t>
            </a:r>
            <a:r>
              <a:rPr lang="ar-SA" sz="3000" b="1" dirty="0" smtClean="0">
                <a:solidFill>
                  <a:schemeClr val="accent2">
                    <a:lumMod val="50000"/>
                  </a:schemeClr>
                </a:solidFill>
                <a:latin typeface="Tahoma" pitchFamily="34" charset="0"/>
              </a:rPr>
              <a:t> الجوانب </a:t>
            </a:r>
            <a:r>
              <a:rPr lang="ar-SA" sz="3000" b="1" dirty="0" err="1" smtClean="0">
                <a:solidFill>
                  <a:schemeClr val="accent2">
                    <a:lumMod val="50000"/>
                  </a:schemeClr>
                </a:solidFill>
                <a:latin typeface="Tahoma" pitchFamily="34" charset="0"/>
              </a:rPr>
              <a:t>الانسانية</a:t>
            </a:r>
            <a:r>
              <a:rPr lang="ar-SA" sz="3000" b="1" dirty="0" smtClean="0">
                <a:solidFill>
                  <a:schemeClr val="accent2">
                    <a:lumMod val="50000"/>
                  </a:schemeClr>
                </a:solidFill>
                <a:latin typeface="Tahoma" pitchFamily="34" charset="0"/>
              </a:rPr>
              <a:t> للأفراد           رفض المنظمة ،انخفاض الحماس.</a:t>
            </a:r>
          </a:p>
          <a:p>
            <a:pPr>
              <a:lnSpc>
                <a:spcPct val="150000"/>
              </a:lnSpc>
              <a:spcBef>
                <a:spcPct val="0"/>
              </a:spcBef>
              <a:buNone/>
              <a:defRPr/>
            </a:pPr>
            <a:r>
              <a:rPr lang="ar-SA" sz="3000" b="1" dirty="0" smtClean="0">
                <a:solidFill>
                  <a:schemeClr val="accent2">
                    <a:lumMod val="50000"/>
                  </a:schemeClr>
                </a:solidFill>
                <a:latin typeface="Tahoma" pitchFamily="34" charset="0"/>
              </a:rPr>
              <a:t>3- فرض نظام آلي على الأفراد            الاكتفاء بالحد الأدنى من الأداء</a:t>
            </a:r>
            <a:r>
              <a:rPr lang="en-US" sz="3000" b="1" dirty="0" smtClean="0">
                <a:solidFill>
                  <a:schemeClr val="accent2">
                    <a:lumMod val="50000"/>
                  </a:schemeClr>
                </a:solidFill>
                <a:latin typeface="Tahoma" pitchFamily="34" charset="0"/>
              </a:rPr>
              <a:t> . </a:t>
            </a:r>
            <a:endParaRPr lang="ar-SA" sz="3000" b="1" dirty="0" smtClean="0">
              <a:solidFill>
                <a:schemeClr val="accent2">
                  <a:lumMod val="50000"/>
                </a:schemeClr>
              </a:solidFill>
              <a:latin typeface="Tahoma" pitchFamily="34" charset="0"/>
            </a:endParaRPr>
          </a:p>
          <a:p>
            <a:pPr>
              <a:lnSpc>
                <a:spcPct val="150000"/>
              </a:lnSpc>
              <a:spcBef>
                <a:spcPct val="0"/>
              </a:spcBef>
              <a:buNone/>
              <a:defRPr/>
            </a:pPr>
            <a:r>
              <a:rPr lang="ar-SA" sz="3000" b="1" dirty="0" smtClean="0">
                <a:solidFill>
                  <a:schemeClr val="accent2">
                    <a:lumMod val="50000"/>
                  </a:schemeClr>
                </a:solidFill>
                <a:latin typeface="Tahoma" pitchFamily="34" charset="0"/>
              </a:rPr>
              <a:t>4-  وجود أنظمة </a:t>
            </a:r>
            <a:r>
              <a:rPr lang="ar-SA" sz="3000" b="1" dirty="0" err="1" smtClean="0">
                <a:solidFill>
                  <a:schemeClr val="accent2">
                    <a:lumMod val="50000"/>
                  </a:schemeClr>
                </a:solidFill>
                <a:latin typeface="Tahoma" pitchFamily="34" charset="0"/>
              </a:rPr>
              <a:t>و</a:t>
            </a:r>
            <a:r>
              <a:rPr lang="ar-SA" sz="3000" b="1" dirty="0" smtClean="0">
                <a:solidFill>
                  <a:schemeClr val="accent2">
                    <a:lumMod val="50000"/>
                  </a:schemeClr>
                </a:solidFill>
                <a:latin typeface="Tahoma" pitchFamily="34" charset="0"/>
              </a:rPr>
              <a:t> إجراءات </a:t>
            </a:r>
            <a:r>
              <a:rPr lang="ar-SA" sz="3000" b="1" dirty="0" err="1" smtClean="0">
                <a:solidFill>
                  <a:schemeClr val="accent2">
                    <a:lumMod val="50000"/>
                  </a:schemeClr>
                </a:solidFill>
                <a:latin typeface="Tahoma" pitchFamily="34" charset="0"/>
              </a:rPr>
              <a:t>صارمه</a:t>
            </a:r>
            <a:r>
              <a:rPr lang="ar-SA" sz="3000" b="1" dirty="0" smtClean="0">
                <a:solidFill>
                  <a:schemeClr val="accent2">
                    <a:lumMod val="50000"/>
                  </a:schemeClr>
                </a:solidFill>
                <a:latin typeface="Tahoma" pitchFamily="34" charset="0"/>
              </a:rPr>
              <a:t>            مقاومة أي نوع من أنواع التغيير.            أن يلجأ الأفراد إلى </a:t>
            </a:r>
            <a:r>
              <a:rPr lang="ar-SA" sz="3000" b="1" dirty="0" err="1" smtClean="0">
                <a:solidFill>
                  <a:schemeClr val="accent2">
                    <a:lumMod val="50000"/>
                  </a:schemeClr>
                </a:solidFill>
                <a:latin typeface="Tahoma" pitchFamily="34" charset="0"/>
              </a:rPr>
              <a:t>إختيار</a:t>
            </a:r>
            <a:r>
              <a:rPr lang="ar-SA" sz="3000" b="1" dirty="0" smtClean="0">
                <a:solidFill>
                  <a:schemeClr val="accent2">
                    <a:lumMod val="50000"/>
                  </a:schemeClr>
                </a:solidFill>
                <a:latin typeface="Tahoma" pitchFamily="34" charset="0"/>
              </a:rPr>
              <a:t> البدائل فقط التي تتناسب مع القوانين </a:t>
            </a:r>
            <a:r>
              <a:rPr lang="ar-SA" sz="3000" b="1" dirty="0" err="1" smtClean="0">
                <a:solidFill>
                  <a:schemeClr val="accent2">
                    <a:lumMod val="50000"/>
                  </a:schemeClr>
                </a:solidFill>
                <a:latin typeface="Tahoma" pitchFamily="34" charset="0"/>
              </a:rPr>
              <a:t>و</a:t>
            </a:r>
            <a:r>
              <a:rPr lang="ar-SA" sz="3000" b="1" dirty="0" smtClean="0">
                <a:solidFill>
                  <a:schemeClr val="accent2">
                    <a:lumMod val="50000"/>
                  </a:schemeClr>
                </a:solidFill>
                <a:latin typeface="Tahoma" pitchFamily="34" charset="0"/>
              </a:rPr>
              <a:t> عدم محاولة </a:t>
            </a:r>
            <a:r>
              <a:rPr lang="ar-SA" sz="3000" b="1" dirty="0" err="1" smtClean="0">
                <a:solidFill>
                  <a:schemeClr val="accent2">
                    <a:lumMod val="50000"/>
                  </a:schemeClr>
                </a:solidFill>
                <a:latin typeface="Tahoma" pitchFamily="34" charset="0"/>
              </a:rPr>
              <a:t>إكتشاف</a:t>
            </a:r>
            <a:r>
              <a:rPr lang="ar-SA" sz="3000" b="1" dirty="0" smtClean="0">
                <a:solidFill>
                  <a:schemeClr val="accent2">
                    <a:lumMod val="50000"/>
                  </a:schemeClr>
                </a:solidFill>
                <a:latin typeface="Tahoma" pitchFamily="34" charset="0"/>
              </a:rPr>
              <a:t> طرق </a:t>
            </a:r>
            <a:r>
              <a:rPr lang="ar-SA" sz="3000" b="1" dirty="0" err="1" smtClean="0">
                <a:solidFill>
                  <a:schemeClr val="accent2">
                    <a:lumMod val="50000"/>
                  </a:schemeClr>
                </a:solidFill>
                <a:latin typeface="Tahoma" pitchFamily="34" charset="0"/>
              </a:rPr>
              <a:t>جديده</a:t>
            </a:r>
            <a:r>
              <a:rPr lang="ar-SA" sz="3000" b="1" dirty="0" smtClean="0">
                <a:solidFill>
                  <a:schemeClr val="accent2">
                    <a:lumMod val="50000"/>
                  </a:schemeClr>
                </a:solidFill>
                <a:latin typeface="Tahoma" pitchFamily="34" charset="0"/>
              </a:rPr>
              <a:t> خوفاً من تحمل المسئولية.</a:t>
            </a:r>
            <a:endParaRPr lang="ar-SA" sz="3000" b="1" dirty="0">
              <a:solidFill>
                <a:schemeClr val="accent2">
                  <a:lumMod val="50000"/>
                </a:schemeClr>
              </a:solidFill>
              <a:effectLst>
                <a:outerShdw blurRad="38100" dist="38100" dir="2700000" algn="tl">
                  <a:srgbClr val="000000">
                    <a:alpha val="43137"/>
                  </a:srgbClr>
                </a:outerShdw>
              </a:effectLst>
            </a:endParaRPr>
          </a:p>
        </p:txBody>
      </p:sp>
      <p:sp>
        <p:nvSpPr>
          <p:cNvPr id="10" name="عنصر نائب للتذييل 9"/>
          <p:cNvSpPr>
            <a:spLocks noGrp="1"/>
          </p:cNvSpPr>
          <p:nvPr>
            <p:ph type="ftr" sz="quarter" idx="11"/>
          </p:nvPr>
        </p:nvSpPr>
        <p:spPr/>
        <p:txBody>
          <a:bodyPr/>
          <a:lstStyle/>
          <a:p>
            <a:r>
              <a:rPr lang="ar-SA" smtClean="0"/>
              <a:t>أ .بدرية الجهني </a:t>
            </a:r>
            <a:endParaRPr lang="ar-SA"/>
          </a:p>
        </p:txBody>
      </p:sp>
      <p:sp>
        <p:nvSpPr>
          <p:cNvPr id="9" name="عنصر نائب لرقم الشريحة 8"/>
          <p:cNvSpPr>
            <a:spLocks noGrp="1"/>
          </p:cNvSpPr>
          <p:nvPr>
            <p:ph type="sldNum" sz="quarter" idx="12"/>
          </p:nvPr>
        </p:nvSpPr>
        <p:spPr/>
        <p:txBody>
          <a:bodyPr/>
          <a:lstStyle/>
          <a:p>
            <a:fld id="{7EFB690D-6508-45D2-91BC-FE9A96654AC5}" type="slidenum">
              <a:rPr lang="ar-SA" smtClean="0"/>
              <a:pPr/>
              <a:t>11</a:t>
            </a:fld>
            <a:endParaRPr lang="ar-SA"/>
          </a:p>
        </p:txBody>
      </p:sp>
      <p:sp>
        <p:nvSpPr>
          <p:cNvPr id="4" name="سهم مخطط إلى اليمين 3"/>
          <p:cNvSpPr/>
          <p:nvPr/>
        </p:nvSpPr>
        <p:spPr>
          <a:xfrm rot="10800000">
            <a:off x="3857621" y="1571612"/>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سهم مخطط إلى اليمين 4"/>
          <p:cNvSpPr/>
          <p:nvPr/>
        </p:nvSpPr>
        <p:spPr>
          <a:xfrm rot="10800000">
            <a:off x="4071936" y="2214554"/>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سهم مخطط إلى اليمين 5"/>
          <p:cNvSpPr/>
          <p:nvPr/>
        </p:nvSpPr>
        <p:spPr>
          <a:xfrm rot="10800000">
            <a:off x="4000497" y="3500438"/>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سهم مخطط إلى اليمين 6"/>
          <p:cNvSpPr/>
          <p:nvPr/>
        </p:nvSpPr>
        <p:spPr>
          <a:xfrm rot="10800000">
            <a:off x="4500564" y="2857496"/>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سهم مخطط إلى اليمين 7"/>
          <p:cNvSpPr/>
          <p:nvPr/>
        </p:nvSpPr>
        <p:spPr>
          <a:xfrm rot="10800000">
            <a:off x="6929456" y="4143380"/>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0" y="692150"/>
            <a:ext cx="9144000" cy="5808684"/>
          </a:xfrm>
        </p:spPr>
        <p:txBody>
          <a:bodyPr>
            <a:normAutofit fontScale="85000" lnSpcReduction="10000"/>
          </a:bodyPr>
          <a:lstStyle/>
          <a:p>
            <a:pPr>
              <a:buClr>
                <a:srgbClr val="A50021"/>
              </a:buClr>
              <a:buFont typeface="Wingdings" pitchFamily="2" charset="2"/>
              <a:buChar char="q"/>
            </a:pPr>
            <a:r>
              <a:rPr lang="ar-SA" sz="4800" b="1" dirty="0">
                <a:solidFill>
                  <a:schemeClr val="tx2">
                    <a:lumMod val="75000"/>
                  </a:schemeClr>
                </a:solidFill>
                <a:effectLst>
                  <a:outerShdw blurRad="38100" dist="38100" dir="2700000" algn="tl">
                    <a:srgbClr val="000000">
                      <a:alpha val="43137"/>
                    </a:srgbClr>
                  </a:outerShdw>
                </a:effectLst>
              </a:rPr>
              <a:t>الثقافة :</a:t>
            </a:r>
            <a:r>
              <a:rPr lang="ar-SA" sz="4800" dirty="0">
                <a:solidFill>
                  <a:schemeClr val="tx2">
                    <a:lumMod val="75000"/>
                  </a:schemeClr>
                </a:solidFill>
                <a:effectLst>
                  <a:outerShdw blurRad="38100" dist="38100" dir="2700000" algn="tl">
                    <a:srgbClr val="000000">
                      <a:alpha val="43137"/>
                    </a:srgbClr>
                  </a:outerShdw>
                </a:effectLst>
              </a:rPr>
              <a:t> </a:t>
            </a:r>
          </a:p>
          <a:p>
            <a:pPr>
              <a:buClr>
                <a:srgbClr val="A50021"/>
              </a:buClr>
              <a:buFont typeface="Wingdings" pitchFamily="2" charset="2"/>
              <a:buNone/>
            </a:pPr>
            <a:r>
              <a:rPr lang="ar-SA" sz="3800" b="1" dirty="0">
                <a:solidFill>
                  <a:schemeClr val="tx2">
                    <a:lumMod val="75000"/>
                  </a:schemeClr>
                </a:solidFill>
                <a:effectLst>
                  <a:outerShdw blurRad="38100" dist="38100" dir="2700000" algn="tl">
                    <a:srgbClr val="000000">
                      <a:alpha val="43137"/>
                    </a:srgbClr>
                  </a:outerShdw>
                </a:effectLst>
              </a:rPr>
              <a:t>   </a:t>
            </a:r>
            <a:r>
              <a:rPr lang="ar-SA" sz="3800" b="1" i="1" dirty="0">
                <a:solidFill>
                  <a:schemeClr val="tx2">
                    <a:lumMod val="75000"/>
                  </a:schemeClr>
                </a:solidFill>
                <a:effectLst>
                  <a:outerShdw blurRad="38100" dist="38100" dir="2700000" algn="tl">
                    <a:srgbClr val="000000">
                      <a:alpha val="43137"/>
                    </a:srgbClr>
                  </a:outerShdw>
                </a:effectLst>
              </a:rPr>
              <a:t>تؤثر على إدراك الأفراد للأمور, وقد تؤدي إلى تشويه  وانحراف في رؤية الأمور على حقيقتها. </a:t>
            </a:r>
          </a:p>
          <a:p>
            <a:pPr>
              <a:buClr>
                <a:srgbClr val="A50021"/>
              </a:buClr>
              <a:buFont typeface="Wingdings" pitchFamily="2" charset="2"/>
              <a:buNone/>
            </a:pPr>
            <a:r>
              <a:rPr lang="ar-SA" sz="3800" b="1" i="1" dirty="0">
                <a:solidFill>
                  <a:schemeClr val="tx2">
                    <a:lumMod val="75000"/>
                  </a:schemeClr>
                </a:solidFill>
                <a:effectLst>
                  <a:outerShdw blurRad="38100" dist="38100" dir="2700000" algn="tl">
                    <a:srgbClr val="000000">
                      <a:alpha val="43137"/>
                    </a:srgbClr>
                  </a:outerShdw>
                </a:effectLst>
              </a:rPr>
              <a:t>   - ما يعتبر </a:t>
            </a:r>
            <a:r>
              <a:rPr lang="ar-SA" sz="3800" b="1" i="1" dirty="0" smtClean="0">
                <a:solidFill>
                  <a:schemeClr val="tx2">
                    <a:lumMod val="75000"/>
                  </a:schemeClr>
                </a:solidFill>
                <a:effectLst>
                  <a:outerShdw blurRad="38100" dist="38100" dir="2700000" algn="tl">
                    <a:srgbClr val="000000">
                      <a:alpha val="43137"/>
                    </a:srgbClr>
                  </a:outerShdw>
                </a:effectLst>
              </a:rPr>
              <a:t>غير عادي  </a:t>
            </a:r>
            <a:r>
              <a:rPr lang="ar-SA" sz="3800" b="1" i="1" dirty="0">
                <a:solidFill>
                  <a:schemeClr val="tx2">
                    <a:lumMod val="75000"/>
                  </a:schemeClr>
                </a:solidFill>
                <a:effectLst>
                  <a:outerShdw blurRad="38100" dist="38100" dir="2700000" algn="tl">
                    <a:srgbClr val="000000">
                      <a:alpha val="43137"/>
                    </a:srgbClr>
                  </a:outerShdw>
                </a:effectLst>
              </a:rPr>
              <a:t>في مجتمع          طبيعي في مجتمع </a:t>
            </a:r>
            <a:r>
              <a:rPr lang="ar-SA" sz="3800" b="1" i="1" dirty="0" smtClean="0">
                <a:solidFill>
                  <a:schemeClr val="tx2">
                    <a:lumMod val="75000"/>
                  </a:schemeClr>
                </a:solidFill>
                <a:effectLst>
                  <a:outerShdw blurRad="38100" dist="38100" dir="2700000" algn="tl">
                    <a:srgbClr val="000000">
                      <a:alpha val="43137"/>
                    </a:srgbClr>
                  </a:outerShdw>
                </a:effectLst>
              </a:rPr>
              <a:t>أخر</a:t>
            </a:r>
          </a:p>
          <a:p>
            <a:pPr>
              <a:buClr>
                <a:srgbClr val="A50021"/>
              </a:buClr>
              <a:buFont typeface="Wingdings" pitchFamily="2" charset="2"/>
              <a:buNone/>
            </a:pPr>
            <a:r>
              <a:rPr lang="ar-SA" sz="3800" b="1" i="1" dirty="0" smtClean="0">
                <a:solidFill>
                  <a:schemeClr val="tx2">
                    <a:lumMod val="75000"/>
                  </a:schemeClr>
                </a:solidFill>
                <a:effectLst>
                  <a:outerShdw blurRad="38100" dist="38100" dir="2700000" algn="tl">
                    <a:srgbClr val="000000">
                      <a:alpha val="43137"/>
                    </a:srgbClr>
                  </a:outerShdw>
                </a:effectLst>
              </a:rPr>
              <a:t>     ما يعتبر عنفاً في جدة أمر عادياً في نيويورك   </a:t>
            </a:r>
          </a:p>
          <a:p>
            <a:pPr>
              <a:buClr>
                <a:srgbClr val="A50021"/>
              </a:buClr>
              <a:buFont typeface="Wingdings" pitchFamily="2" charset="2"/>
              <a:buNone/>
            </a:pPr>
            <a:r>
              <a:rPr lang="ar-SA" sz="3800" b="1" i="1" dirty="0" smtClean="0">
                <a:solidFill>
                  <a:schemeClr val="tx2">
                    <a:lumMod val="75000"/>
                  </a:schemeClr>
                </a:solidFill>
                <a:effectLst>
                  <a:outerShdw blurRad="38100" dist="38100" dir="2700000" algn="tl">
                    <a:srgbClr val="000000">
                      <a:alpha val="43137"/>
                    </a:srgbClr>
                  </a:outerShdw>
                </a:effectLst>
              </a:rPr>
              <a:t>  ظاهرة عدم احترام الوقت ، رئاسة المرأة للرجل في دولة عربية</a:t>
            </a:r>
            <a:endParaRPr lang="ar-SA" sz="3800" b="1" i="1" dirty="0">
              <a:solidFill>
                <a:schemeClr val="tx2">
                  <a:lumMod val="75000"/>
                </a:schemeClr>
              </a:solidFill>
              <a:effectLst>
                <a:outerShdw blurRad="38100" dist="38100" dir="2700000" algn="tl">
                  <a:srgbClr val="000000">
                    <a:alpha val="43137"/>
                  </a:srgbClr>
                </a:outerShdw>
              </a:effectLst>
            </a:endParaRPr>
          </a:p>
          <a:p>
            <a:pPr>
              <a:buClr>
                <a:srgbClr val="A50021"/>
              </a:buClr>
              <a:buFont typeface="Wingdings" pitchFamily="2" charset="2"/>
              <a:buChar char="q"/>
            </a:pPr>
            <a:r>
              <a:rPr lang="ar-SA" sz="4400" b="1" i="1" dirty="0">
                <a:solidFill>
                  <a:schemeClr val="tx2">
                    <a:lumMod val="75000"/>
                  </a:schemeClr>
                </a:solidFill>
                <a:effectLst>
                  <a:outerShdw blurRad="38100" dist="38100" dir="2700000" algn="tl">
                    <a:srgbClr val="000000">
                      <a:alpha val="43137"/>
                    </a:srgbClr>
                  </a:outerShdw>
                </a:effectLst>
              </a:rPr>
              <a:t> </a:t>
            </a:r>
            <a:r>
              <a:rPr lang="ar-SA" sz="4800" b="1" i="1" dirty="0">
                <a:solidFill>
                  <a:schemeClr val="tx2">
                    <a:lumMod val="75000"/>
                  </a:schemeClr>
                </a:solidFill>
                <a:effectLst>
                  <a:outerShdw blurRad="38100" dist="38100" dir="2700000" algn="tl">
                    <a:srgbClr val="000000">
                      <a:alpha val="43137"/>
                    </a:srgbClr>
                  </a:outerShdw>
                </a:effectLst>
              </a:rPr>
              <a:t>آثر الهالة :  </a:t>
            </a:r>
          </a:p>
          <a:p>
            <a:pPr>
              <a:buClr>
                <a:srgbClr val="A50021"/>
              </a:buClr>
              <a:buFont typeface="Wingdings" pitchFamily="2" charset="2"/>
              <a:buNone/>
            </a:pPr>
            <a:r>
              <a:rPr lang="ar-SA" sz="3600" b="1" i="1" dirty="0">
                <a:solidFill>
                  <a:schemeClr val="tx2">
                    <a:lumMod val="75000"/>
                  </a:schemeClr>
                </a:solidFill>
                <a:effectLst>
                  <a:outerShdw blurRad="38100" dist="38100" dir="2700000" algn="tl">
                    <a:srgbClr val="000000">
                      <a:alpha val="43137"/>
                    </a:srgbClr>
                  </a:outerShdw>
                </a:effectLst>
              </a:rPr>
              <a:t>   </a:t>
            </a:r>
            <a:r>
              <a:rPr lang="ar-SA" sz="4200" b="1" i="1" dirty="0">
                <a:solidFill>
                  <a:schemeClr val="tx2">
                    <a:lumMod val="75000"/>
                  </a:schemeClr>
                </a:solidFill>
                <a:effectLst>
                  <a:outerShdw blurRad="38100" dist="38100" dir="2700000" algn="tl">
                    <a:srgbClr val="000000">
                      <a:alpha val="43137"/>
                    </a:srgbClr>
                  </a:outerShdw>
                </a:effectLst>
              </a:rPr>
              <a:t>بناء انطباعاتنا عن شخص ما على صفة واحدة مثل اللباقة أو المظهر أو كونه اجتماعيا </a:t>
            </a:r>
            <a:r>
              <a:rPr lang="ar-SA" sz="4200" b="1" i="1" dirty="0" err="1" smtClean="0">
                <a:solidFill>
                  <a:schemeClr val="tx2">
                    <a:lumMod val="75000"/>
                  </a:schemeClr>
                </a:solidFill>
                <a:effectLst>
                  <a:outerShdw blurRad="38100" dist="38100" dir="2700000" algn="tl">
                    <a:srgbClr val="000000">
                      <a:alpha val="43137"/>
                    </a:srgbClr>
                  </a:outerShdw>
                </a:effectLst>
              </a:rPr>
              <a:t>و</a:t>
            </a:r>
            <a:r>
              <a:rPr lang="ar-SA" sz="4200" b="1" i="1" dirty="0" smtClean="0">
                <a:solidFill>
                  <a:schemeClr val="tx2">
                    <a:lumMod val="75000"/>
                  </a:schemeClr>
                </a:solidFill>
                <a:effectLst>
                  <a:outerShdw blurRad="38100" dist="38100" dir="2700000" algn="tl">
                    <a:srgbClr val="000000">
                      <a:alpha val="43137"/>
                    </a:srgbClr>
                  </a:outerShdw>
                </a:effectLst>
              </a:rPr>
              <a:t> </a:t>
            </a:r>
            <a:r>
              <a:rPr lang="ar-SA" sz="4200" b="1" i="1" dirty="0">
                <a:solidFill>
                  <a:schemeClr val="tx2">
                    <a:lumMod val="75000"/>
                  </a:schemeClr>
                </a:solidFill>
                <a:effectLst>
                  <a:outerShdw blurRad="38100" dist="38100" dir="2700000" algn="tl">
                    <a:srgbClr val="000000">
                      <a:alpha val="43137"/>
                    </a:srgbClr>
                  </a:outerShdw>
                </a:effectLst>
              </a:rPr>
              <a:t>إغفال الجو</a:t>
            </a:r>
            <a:r>
              <a:rPr lang="ar-SA" sz="4200" b="1" i="1" dirty="0">
                <a:effectLst>
                  <a:outerShdw blurRad="38100" dist="38100" dir="2700000" algn="tl">
                    <a:srgbClr val="000000">
                      <a:alpha val="43137"/>
                    </a:srgbClr>
                  </a:outerShdw>
                </a:effectLst>
              </a:rPr>
              <a:t>انب الأخرى . </a:t>
            </a:r>
          </a:p>
          <a:p>
            <a:pPr>
              <a:buClr>
                <a:srgbClr val="A50021"/>
              </a:buClr>
              <a:buFont typeface="Wingdings" pitchFamily="2" charset="2"/>
              <a:buNone/>
            </a:pPr>
            <a:endParaRPr lang="ar-SA" b="1" i="1" dirty="0">
              <a:effectLst/>
            </a:endParaRPr>
          </a:p>
          <a:p>
            <a:pPr>
              <a:buClr>
                <a:srgbClr val="A50021"/>
              </a:buClr>
              <a:buFont typeface="Wingdings" pitchFamily="2" charset="2"/>
              <a:buNone/>
            </a:pPr>
            <a:endParaRPr lang="en-US" b="1" i="1" dirty="0">
              <a:solidFill>
                <a:schemeClr val="tx2"/>
              </a:solidFill>
              <a:effectLst/>
            </a:endParaRPr>
          </a:p>
        </p:txBody>
      </p:sp>
      <p:sp>
        <p:nvSpPr>
          <p:cNvPr id="4"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5" name="عنصر نائب لرقم الشريحة 5"/>
          <p:cNvSpPr>
            <a:spLocks noGrp="1"/>
          </p:cNvSpPr>
          <p:nvPr>
            <p:ph type="sldNum" sz="quarter" idx="12"/>
          </p:nvPr>
        </p:nvSpPr>
        <p:spPr/>
        <p:txBody>
          <a:bodyPr/>
          <a:lstStyle/>
          <a:p>
            <a:fld id="{3A63546C-64CA-4E3B-B9B2-FE2B85F9B835}" type="slidenum">
              <a:rPr lang="ar-SA"/>
              <a:pPr/>
              <a:t>110</a:t>
            </a:fld>
            <a:endParaRPr lang="en-US"/>
          </a:p>
        </p:txBody>
      </p:sp>
      <p:sp>
        <p:nvSpPr>
          <p:cNvPr id="6" name="سهم إلى اليسار 5"/>
          <p:cNvSpPr/>
          <p:nvPr/>
        </p:nvSpPr>
        <p:spPr>
          <a:xfrm>
            <a:off x="3428992" y="2500306"/>
            <a:ext cx="71438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p:cTn id="7" dur="500" fill="hold"/>
                                        <p:tgtEl>
                                          <p:spTgt spid="25497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5497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5497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5497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549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54979">
                                            <p:txEl>
                                              <p:pRg st="1" end="1"/>
                                            </p:txEl>
                                          </p:spTgt>
                                        </p:tgtEl>
                                        <p:attrNameLst>
                                          <p:attrName>style.visibility</p:attrName>
                                        </p:attrNameLst>
                                      </p:cBhvr>
                                      <p:to>
                                        <p:strVal val="visible"/>
                                      </p:to>
                                    </p:set>
                                    <p:anim calcmode="lin" valueType="num">
                                      <p:cBhvr>
                                        <p:cTn id="16" dur="500" fill="hold"/>
                                        <p:tgtEl>
                                          <p:spTgt spid="25497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5497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5497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5497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549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254979">
                                            <p:txEl>
                                              <p:pRg st="2" end="2"/>
                                            </p:txEl>
                                          </p:spTgt>
                                        </p:tgtEl>
                                        <p:attrNameLst>
                                          <p:attrName>style.visibility</p:attrName>
                                        </p:attrNameLst>
                                      </p:cBhvr>
                                      <p:to>
                                        <p:strVal val="visible"/>
                                      </p:to>
                                    </p:set>
                                    <p:anim calcmode="lin" valueType="num">
                                      <p:cBhvr>
                                        <p:cTn id="25" dur="500" fill="hold"/>
                                        <p:tgtEl>
                                          <p:spTgt spid="2549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549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549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54979">
                                            <p:txEl>
                                              <p:pRg st="2" end="2"/>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254979">
                                            <p:txEl>
                                              <p:pRg st="3" end="3"/>
                                            </p:txEl>
                                          </p:spTgt>
                                        </p:tgtEl>
                                        <p:attrNameLst>
                                          <p:attrName>style.visibility</p:attrName>
                                        </p:attrNameLst>
                                      </p:cBhvr>
                                      <p:to>
                                        <p:strVal val="visible"/>
                                      </p:to>
                                    </p:set>
                                    <p:anim calcmode="lin" valueType="num">
                                      <p:cBhvr>
                                        <p:cTn id="31" dur="500" fill="hold"/>
                                        <p:tgtEl>
                                          <p:spTgt spid="2549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549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549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54979">
                                            <p:txEl>
                                              <p:pRg st="3" end="3"/>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254979">
                                            <p:txEl>
                                              <p:pRg st="4" end="4"/>
                                            </p:txEl>
                                          </p:spTgt>
                                        </p:tgtEl>
                                        <p:attrNameLst>
                                          <p:attrName>style.visibility</p:attrName>
                                        </p:attrNameLst>
                                      </p:cBhvr>
                                      <p:to>
                                        <p:strVal val="visible"/>
                                      </p:to>
                                    </p:set>
                                    <p:anim calcmode="lin" valueType="num">
                                      <p:cBhvr>
                                        <p:cTn id="37" dur="500" fill="hold"/>
                                        <p:tgtEl>
                                          <p:spTgt spid="25497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5497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5497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54979">
                                            <p:txEl>
                                              <p:pRg st="4" end="4"/>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254979">
                                            <p:txEl>
                                              <p:pRg st="5" end="5"/>
                                            </p:txEl>
                                          </p:spTgt>
                                        </p:tgtEl>
                                        <p:attrNameLst>
                                          <p:attrName>style.visibility</p:attrName>
                                        </p:attrNameLst>
                                      </p:cBhvr>
                                      <p:to>
                                        <p:strVal val="visible"/>
                                      </p:to>
                                    </p:set>
                                    <p:anim calcmode="lin" valueType="num">
                                      <p:cBhvr>
                                        <p:cTn id="51" dur="500" fill="hold"/>
                                        <p:tgtEl>
                                          <p:spTgt spid="254979">
                                            <p:txEl>
                                              <p:pRg st="5" end="5"/>
                                            </p:txEl>
                                          </p:spTgt>
                                        </p:tgtEl>
                                        <p:attrNameLst>
                                          <p:attrName>ppt_w</p:attrName>
                                        </p:attrNameLst>
                                      </p:cBhvr>
                                      <p:tavLst>
                                        <p:tav tm="0">
                                          <p:val>
                                            <p:strVal val="#ppt_w*0.05"/>
                                          </p:val>
                                        </p:tav>
                                        <p:tav tm="100000">
                                          <p:val>
                                            <p:strVal val="#ppt_w"/>
                                          </p:val>
                                        </p:tav>
                                      </p:tavLst>
                                    </p:anim>
                                    <p:anim calcmode="lin" valueType="num">
                                      <p:cBhvr>
                                        <p:cTn id="52" dur="500" fill="hold"/>
                                        <p:tgtEl>
                                          <p:spTgt spid="254979">
                                            <p:txEl>
                                              <p:pRg st="5" end="5"/>
                                            </p:txEl>
                                          </p:spTgt>
                                        </p:tgtEl>
                                        <p:attrNameLst>
                                          <p:attrName>ppt_h</p:attrName>
                                        </p:attrNameLst>
                                      </p:cBhvr>
                                      <p:tavLst>
                                        <p:tav tm="0">
                                          <p:val>
                                            <p:strVal val="#ppt_h"/>
                                          </p:val>
                                        </p:tav>
                                        <p:tav tm="100000">
                                          <p:val>
                                            <p:strVal val="#ppt_h"/>
                                          </p:val>
                                        </p:tav>
                                      </p:tavLst>
                                    </p:anim>
                                    <p:anim calcmode="lin" valueType="num">
                                      <p:cBhvr>
                                        <p:cTn id="53" dur="500" fill="hold"/>
                                        <p:tgtEl>
                                          <p:spTgt spid="254979">
                                            <p:txEl>
                                              <p:pRg st="5" end="5"/>
                                            </p:txEl>
                                          </p:spTgt>
                                        </p:tgtEl>
                                        <p:attrNameLst>
                                          <p:attrName>ppt_x</p:attrName>
                                        </p:attrNameLst>
                                      </p:cBhvr>
                                      <p:tavLst>
                                        <p:tav tm="0">
                                          <p:val>
                                            <p:strVal val="#ppt_x-.2"/>
                                          </p:val>
                                        </p:tav>
                                        <p:tav tm="100000">
                                          <p:val>
                                            <p:strVal val="#ppt_x"/>
                                          </p:val>
                                        </p:tav>
                                      </p:tavLst>
                                    </p:anim>
                                    <p:anim calcmode="lin" valueType="num">
                                      <p:cBhvr>
                                        <p:cTn id="54" dur="500" fill="hold"/>
                                        <p:tgtEl>
                                          <p:spTgt spid="254979">
                                            <p:txEl>
                                              <p:pRg st="5" end="5"/>
                                            </p:txEl>
                                          </p:spTgt>
                                        </p:tgtEl>
                                        <p:attrNameLst>
                                          <p:attrName>ppt_y</p:attrName>
                                        </p:attrNameLst>
                                      </p:cBhvr>
                                      <p:tavLst>
                                        <p:tav tm="0">
                                          <p:val>
                                            <p:strVal val="#ppt_y"/>
                                          </p:val>
                                        </p:tav>
                                        <p:tav tm="100000">
                                          <p:val>
                                            <p:strVal val="#ppt_y"/>
                                          </p:val>
                                        </p:tav>
                                      </p:tavLst>
                                    </p:anim>
                                    <p:animEffect transition="in" filter="fade">
                                      <p:cBhvr>
                                        <p:cTn id="55" dur="500"/>
                                        <p:tgtEl>
                                          <p:spTgt spid="254979">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nodeType="clickEffect">
                                  <p:stCondLst>
                                    <p:cond delay="0"/>
                                  </p:stCondLst>
                                  <p:childTnLst>
                                    <p:set>
                                      <p:cBhvr>
                                        <p:cTn id="59" dur="1" fill="hold">
                                          <p:stCondLst>
                                            <p:cond delay="0"/>
                                          </p:stCondLst>
                                        </p:cTn>
                                        <p:tgtEl>
                                          <p:spTgt spid="254979">
                                            <p:txEl>
                                              <p:pRg st="6" end="6"/>
                                            </p:txEl>
                                          </p:spTgt>
                                        </p:tgtEl>
                                        <p:attrNameLst>
                                          <p:attrName>style.visibility</p:attrName>
                                        </p:attrNameLst>
                                      </p:cBhvr>
                                      <p:to>
                                        <p:strVal val="visible"/>
                                      </p:to>
                                    </p:set>
                                    <p:anim calcmode="lin" valueType="num">
                                      <p:cBhvr>
                                        <p:cTn id="60" dur="500" fill="hold"/>
                                        <p:tgtEl>
                                          <p:spTgt spid="254979">
                                            <p:txEl>
                                              <p:pRg st="6" end="6"/>
                                            </p:txEl>
                                          </p:spTgt>
                                        </p:tgtEl>
                                        <p:attrNameLst>
                                          <p:attrName>ppt_w</p:attrName>
                                        </p:attrNameLst>
                                      </p:cBhvr>
                                      <p:tavLst>
                                        <p:tav tm="0">
                                          <p:val>
                                            <p:strVal val="#ppt_w*0.05"/>
                                          </p:val>
                                        </p:tav>
                                        <p:tav tm="100000">
                                          <p:val>
                                            <p:strVal val="#ppt_w"/>
                                          </p:val>
                                        </p:tav>
                                      </p:tavLst>
                                    </p:anim>
                                    <p:anim calcmode="lin" valueType="num">
                                      <p:cBhvr>
                                        <p:cTn id="61" dur="500" fill="hold"/>
                                        <p:tgtEl>
                                          <p:spTgt spid="254979">
                                            <p:txEl>
                                              <p:pRg st="6" end="6"/>
                                            </p:txEl>
                                          </p:spTgt>
                                        </p:tgtEl>
                                        <p:attrNameLst>
                                          <p:attrName>ppt_h</p:attrName>
                                        </p:attrNameLst>
                                      </p:cBhvr>
                                      <p:tavLst>
                                        <p:tav tm="0">
                                          <p:val>
                                            <p:strVal val="#ppt_h"/>
                                          </p:val>
                                        </p:tav>
                                        <p:tav tm="100000">
                                          <p:val>
                                            <p:strVal val="#ppt_h"/>
                                          </p:val>
                                        </p:tav>
                                      </p:tavLst>
                                    </p:anim>
                                    <p:anim calcmode="lin" valueType="num">
                                      <p:cBhvr>
                                        <p:cTn id="62" dur="500" fill="hold"/>
                                        <p:tgtEl>
                                          <p:spTgt spid="254979">
                                            <p:txEl>
                                              <p:pRg st="6" end="6"/>
                                            </p:txEl>
                                          </p:spTgt>
                                        </p:tgtEl>
                                        <p:attrNameLst>
                                          <p:attrName>ppt_x</p:attrName>
                                        </p:attrNameLst>
                                      </p:cBhvr>
                                      <p:tavLst>
                                        <p:tav tm="0">
                                          <p:val>
                                            <p:strVal val="#ppt_x-.2"/>
                                          </p:val>
                                        </p:tav>
                                        <p:tav tm="100000">
                                          <p:val>
                                            <p:strVal val="#ppt_x"/>
                                          </p:val>
                                        </p:tav>
                                      </p:tavLst>
                                    </p:anim>
                                    <p:anim calcmode="lin" valueType="num">
                                      <p:cBhvr>
                                        <p:cTn id="63" dur="500" fill="hold"/>
                                        <p:tgtEl>
                                          <p:spTgt spid="254979">
                                            <p:txEl>
                                              <p:pRg st="6" end="6"/>
                                            </p:txEl>
                                          </p:spTgt>
                                        </p:tgtEl>
                                        <p:attrNameLst>
                                          <p:attrName>ppt_y</p:attrName>
                                        </p:attrNameLst>
                                      </p:cBhvr>
                                      <p:tavLst>
                                        <p:tav tm="0">
                                          <p:val>
                                            <p:strVal val="#ppt_y"/>
                                          </p:val>
                                        </p:tav>
                                        <p:tav tm="100000">
                                          <p:val>
                                            <p:strVal val="#ppt_y"/>
                                          </p:val>
                                        </p:tav>
                                      </p:tavLst>
                                    </p:anim>
                                    <p:animEffect transition="in" filter="fade">
                                      <p:cBhvr>
                                        <p:cTn id="64" dur="500"/>
                                        <p:tgtEl>
                                          <p:spTgt spid="254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75000"/>
                  </a:schemeClr>
                </a:solidFill>
                <a:effectLst>
                  <a:outerShdw blurRad="38100" dist="38100" dir="2700000" algn="tl">
                    <a:srgbClr val="000000">
                      <a:alpha val="43137"/>
                    </a:srgbClr>
                  </a:outerShdw>
                </a:effectLst>
              </a:rPr>
              <a:t>أثر الإدراك على السلوك والاتجاهات</a:t>
            </a:r>
            <a:endParaRPr lang="ar-SA"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2000240"/>
            <a:ext cx="9144000" cy="3429024"/>
          </a:xfrm>
        </p:spPr>
        <p:txBody>
          <a:bodyPr>
            <a:normAutofit/>
          </a:bodyPr>
          <a:lstStyle/>
          <a:p>
            <a:pPr>
              <a:lnSpc>
                <a:spcPct val="90000"/>
              </a:lnSpc>
              <a:spcBef>
                <a:spcPct val="0"/>
              </a:spcBef>
              <a:buClrTx/>
              <a:buSzTx/>
              <a:buFont typeface="Wingdings" pitchFamily="2" charset="2"/>
              <a:buChar char="ü"/>
            </a:pPr>
            <a:r>
              <a:rPr lang="ar-SA" sz="4400" b="1" i="1" dirty="0" smtClean="0">
                <a:solidFill>
                  <a:schemeClr val="tx2">
                    <a:lumMod val="75000"/>
                  </a:schemeClr>
                </a:solidFill>
                <a:effectLst>
                  <a:outerShdw blurRad="38100" dist="38100" dir="2700000" algn="tl">
                    <a:srgbClr val="000000">
                      <a:alpha val="43137"/>
                    </a:srgbClr>
                  </a:outerShdw>
                </a:effectLst>
              </a:rPr>
              <a:t>إ ذا كان اعتقاد الموظفين(إدراكهم)أن وظائفهم مزعجة وجو العمل غير مريح,فإنهم سيتصرفون بناء على اعتقادهم أو إدراكهم.</a:t>
            </a:r>
          </a:p>
          <a:p>
            <a:pPr>
              <a:lnSpc>
                <a:spcPct val="90000"/>
              </a:lnSpc>
              <a:spcBef>
                <a:spcPct val="0"/>
              </a:spcBef>
              <a:buClrTx/>
              <a:buSzTx/>
              <a:buFont typeface="Wingdings" pitchFamily="2" charset="2"/>
              <a:buChar char="ü"/>
            </a:pPr>
            <a:r>
              <a:rPr lang="ar-SA" sz="4400" b="1" i="1" dirty="0" smtClean="0">
                <a:solidFill>
                  <a:schemeClr val="tx2">
                    <a:lumMod val="75000"/>
                  </a:schemeClr>
                </a:solidFill>
                <a:effectLst>
                  <a:outerShdw blurRad="38100" dist="38100" dir="2700000" algn="tl">
                    <a:srgbClr val="000000">
                      <a:alpha val="43137"/>
                    </a:srgbClr>
                  </a:outerShdw>
                </a:effectLst>
              </a:rPr>
              <a:t> فالإدراك يحدد السلوك بغض النظر عن مدى واقعيته. </a:t>
            </a: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111</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75000"/>
                  </a:schemeClr>
                </a:solidFill>
                <a:effectLst>
                  <a:outerShdw blurRad="38100" dist="38100" dir="2700000" algn="tl">
                    <a:srgbClr val="000000">
                      <a:alpha val="43137"/>
                    </a:srgbClr>
                  </a:outerShdw>
                </a:effectLst>
              </a:rPr>
              <a:t>أثر الإدراك على السلوك والاتجاهات</a:t>
            </a:r>
            <a:endParaRPr lang="ar-SA"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142984"/>
          <a:ext cx="91440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112</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6BCB0D5-7C17-4ED8-AFCC-EACD611B1934}"/>
                                            </p:graphicEl>
                                          </p:spTgt>
                                        </p:tgtEl>
                                        <p:attrNameLst>
                                          <p:attrName>style.visibility</p:attrName>
                                        </p:attrNameLst>
                                      </p:cBhvr>
                                      <p:to>
                                        <p:strVal val="visible"/>
                                      </p:to>
                                    </p:set>
                                    <p:anim calcmode="lin" valueType="num">
                                      <p:cBhvr>
                                        <p:cTn id="16" dur="500" fill="hold"/>
                                        <p:tgtEl>
                                          <p:spTgt spid="6">
                                            <p:graphicEl>
                                              <a:dgm id="{36BCB0D5-7C17-4ED8-AFCC-EACD611B1934}"/>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6BCB0D5-7C17-4ED8-AFCC-EACD611B1934}"/>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6BCB0D5-7C17-4ED8-AFCC-EACD611B1934}"/>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6BCB0D5-7C17-4ED8-AFCC-EACD611B1934}"/>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6BCB0D5-7C17-4ED8-AFCC-EACD611B193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F4404228-F299-4A42-9D48-BAA77A7B232A}"/>
                                            </p:graphicEl>
                                          </p:spTgt>
                                        </p:tgtEl>
                                        <p:attrNameLst>
                                          <p:attrName>style.visibility</p:attrName>
                                        </p:attrNameLst>
                                      </p:cBhvr>
                                      <p:to>
                                        <p:strVal val="visible"/>
                                      </p:to>
                                    </p:set>
                                    <p:anim calcmode="lin" valueType="num">
                                      <p:cBhvr>
                                        <p:cTn id="25" dur="500" fill="hold"/>
                                        <p:tgtEl>
                                          <p:spTgt spid="6">
                                            <p:graphicEl>
                                              <a:dgm id="{F4404228-F299-4A42-9D48-BAA77A7B232A}"/>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F4404228-F299-4A42-9D48-BAA77A7B232A}"/>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F4404228-F299-4A42-9D48-BAA77A7B232A}"/>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F4404228-F299-4A42-9D48-BAA77A7B232A}"/>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F4404228-F299-4A42-9D48-BAA77A7B232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05DBCC03-D213-4311-83A0-925E3013CA57}"/>
                                            </p:graphicEl>
                                          </p:spTgt>
                                        </p:tgtEl>
                                        <p:attrNameLst>
                                          <p:attrName>style.visibility</p:attrName>
                                        </p:attrNameLst>
                                      </p:cBhvr>
                                      <p:to>
                                        <p:strVal val="visible"/>
                                      </p:to>
                                    </p:set>
                                    <p:anim calcmode="lin" valueType="num">
                                      <p:cBhvr>
                                        <p:cTn id="34" dur="500" fill="hold"/>
                                        <p:tgtEl>
                                          <p:spTgt spid="6">
                                            <p:graphicEl>
                                              <a:dgm id="{05DBCC03-D213-4311-83A0-925E3013CA57}"/>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05DBCC03-D213-4311-83A0-925E3013CA57}"/>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05DBCC03-D213-4311-83A0-925E3013CA57}"/>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05DBCC03-D213-4311-83A0-925E3013CA57}"/>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05DBCC03-D213-4311-83A0-925E3013CA5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A988E185-7A73-4C96-8792-6B02D4015450}"/>
                                            </p:graphicEl>
                                          </p:spTgt>
                                        </p:tgtEl>
                                        <p:attrNameLst>
                                          <p:attrName>style.visibility</p:attrName>
                                        </p:attrNameLst>
                                      </p:cBhvr>
                                      <p:to>
                                        <p:strVal val="visible"/>
                                      </p:to>
                                    </p:set>
                                    <p:anim calcmode="lin" valueType="num">
                                      <p:cBhvr>
                                        <p:cTn id="43" dur="500" fill="hold"/>
                                        <p:tgtEl>
                                          <p:spTgt spid="6">
                                            <p:graphicEl>
                                              <a:dgm id="{A988E185-7A73-4C96-8792-6B02D4015450}"/>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A988E185-7A73-4C96-8792-6B02D4015450}"/>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A988E185-7A73-4C96-8792-6B02D4015450}"/>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A988E185-7A73-4C96-8792-6B02D4015450}"/>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A988E185-7A73-4C96-8792-6B02D401545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6BC2DCC8-CAB7-4CA0-A6F9-A887EE2E1D93}"/>
                                            </p:graphicEl>
                                          </p:spTgt>
                                        </p:tgtEl>
                                        <p:attrNameLst>
                                          <p:attrName>style.visibility</p:attrName>
                                        </p:attrNameLst>
                                      </p:cBhvr>
                                      <p:to>
                                        <p:strVal val="visible"/>
                                      </p:to>
                                    </p:set>
                                    <p:anim calcmode="lin" valueType="num">
                                      <p:cBhvr>
                                        <p:cTn id="52" dur="500" fill="hold"/>
                                        <p:tgtEl>
                                          <p:spTgt spid="6">
                                            <p:graphicEl>
                                              <a:dgm id="{6BC2DCC8-CAB7-4CA0-A6F9-A887EE2E1D93}"/>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6BC2DCC8-CAB7-4CA0-A6F9-A887EE2E1D93}"/>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6BC2DCC8-CAB7-4CA0-A6F9-A887EE2E1D93}"/>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6BC2DCC8-CAB7-4CA0-A6F9-A887EE2E1D93}"/>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6BC2DCC8-CAB7-4CA0-A6F9-A887EE2E1D9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FF963129-7BF3-429E-8BB1-C887707F11AF}"/>
                                            </p:graphicEl>
                                          </p:spTgt>
                                        </p:tgtEl>
                                        <p:attrNameLst>
                                          <p:attrName>style.visibility</p:attrName>
                                        </p:attrNameLst>
                                      </p:cBhvr>
                                      <p:to>
                                        <p:strVal val="visible"/>
                                      </p:to>
                                    </p:set>
                                    <p:anim calcmode="lin" valueType="num">
                                      <p:cBhvr>
                                        <p:cTn id="61" dur="500" fill="hold"/>
                                        <p:tgtEl>
                                          <p:spTgt spid="6">
                                            <p:graphicEl>
                                              <a:dgm id="{FF963129-7BF3-429E-8BB1-C887707F11AF}"/>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FF963129-7BF3-429E-8BB1-C887707F11AF}"/>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FF963129-7BF3-429E-8BB1-C887707F11AF}"/>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FF963129-7BF3-429E-8BB1-C887707F11AF}"/>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FF963129-7BF3-429E-8BB1-C887707F11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effectLst>
                  <a:outerShdw blurRad="38100" dist="38100" dir="2700000" algn="tl">
                    <a:srgbClr val="000000">
                      <a:alpha val="43137"/>
                    </a:srgbClr>
                  </a:outerShdw>
                </a:effectLst>
              </a:rPr>
              <a:t> </a:t>
            </a:r>
            <a:r>
              <a:rPr lang="ar-SA" sz="4800" b="1" i="1" dirty="0" smtClean="0">
                <a:solidFill>
                  <a:srgbClr val="FF0000"/>
                </a:solidFill>
                <a:effectLst>
                  <a:outerShdw blurRad="38100" dist="38100" dir="2700000" algn="tl">
                    <a:srgbClr val="000000">
                      <a:alpha val="43137"/>
                    </a:srgbClr>
                  </a:outerShdw>
                </a:effectLst>
              </a:rPr>
              <a:t>أولاً: التعلم</a:t>
            </a:r>
            <a:endParaRPr lang="ar-SA" sz="4800" b="1" i="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600201"/>
            <a:ext cx="9144000" cy="4525963"/>
          </a:xfrm>
        </p:spPr>
        <p:txBody>
          <a:bodyPr/>
          <a:lstStyle/>
          <a:p>
            <a:r>
              <a:rPr lang="ar-SA" sz="4000" b="1" i="1" dirty="0" smtClean="0">
                <a:effectLst>
                  <a:outerShdw blurRad="38100" dist="38100" dir="2700000" algn="tl">
                    <a:srgbClr val="000000">
                      <a:alpha val="43137"/>
                    </a:srgbClr>
                  </a:outerShdw>
                </a:effectLst>
              </a:rPr>
              <a:t>معظم السلوكيات البشرية ما هي إلا نتيجة التعلم,لذلك حظيت ظاهرة تعلم الأفراد داخل المنظمات باهتمام الباحثين خصوصا في مجال السلوك التنظيمي.</a:t>
            </a:r>
          </a:p>
          <a:p>
            <a:r>
              <a:rPr lang="ar-SA" sz="4000" b="1" i="1" dirty="0" smtClean="0">
                <a:effectLst>
                  <a:outerShdw blurRad="38100" dist="38100" dir="2700000" algn="tl">
                    <a:srgbClr val="000000">
                      <a:alpha val="43137"/>
                    </a:srgbClr>
                  </a:outerShdw>
                </a:effectLst>
              </a:rPr>
              <a:t> التعلم أشمل من العملية التعليمية,فالتعلم عملية مستمرة.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ox(i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ox(in)">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تعريف التعلم </a:t>
            </a:r>
            <a:r>
              <a:rPr lang="en-US" b="1" dirty="0" smtClean="0">
                <a:solidFill>
                  <a:schemeClr val="tx2">
                    <a:lumMod val="75000"/>
                  </a:schemeClr>
                </a:solidFill>
                <a:effectLst>
                  <a:outerShdw blurRad="38100" dist="38100" dir="2700000" algn="tl">
                    <a:srgbClr val="000000">
                      <a:alpha val="43137"/>
                    </a:srgbClr>
                  </a:outerShdw>
                </a:effectLst>
              </a:rPr>
              <a:t>Learning</a:t>
            </a:r>
            <a:endParaRPr lang="ar-SA" dirty="0">
              <a:solidFill>
                <a:schemeClr val="tx2">
                  <a:lumMod val="75000"/>
                </a:schemeClr>
              </a:solidFill>
            </a:endParaRPr>
          </a:p>
        </p:txBody>
      </p:sp>
      <p:graphicFrame>
        <p:nvGraphicFramePr>
          <p:cNvPr id="6" name="عنصر نائب للمحتوى 5"/>
          <p:cNvGraphicFramePr>
            <a:graphicFrameLocks noGrp="1"/>
          </p:cNvGraphicFramePr>
          <p:nvPr>
            <p:ph idx="1"/>
          </p:nvPr>
        </p:nvGraphicFramePr>
        <p:xfrm>
          <a:off x="0" y="16002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114</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9FD930D1-8361-478D-B6F9-CE41CADEDF3A}"/>
                                            </p:graphicEl>
                                          </p:spTgt>
                                        </p:tgtEl>
                                        <p:attrNameLst>
                                          <p:attrName>style.visibility</p:attrName>
                                        </p:attrNameLst>
                                      </p:cBhvr>
                                      <p:to>
                                        <p:strVal val="visible"/>
                                      </p:to>
                                    </p:set>
                                    <p:anim calcmode="lin" valueType="num">
                                      <p:cBhvr>
                                        <p:cTn id="16" dur="500" fill="hold"/>
                                        <p:tgtEl>
                                          <p:spTgt spid="6">
                                            <p:graphicEl>
                                              <a:dgm id="{9FD930D1-8361-478D-B6F9-CE41CADEDF3A}"/>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9FD930D1-8361-478D-B6F9-CE41CADEDF3A}"/>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9FD930D1-8361-478D-B6F9-CE41CADEDF3A}"/>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9FD930D1-8361-478D-B6F9-CE41CADEDF3A}"/>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9FD930D1-8361-478D-B6F9-CE41CADEDF3A}"/>
                                            </p:graphic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6">
                                            <p:graphicEl>
                                              <a:dgm id="{8319F075-32C1-4A2A-8649-DE440D1DEB11}"/>
                                            </p:graphicEl>
                                          </p:spTgt>
                                        </p:tgtEl>
                                        <p:attrNameLst>
                                          <p:attrName>style.visibility</p:attrName>
                                        </p:attrNameLst>
                                      </p:cBhvr>
                                      <p:to>
                                        <p:strVal val="visible"/>
                                      </p:to>
                                    </p:set>
                                    <p:anim calcmode="lin" valueType="num">
                                      <p:cBhvr>
                                        <p:cTn id="23" dur="500" fill="hold"/>
                                        <p:tgtEl>
                                          <p:spTgt spid="6">
                                            <p:graphicEl>
                                              <a:dgm id="{8319F075-32C1-4A2A-8649-DE440D1DEB11}"/>
                                            </p:graphicEl>
                                          </p:spTgt>
                                        </p:tgtEl>
                                        <p:attrNameLst>
                                          <p:attrName>ppt_w</p:attrName>
                                        </p:attrNameLst>
                                      </p:cBhvr>
                                      <p:tavLst>
                                        <p:tav tm="0">
                                          <p:val>
                                            <p:strVal val="#ppt_w*0.05"/>
                                          </p:val>
                                        </p:tav>
                                        <p:tav tm="100000">
                                          <p:val>
                                            <p:strVal val="#ppt_w"/>
                                          </p:val>
                                        </p:tav>
                                      </p:tavLst>
                                    </p:anim>
                                    <p:anim calcmode="lin" valueType="num">
                                      <p:cBhvr>
                                        <p:cTn id="24" dur="500" fill="hold"/>
                                        <p:tgtEl>
                                          <p:spTgt spid="6">
                                            <p:graphicEl>
                                              <a:dgm id="{8319F075-32C1-4A2A-8649-DE440D1DEB11}"/>
                                            </p:graphicEl>
                                          </p:spTgt>
                                        </p:tgtEl>
                                        <p:attrNameLst>
                                          <p:attrName>ppt_h</p:attrName>
                                        </p:attrNameLst>
                                      </p:cBhvr>
                                      <p:tavLst>
                                        <p:tav tm="0">
                                          <p:val>
                                            <p:strVal val="#ppt_h"/>
                                          </p:val>
                                        </p:tav>
                                        <p:tav tm="100000">
                                          <p:val>
                                            <p:strVal val="#ppt_h"/>
                                          </p:val>
                                        </p:tav>
                                      </p:tavLst>
                                    </p:anim>
                                    <p:anim calcmode="lin" valueType="num">
                                      <p:cBhvr>
                                        <p:cTn id="25" dur="500" fill="hold"/>
                                        <p:tgtEl>
                                          <p:spTgt spid="6">
                                            <p:graphicEl>
                                              <a:dgm id="{8319F075-32C1-4A2A-8649-DE440D1DEB11}"/>
                                            </p:graphicEl>
                                          </p:spTgt>
                                        </p:tgtEl>
                                        <p:attrNameLst>
                                          <p:attrName>ppt_x</p:attrName>
                                        </p:attrNameLst>
                                      </p:cBhvr>
                                      <p:tavLst>
                                        <p:tav tm="0">
                                          <p:val>
                                            <p:strVal val="#ppt_x-.2"/>
                                          </p:val>
                                        </p:tav>
                                        <p:tav tm="100000">
                                          <p:val>
                                            <p:strVal val="#ppt_x"/>
                                          </p:val>
                                        </p:tav>
                                      </p:tavLst>
                                    </p:anim>
                                    <p:anim calcmode="lin" valueType="num">
                                      <p:cBhvr>
                                        <p:cTn id="26" dur="500" fill="hold"/>
                                        <p:tgtEl>
                                          <p:spTgt spid="6">
                                            <p:graphicEl>
                                              <a:dgm id="{8319F075-32C1-4A2A-8649-DE440D1DEB11}"/>
                                            </p:graphicEl>
                                          </p:spTgt>
                                        </p:tgtEl>
                                        <p:attrNameLst>
                                          <p:attrName>ppt_y</p:attrName>
                                        </p:attrNameLst>
                                      </p:cBhvr>
                                      <p:tavLst>
                                        <p:tav tm="0">
                                          <p:val>
                                            <p:strVal val="#ppt_y"/>
                                          </p:val>
                                        </p:tav>
                                        <p:tav tm="100000">
                                          <p:val>
                                            <p:strVal val="#ppt_y"/>
                                          </p:val>
                                        </p:tav>
                                      </p:tavLst>
                                    </p:anim>
                                    <p:animEffect transition="in" filter="fade">
                                      <p:cBhvr>
                                        <p:cTn id="27" dur="500"/>
                                        <p:tgtEl>
                                          <p:spTgt spid="6">
                                            <p:graphicEl>
                                              <a:dgm id="{8319F075-32C1-4A2A-8649-DE440D1DEB1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graphicEl>
                                              <a:dgm id="{04A67886-FBF6-4DCF-BD10-04DF08879264}"/>
                                            </p:graphicEl>
                                          </p:spTgt>
                                        </p:tgtEl>
                                        <p:attrNameLst>
                                          <p:attrName>style.visibility</p:attrName>
                                        </p:attrNameLst>
                                      </p:cBhvr>
                                      <p:to>
                                        <p:strVal val="visible"/>
                                      </p:to>
                                    </p:set>
                                    <p:anim calcmode="lin" valueType="num">
                                      <p:cBhvr>
                                        <p:cTn id="32" dur="500" fill="hold"/>
                                        <p:tgtEl>
                                          <p:spTgt spid="6">
                                            <p:graphicEl>
                                              <a:dgm id="{04A67886-FBF6-4DCF-BD10-04DF08879264}"/>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04A67886-FBF6-4DCF-BD10-04DF08879264}"/>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04A67886-FBF6-4DCF-BD10-04DF08879264}"/>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04A67886-FBF6-4DCF-BD10-04DF08879264}"/>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04A67886-FBF6-4DCF-BD10-04DF08879264}"/>
                                            </p:graphic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6">
                                            <p:graphicEl>
                                              <a:dgm id="{F9DF20B1-209B-48C0-92EF-2C8A417DF485}"/>
                                            </p:graphicEl>
                                          </p:spTgt>
                                        </p:tgtEl>
                                        <p:attrNameLst>
                                          <p:attrName>style.visibility</p:attrName>
                                        </p:attrNameLst>
                                      </p:cBhvr>
                                      <p:to>
                                        <p:strVal val="visible"/>
                                      </p:to>
                                    </p:set>
                                    <p:anim calcmode="lin" valueType="num">
                                      <p:cBhvr>
                                        <p:cTn id="39" dur="500" fill="hold"/>
                                        <p:tgtEl>
                                          <p:spTgt spid="6">
                                            <p:graphicEl>
                                              <a:dgm id="{F9DF20B1-209B-48C0-92EF-2C8A417DF485}"/>
                                            </p:graphicEl>
                                          </p:spTgt>
                                        </p:tgtEl>
                                        <p:attrNameLst>
                                          <p:attrName>ppt_w</p:attrName>
                                        </p:attrNameLst>
                                      </p:cBhvr>
                                      <p:tavLst>
                                        <p:tav tm="0">
                                          <p:val>
                                            <p:strVal val="#ppt_w*0.05"/>
                                          </p:val>
                                        </p:tav>
                                        <p:tav tm="100000">
                                          <p:val>
                                            <p:strVal val="#ppt_w"/>
                                          </p:val>
                                        </p:tav>
                                      </p:tavLst>
                                    </p:anim>
                                    <p:anim calcmode="lin" valueType="num">
                                      <p:cBhvr>
                                        <p:cTn id="40" dur="500" fill="hold"/>
                                        <p:tgtEl>
                                          <p:spTgt spid="6">
                                            <p:graphicEl>
                                              <a:dgm id="{F9DF20B1-209B-48C0-92EF-2C8A417DF485}"/>
                                            </p:graphicEl>
                                          </p:spTgt>
                                        </p:tgtEl>
                                        <p:attrNameLst>
                                          <p:attrName>ppt_h</p:attrName>
                                        </p:attrNameLst>
                                      </p:cBhvr>
                                      <p:tavLst>
                                        <p:tav tm="0">
                                          <p:val>
                                            <p:strVal val="#ppt_h"/>
                                          </p:val>
                                        </p:tav>
                                        <p:tav tm="100000">
                                          <p:val>
                                            <p:strVal val="#ppt_h"/>
                                          </p:val>
                                        </p:tav>
                                      </p:tavLst>
                                    </p:anim>
                                    <p:anim calcmode="lin" valueType="num">
                                      <p:cBhvr>
                                        <p:cTn id="41" dur="500" fill="hold"/>
                                        <p:tgtEl>
                                          <p:spTgt spid="6">
                                            <p:graphicEl>
                                              <a:dgm id="{F9DF20B1-209B-48C0-92EF-2C8A417DF485}"/>
                                            </p:graphicEl>
                                          </p:spTgt>
                                        </p:tgtEl>
                                        <p:attrNameLst>
                                          <p:attrName>ppt_x</p:attrName>
                                        </p:attrNameLst>
                                      </p:cBhvr>
                                      <p:tavLst>
                                        <p:tav tm="0">
                                          <p:val>
                                            <p:strVal val="#ppt_x-.2"/>
                                          </p:val>
                                        </p:tav>
                                        <p:tav tm="100000">
                                          <p:val>
                                            <p:strVal val="#ppt_x"/>
                                          </p:val>
                                        </p:tav>
                                      </p:tavLst>
                                    </p:anim>
                                    <p:anim calcmode="lin" valueType="num">
                                      <p:cBhvr>
                                        <p:cTn id="42" dur="500" fill="hold"/>
                                        <p:tgtEl>
                                          <p:spTgt spid="6">
                                            <p:graphicEl>
                                              <a:dgm id="{F9DF20B1-209B-48C0-92EF-2C8A417DF485}"/>
                                            </p:graphicEl>
                                          </p:spTgt>
                                        </p:tgtEl>
                                        <p:attrNameLst>
                                          <p:attrName>ppt_y</p:attrName>
                                        </p:attrNameLst>
                                      </p:cBhvr>
                                      <p:tavLst>
                                        <p:tav tm="0">
                                          <p:val>
                                            <p:strVal val="#ppt_y"/>
                                          </p:val>
                                        </p:tav>
                                        <p:tav tm="100000">
                                          <p:val>
                                            <p:strVal val="#ppt_y"/>
                                          </p:val>
                                        </p:tav>
                                      </p:tavLst>
                                    </p:anim>
                                    <p:animEffect transition="in" filter="fade">
                                      <p:cBhvr>
                                        <p:cTn id="43" dur="500"/>
                                        <p:tgtEl>
                                          <p:spTgt spid="6">
                                            <p:graphicEl>
                                              <a:dgm id="{F9DF20B1-209B-48C0-92EF-2C8A417DF4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785794"/>
            <a:ext cx="8401080" cy="5483247"/>
          </a:xfrm>
        </p:spPr>
        <p:txBody>
          <a:bodyPr/>
          <a:lstStyle/>
          <a:p>
            <a:pPr>
              <a:lnSpc>
                <a:spcPct val="90000"/>
              </a:lnSpc>
              <a:spcBef>
                <a:spcPct val="0"/>
              </a:spcBef>
              <a:buClr>
                <a:schemeClr val="folHlink"/>
              </a:buClr>
              <a:buSzTx/>
              <a:buNone/>
            </a:pPr>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115</a:t>
            </a:fld>
            <a:endParaRPr lang="ar-SA"/>
          </a:p>
        </p:txBody>
      </p:sp>
      <p:sp>
        <p:nvSpPr>
          <p:cNvPr id="6" name="مستطيل 5"/>
          <p:cNvSpPr/>
          <p:nvPr/>
        </p:nvSpPr>
        <p:spPr>
          <a:xfrm>
            <a:off x="0" y="1428736"/>
            <a:ext cx="8929718" cy="4524315"/>
          </a:xfrm>
          <a:prstGeom prst="rect">
            <a:avLst/>
          </a:prstGeom>
        </p:spPr>
        <p:txBody>
          <a:bodyPr wrap="square">
            <a:spAutoFit/>
          </a:bodyPr>
          <a:lstStyle/>
          <a:p>
            <a:pPr>
              <a:buFont typeface="Wingdings" pitchFamily="2" charset="2"/>
              <a:buNone/>
            </a:pPr>
            <a:r>
              <a:rPr lang="ar-SA" sz="4400" b="1" dirty="0" smtClean="0">
                <a:solidFill>
                  <a:schemeClr val="tx2">
                    <a:lumMod val="75000"/>
                  </a:schemeClr>
                </a:solidFill>
              </a:rPr>
              <a:t>التعريفان السابقان يحملان دلالات كثيرة : </a:t>
            </a:r>
          </a:p>
          <a:p>
            <a:pPr>
              <a:buClr>
                <a:srgbClr val="FF9900"/>
              </a:buClr>
              <a:buFont typeface="Wingdings" pitchFamily="2" charset="2"/>
              <a:buChar char="q"/>
            </a:pPr>
            <a:r>
              <a:rPr lang="ar-SA" sz="4400" b="1" dirty="0" smtClean="0">
                <a:solidFill>
                  <a:schemeClr val="tx2">
                    <a:lumMod val="75000"/>
                  </a:schemeClr>
                </a:solidFill>
              </a:rPr>
              <a:t> </a:t>
            </a:r>
            <a:r>
              <a:rPr lang="ar-SA" sz="4000" b="1" dirty="0" smtClean="0">
                <a:solidFill>
                  <a:schemeClr val="tx2">
                    <a:lumMod val="75000"/>
                  </a:schemeClr>
                </a:solidFill>
              </a:rPr>
              <a:t>يحمل التعلم مفهوم التغيير </a:t>
            </a:r>
            <a:r>
              <a:rPr lang="ar-SA" sz="3200" b="1" dirty="0" smtClean="0">
                <a:solidFill>
                  <a:schemeClr val="tx2">
                    <a:lumMod val="75000"/>
                  </a:schemeClr>
                </a:solidFill>
              </a:rPr>
              <a:t>( مرغوباً أو مكروها من قبل المنظمة )“ المراوغة ،تجنب تحمل المسئولية ، الصبر ، الجد في العمل </a:t>
            </a:r>
            <a:r>
              <a:rPr lang="ar-SA" sz="3600" b="1" dirty="0" smtClean="0">
                <a:solidFill>
                  <a:schemeClr val="tx2">
                    <a:lumMod val="75000"/>
                  </a:schemeClr>
                </a:solidFill>
              </a:rPr>
              <a:t> </a:t>
            </a:r>
            <a:r>
              <a:rPr lang="ar-SA" sz="4400" b="1" dirty="0" smtClean="0">
                <a:solidFill>
                  <a:schemeClr val="tx2">
                    <a:lumMod val="75000"/>
                  </a:schemeClr>
                </a:solidFill>
              </a:rPr>
              <a:t>. </a:t>
            </a:r>
          </a:p>
          <a:p>
            <a:pPr>
              <a:buClr>
                <a:srgbClr val="FF9900"/>
              </a:buClr>
              <a:buFont typeface="Wingdings" pitchFamily="2" charset="2"/>
              <a:buChar char="q"/>
            </a:pPr>
            <a:r>
              <a:rPr lang="ar-SA" sz="4000" b="1" dirty="0" smtClean="0">
                <a:solidFill>
                  <a:schemeClr val="tx2">
                    <a:lumMod val="75000"/>
                  </a:schemeClr>
                </a:solidFill>
              </a:rPr>
              <a:t>يجب أن يكون التغيير ثابتاً نسبياً وليس مؤقتاً. </a:t>
            </a:r>
          </a:p>
          <a:p>
            <a:pPr>
              <a:buClr>
                <a:srgbClr val="FF9900"/>
              </a:buClr>
              <a:buFont typeface="Wingdings" pitchFamily="2" charset="2"/>
              <a:buChar char="q"/>
            </a:pPr>
            <a:r>
              <a:rPr lang="ar-SA" sz="4000" b="1" dirty="0" smtClean="0">
                <a:solidFill>
                  <a:schemeClr val="tx2">
                    <a:lumMod val="75000"/>
                  </a:schemeClr>
                </a:solidFill>
              </a:rPr>
              <a:t>هناك علاقة بين التعلم والسلوك (</a:t>
            </a:r>
            <a:r>
              <a:rPr lang="ar-SA" sz="3200" b="1" dirty="0" smtClean="0">
                <a:solidFill>
                  <a:schemeClr val="tx2">
                    <a:lumMod val="75000"/>
                  </a:schemeClr>
                </a:solidFill>
              </a:rPr>
              <a:t>لا تعلم بلا تطبيق  ) . </a:t>
            </a:r>
          </a:p>
          <a:p>
            <a:pPr>
              <a:buClr>
                <a:srgbClr val="FF9900"/>
              </a:buClr>
              <a:buFont typeface="Wingdings" pitchFamily="2" charset="2"/>
              <a:buChar char="q"/>
            </a:pPr>
            <a:r>
              <a:rPr lang="ar-SA" sz="4000" b="1" dirty="0" smtClean="0">
                <a:solidFill>
                  <a:schemeClr val="tx2">
                    <a:lumMod val="75000"/>
                  </a:schemeClr>
                </a:solidFill>
              </a:rPr>
              <a:t>توفر الخبرة واكتسابها من خلال التعلم </a:t>
            </a:r>
            <a:r>
              <a:rPr lang="ar-SA" sz="4000" b="1" dirty="0" smtClean="0">
                <a:solidFill>
                  <a:schemeClr val="tx2"/>
                </a:solidFill>
              </a:rPr>
              <a:t>. </a:t>
            </a:r>
            <a:endParaRPr lang="ar-SA" sz="4000" b="1" dirty="0">
              <a:solidFill>
                <a:schemeClr val="tx2"/>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p:cTn id="43"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النماذج الرئيسية للتعلم</a:t>
            </a:r>
            <a:endParaRPr lang="ar-SA" sz="48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8"/>
            <a:ext cx="9144000" cy="4954591"/>
          </a:xfrm>
        </p:spPr>
        <p:txBody>
          <a:bodyPr>
            <a:normAutofit/>
          </a:bodyPr>
          <a:lstStyle/>
          <a:p>
            <a:pPr>
              <a:lnSpc>
                <a:spcPct val="80000"/>
              </a:lnSpc>
              <a:buClr>
                <a:srgbClr val="FF9900"/>
              </a:buClr>
              <a:buFont typeface="Wingdings" pitchFamily="2" charset="2"/>
              <a:buNone/>
            </a:pPr>
            <a:r>
              <a:rPr lang="ar-SA" b="1" dirty="0" smtClean="0">
                <a:solidFill>
                  <a:srgbClr val="A50021"/>
                </a:solidFill>
              </a:rPr>
              <a:t> </a:t>
            </a:r>
            <a:r>
              <a:rPr lang="ar-SA" sz="4300" b="1" dirty="0" smtClean="0">
                <a:solidFill>
                  <a:schemeClr val="tx2">
                    <a:lumMod val="75000"/>
                  </a:schemeClr>
                </a:solidFill>
                <a:effectLst>
                  <a:outerShdw blurRad="38100" dist="38100" dir="2700000" algn="tl">
                    <a:srgbClr val="000000">
                      <a:alpha val="43137"/>
                    </a:srgbClr>
                  </a:outerShdw>
                </a:effectLst>
              </a:rPr>
              <a:t>النموذج التقليدي </a:t>
            </a:r>
            <a:r>
              <a:rPr lang="ar-SA" sz="4300" b="1" dirty="0" err="1" smtClean="0">
                <a:solidFill>
                  <a:schemeClr val="tx2">
                    <a:lumMod val="75000"/>
                  </a:schemeClr>
                </a:solidFill>
                <a:effectLst>
                  <a:outerShdw blurRad="38100" dist="38100" dir="2700000" algn="tl">
                    <a:srgbClr val="000000">
                      <a:alpha val="43137"/>
                    </a:srgbClr>
                  </a:outerShdw>
                </a:effectLst>
              </a:rPr>
              <a:t>لبافلول</a:t>
            </a:r>
            <a:r>
              <a:rPr lang="ar-SA" sz="4300" b="1" dirty="0" smtClean="0">
                <a:solidFill>
                  <a:schemeClr val="tx2">
                    <a:lumMod val="75000"/>
                  </a:schemeClr>
                </a:solidFill>
              </a:rPr>
              <a:t>: ( الاستجابة المكيفة ) </a:t>
            </a:r>
          </a:p>
          <a:p>
            <a:pPr>
              <a:lnSpc>
                <a:spcPct val="80000"/>
              </a:lnSpc>
              <a:buFont typeface="Wingdings" pitchFamily="2" charset="2"/>
              <a:buChar char="v"/>
            </a:pPr>
            <a:r>
              <a:rPr lang="ar-SA" dirty="0" smtClean="0">
                <a:solidFill>
                  <a:schemeClr val="tx2">
                    <a:lumMod val="75000"/>
                  </a:schemeClr>
                </a:solidFill>
              </a:rPr>
              <a:t> </a:t>
            </a:r>
            <a:r>
              <a:rPr lang="ar-SA" sz="4000" b="1" dirty="0" smtClean="0">
                <a:solidFill>
                  <a:schemeClr val="tx2">
                    <a:lumMod val="75000"/>
                  </a:schemeClr>
                </a:solidFill>
                <a:effectLst>
                  <a:outerShdw blurRad="38100" dist="38100" dir="2700000" algn="tl">
                    <a:srgbClr val="000000">
                      <a:alpha val="43137"/>
                    </a:srgbClr>
                  </a:outerShdw>
                </a:effectLst>
              </a:rPr>
              <a:t>عملية التعلم تتم عن طريق ( المزواجة التكرارية ) بين مثير طبيعي + مثير مكيف .“ قطعة لحم ، دق الجرس ”   أمثلة ؟</a:t>
            </a:r>
          </a:p>
          <a:p>
            <a:pPr>
              <a:lnSpc>
                <a:spcPct val="80000"/>
              </a:lnSpc>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 النموذج الكلاسيكي للتعلم يقوم على الربط بين مثير واستجابة عن طريق المزاوجة.</a:t>
            </a:r>
          </a:p>
          <a:p>
            <a:pPr>
              <a:lnSpc>
                <a:spcPct val="80000"/>
              </a:lnSpc>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 هذا النموذج يفسر رد الفعل للسلوك ولكنه لا يفسر سلوك الفرد المتكامل داخل التنظيم</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116</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buClr>
                <a:srgbClr val="FFFF00"/>
              </a:buClr>
              <a:buFont typeface="Wingdings" pitchFamily="2" charset="2"/>
              <a:buChar char="v"/>
            </a:pPr>
            <a:r>
              <a:rPr lang="ar-SA" sz="4000" b="1" u="sng" dirty="0" smtClean="0">
                <a:solidFill>
                  <a:schemeClr val="tx2">
                    <a:lumMod val="75000"/>
                  </a:schemeClr>
                </a:solidFill>
                <a:effectLst>
                  <a:outerShdw blurRad="38100" dist="38100" dir="2700000" algn="tl">
                    <a:srgbClr val="000000">
                      <a:alpha val="43137"/>
                    </a:srgbClr>
                  </a:outerShdw>
                </a:effectLst>
              </a:rPr>
              <a:t>نموذج الأثر </a:t>
            </a:r>
            <a:r>
              <a:rPr lang="ar-SA" sz="4000" b="1" u="sng" dirty="0" err="1" smtClean="0">
                <a:solidFill>
                  <a:schemeClr val="tx2">
                    <a:lumMod val="75000"/>
                  </a:schemeClr>
                </a:solidFill>
                <a:effectLst>
                  <a:outerShdw blurRad="38100" dist="38100" dir="2700000" algn="tl">
                    <a:srgbClr val="000000">
                      <a:alpha val="43137"/>
                    </a:srgbClr>
                  </a:outerShdw>
                </a:effectLst>
              </a:rPr>
              <a:t>لسكينر</a:t>
            </a:r>
            <a:r>
              <a:rPr lang="ar-SA" sz="4000" b="1" u="sng" dirty="0" smtClean="0">
                <a:solidFill>
                  <a:schemeClr val="tx2">
                    <a:lumMod val="75000"/>
                  </a:schemeClr>
                </a:solidFill>
                <a:effectLst>
                  <a:outerShdw blurRad="38100" dist="38100" dir="2700000" algn="tl">
                    <a:srgbClr val="000000">
                      <a:alpha val="43137"/>
                    </a:srgbClr>
                  </a:outerShdw>
                </a:effectLst>
              </a:rPr>
              <a:t>  : </a:t>
            </a:r>
          </a:p>
          <a:p>
            <a:pPr>
              <a:buClr>
                <a:srgbClr val="FF9900"/>
              </a:buClr>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 </a:t>
            </a:r>
            <a:r>
              <a:rPr lang="ar-SA" sz="3600" b="1" dirty="0" smtClean="0">
                <a:solidFill>
                  <a:schemeClr val="tx2">
                    <a:lumMod val="75000"/>
                  </a:schemeClr>
                </a:solidFill>
                <a:effectLst>
                  <a:outerShdw blurRad="38100" dist="38100" dir="2700000" algn="tl">
                    <a:srgbClr val="000000">
                      <a:alpha val="43137"/>
                    </a:srgbClr>
                  </a:outerShdw>
                </a:effectLst>
              </a:rPr>
              <a:t>يتحدد السلوك بالنتائج ” سلبية أو إيجابية ” </a:t>
            </a:r>
          </a:p>
          <a:p>
            <a:pPr>
              <a:buClr>
                <a:srgbClr val="FF9900"/>
              </a:buCl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 السلوك حسب نموذج الأثر سلوك تطوعي يتم عن طريق التعلم وليس سلوك قائم على رد الفعل دون تعلم .</a:t>
            </a:r>
          </a:p>
          <a:p>
            <a:pPr>
              <a:buClr>
                <a:srgbClr val="FF9900"/>
              </a:buClr>
              <a:buFontTx/>
              <a:buChar char="o"/>
            </a:pPr>
            <a:r>
              <a:rPr lang="ar-SA" sz="3600" b="1" dirty="0" smtClean="0">
                <a:solidFill>
                  <a:schemeClr val="tx2">
                    <a:lumMod val="75000"/>
                  </a:schemeClr>
                </a:solidFill>
                <a:effectLst>
                  <a:outerShdw blurRad="38100" dist="38100" dir="2700000" algn="tl">
                    <a:srgbClr val="000000">
                      <a:alpha val="43137"/>
                    </a:srgbClr>
                  </a:outerShdw>
                </a:effectLst>
              </a:rPr>
              <a:t>  إذا عقب السلوك المعين مكافأة يتكرر.</a:t>
            </a:r>
          </a:p>
          <a:p>
            <a:pPr>
              <a:buClr>
                <a:srgbClr val="FF9900"/>
              </a:buClr>
              <a:buFontTx/>
              <a:buChar char="o"/>
            </a:pPr>
            <a:r>
              <a:rPr lang="ar-SA" sz="3600" b="1" dirty="0" smtClean="0">
                <a:solidFill>
                  <a:schemeClr val="tx2">
                    <a:lumMod val="75000"/>
                  </a:schemeClr>
                </a:solidFill>
                <a:effectLst>
                  <a:outerShdw blurRad="38100" dist="38100" dir="2700000" algn="tl">
                    <a:srgbClr val="000000">
                      <a:alpha val="43137"/>
                    </a:srgbClr>
                  </a:outerShdw>
                </a:effectLst>
              </a:rPr>
              <a:t> إذا لم يعقب السلوك المرغوب من الإدارة أي مكافآت ربما لن يتكرر بل يتغير لسلوك غير مرغوب فيه .“ عدم الوفاء بالوعد ”</a:t>
            </a:r>
          </a:p>
          <a:p>
            <a:pPr>
              <a:buClr>
                <a:srgbClr val="FF9900"/>
              </a:buClr>
              <a:buFontTx/>
              <a:buChar char="o"/>
            </a:pPr>
            <a:r>
              <a:rPr lang="ar-SA" sz="3600" b="1" dirty="0" smtClean="0">
                <a:solidFill>
                  <a:schemeClr val="tx2">
                    <a:lumMod val="75000"/>
                  </a:schemeClr>
                </a:solidFill>
                <a:effectLst>
                  <a:outerShdw blurRad="38100" dist="38100" dir="2700000" algn="tl">
                    <a:srgbClr val="000000">
                      <a:alpha val="43137"/>
                    </a:srgbClr>
                  </a:outerShdw>
                </a:effectLst>
              </a:rPr>
              <a:t> مكافئة سلوك معين دون غيره يؤدي إلى إضعاف السلوكيات الأخرى .  </a:t>
            </a:r>
          </a:p>
          <a:p>
            <a:pPr>
              <a:buClr>
                <a:srgbClr val="FF9900"/>
              </a:buClr>
              <a:buFontTx/>
              <a:buChar char="o"/>
            </a:pPr>
            <a:r>
              <a:rPr lang="ar-SA" sz="3600" b="1" dirty="0" smtClean="0">
                <a:solidFill>
                  <a:schemeClr val="tx2">
                    <a:lumMod val="75000"/>
                  </a:schemeClr>
                </a:solidFill>
                <a:effectLst>
                  <a:outerShdw blurRad="38100" dist="38100" dir="2700000" algn="tl">
                    <a:srgbClr val="000000">
                      <a:alpha val="43137"/>
                    </a:srgbClr>
                  </a:outerShdw>
                </a:effectLst>
              </a:rPr>
              <a:t>يعتمد نموذج الأثر على الربط بين المثير </a:t>
            </a:r>
            <a:r>
              <a:rPr lang="ar-SA" sz="3600" b="1" dirty="0" err="1" smtClean="0">
                <a:solidFill>
                  <a:schemeClr val="tx2">
                    <a:lumMod val="75000"/>
                  </a:schemeClr>
                </a:solidFill>
                <a:effectLst>
                  <a:outerShdw blurRad="38100" dist="38100" dir="2700000" algn="tl">
                    <a:srgbClr val="000000">
                      <a:alpha val="43137"/>
                    </a:srgbClr>
                  </a:outerShdw>
                </a:effectLst>
              </a:rPr>
              <a:t>والاستجابه</a:t>
            </a:r>
            <a:r>
              <a:rPr lang="ar-SA" sz="3600" b="1" dirty="0" smtClean="0">
                <a:solidFill>
                  <a:schemeClr val="tx2">
                    <a:lumMod val="75000"/>
                  </a:schemeClr>
                </a:solidFill>
                <a:effectLst>
                  <a:outerShdw blurRad="38100" dist="38100" dir="2700000" algn="tl">
                    <a:srgbClr val="000000">
                      <a:alpha val="43137"/>
                    </a:srgbClr>
                  </a:outerShdw>
                </a:effectLst>
              </a:rPr>
              <a:t> مع ربطة بمكافأة .</a:t>
            </a:r>
          </a:p>
          <a:p>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117</a:t>
            </a:fld>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ox(i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ox(i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ox(i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أهمية التعلم للسلوك التنظيمي</a:t>
            </a:r>
            <a:endParaRPr lang="ar-SA" sz="48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714356"/>
            <a:ext cx="9144000" cy="6143643"/>
          </a:xfrm>
        </p:spPr>
        <p:txBody>
          <a:bodyPr>
            <a:normAutofit/>
          </a:bodyPr>
          <a:lstStyle/>
          <a:p>
            <a:pPr>
              <a:buFont typeface="Wingdings" pitchFamily="2" charset="2"/>
              <a:buNone/>
            </a:pPr>
            <a:endParaRPr lang="ar-SA" b="1" dirty="0" smtClean="0">
              <a:solidFill>
                <a:schemeClr val="tx2">
                  <a:lumMod val="75000"/>
                </a:schemeClr>
              </a:solidFill>
            </a:endParaRPr>
          </a:p>
          <a:p>
            <a:pPr>
              <a:buClr>
                <a:srgbClr val="00CCFF"/>
              </a:buClr>
              <a:buFont typeface="Wingdings" pitchFamily="2" charset="2"/>
              <a:buChar char="q"/>
            </a:pPr>
            <a:r>
              <a:rPr lang="ar-SA" b="1" dirty="0" smtClean="0">
                <a:solidFill>
                  <a:schemeClr val="tx2">
                    <a:lumMod val="75000"/>
                  </a:schemeClr>
                </a:solidFill>
              </a:rPr>
              <a:t> </a:t>
            </a:r>
            <a:r>
              <a:rPr lang="ar-SA" sz="3600" b="1" dirty="0" smtClean="0">
                <a:solidFill>
                  <a:schemeClr val="tx2">
                    <a:lumMod val="75000"/>
                  </a:schemeClr>
                </a:solidFill>
                <a:effectLst>
                  <a:outerShdw blurRad="38100" dist="38100" dir="2700000" algn="tl">
                    <a:srgbClr val="000000">
                      <a:alpha val="43137"/>
                    </a:srgbClr>
                  </a:outerShdw>
                </a:effectLst>
              </a:rPr>
              <a:t>زيادة المهارات والمواهب  لزيادة كفاءة الأداء .</a:t>
            </a:r>
          </a:p>
          <a:p>
            <a:pPr>
              <a:buClr>
                <a:srgbClr val="00CCFF"/>
              </a:buClr>
              <a:buFont typeface="Wingdings" pitchFamily="2" charset="2"/>
              <a:buChar char="q"/>
            </a:pPr>
            <a:r>
              <a:rPr lang="ar-SA" sz="3600" b="1" dirty="0" smtClean="0">
                <a:solidFill>
                  <a:schemeClr val="tx2">
                    <a:lumMod val="75000"/>
                  </a:schemeClr>
                </a:solidFill>
              </a:rPr>
              <a:t> </a:t>
            </a:r>
            <a:r>
              <a:rPr lang="ar-SA" sz="3600" b="1" dirty="0" smtClean="0">
                <a:solidFill>
                  <a:schemeClr val="tx2">
                    <a:lumMod val="75000"/>
                  </a:schemeClr>
                </a:solidFill>
                <a:effectLst>
                  <a:outerShdw blurRad="38100" dist="38100" dir="2700000" algn="tl">
                    <a:srgbClr val="000000">
                      <a:alpha val="43137"/>
                    </a:srgbClr>
                  </a:outerShdw>
                </a:effectLst>
              </a:rPr>
              <a:t>المدير في أي تنظيم بمثابة الأستاذ أو المعلم الذي يحاول أن يوجه ويغير السلوكيات .</a:t>
            </a:r>
          </a:p>
          <a:p>
            <a:pPr>
              <a:buClr>
                <a:srgbClr val="00CCFF"/>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أداء الموظف ما هو إلا خبرات مكتسبة قبل التحاقه بالعمل وأخرى اكتسبها من ممارساته الوظيفية اليومية . </a:t>
            </a:r>
          </a:p>
          <a:p>
            <a:pPr>
              <a:buClr>
                <a:srgbClr val="00CCFF"/>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يهتم المدراء بمعرفة أبعاد العملية التعليمية ليتمكنوا من التأثير على الموظف للتخلص من السلوكيات غير المناسبة </a:t>
            </a:r>
          </a:p>
          <a:p>
            <a:pPr>
              <a:buClr>
                <a:srgbClr val="00CCFF"/>
              </a:buClr>
              <a:buFont typeface="Wingdings" pitchFamily="2" charset="2"/>
              <a:buChar char="q"/>
            </a:pPr>
            <a:r>
              <a:rPr lang="ar-SA" sz="3600" b="1" dirty="0" smtClean="0">
                <a:solidFill>
                  <a:schemeClr val="tx2">
                    <a:lumMod val="75000"/>
                  </a:schemeClr>
                </a:solidFill>
              </a:rPr>
              <a:t> </a:t>
            </a:r>
            <a:r>
              <a:rPr lang="ar-SA" sz="3600" b="1" dirty="0" smtClean="0">
                <a:solidFill>
                  <a:schemeClr val="tx2">
                    <a:lumMod val="75000"/>
                  </a:schemeClr>
                </a:solidFill>
                <a:effectLst>
                  <a:outerShdw blurRad="38100" dist="38100" dir="2700000" algn="tl">
                    <a:srgbClr val="000000">
                      <a:alpha val="43137"/>
                    </a:srgbClr>
                  </a:outerShdw>
                </a:effectLst>
              </a:rPr>
              <a:t>تفسير ظاهرة تفضيل المنظمات توظيف أشخاص بمؤهلات جامعية أو خبرة كبيرة لتحسين كمية ونوعية الأداء </a:t>
            </a:r>
            <a:r>
              <a:rPr lang="ar-SA" sz="3600" b="1" dirty="0" smtClean="0">
                <a:solidFill>
                  <a:srgbClr val="FFFF00"/>
                </a:solidFill>
                <a:effectLst>
                  <a:outerShdw blurRad="38100" dist="38100" dir="2700000" algn="tl">
                    <a:srgbClr val="000000">
                      <a:alpha val="43137"/>
                    </a:srgbClr>
                  </a:outerShdw>
                </a:effectLst>
              </a:rPr>
              <a:t>. </a:t>
            </a:r>
            <a:endParaRPr lang="en-US" sz="3600" b="1" dirty="0">
              <a:solidFill>
                <a:srgbClr val="FFFF00"/>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118</a:t>
            </a:fld>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lnSpc>
                <a:spcPct val="90000"/>
              </a:lnSpc>
              <a:buNone/>
            </a:pPr>
            <a:r>
              <a:rPr lang="ar-SA" sz="6000" b="1" dirty="0" smtClean="0">
                <a:solidFill>
                  <a:schemeClr val="tx2">
                    <a:lumMod val="75000"/>
                  </a:schemeClr>
                </a:solidFill>
                <a:effectLst>
                  <a:outerShdw blurRad="38100" dist="38100" dir="2700000" algn="tl">
                    <a:srgbClr val="000000">
                      <a:alpha val="43137"/>
                    </a:srgbClr>
                  </a:outerShdw>
                </a:effectLst>
              </a:rPr>
              <a:t>الباب الثالث </a:t>
            </a:r>
          </a:p>
          <a:p>
            <a:pPr algn="ctr">
              <a:lnSpc>
                <a:spcPct val="90000"/>
              </a:lnSpc>
              <a:buNone/>
            </a:pPr>
            <a:endParaRPr lang="ar-SA" sz="6000" b="1" dirty="0" smtClean="0">
              <a:solidFill>
                <a:schemeClr val="tx2">
                  <a:lumMod val="75000"/>
                </a:schemeClr>
              </a:solidFill>
              <a:effectLst>
                <a:outerShdw blurRad="38100" dist="38100" dir="2700000" algn="tl">
                  <a:srgbClr val="000000">
                    <a:alpha val="43137"/>
                  </a:srgbClr>
                </a:outerShdw>
              </a:effectLst>
            </a:endParaRPr>
          </a:p>
          <a:p>
            <a:pPr algn="ctr">
              <a:lnSpc>
                <a:spcPct val="90000"/>
              </a:lnSpc>
              <a:buNone/>
            </a:pPr>
            <a:r>
              <a:rPr lang="ar-SA" sz="6000" b="1" dirty="0" smtClean="0">
                <a:solidFill>
                  <a:schemeClr val="tx2">
                    <a:lumMod val="75000"/>
                  </a:schemeClr>
                </a:solidFill>
                <a:effectLst>
                  <a:outerShdw blurRad="38100" dist="38100" dir="2700000" algn="tl">
                    <a:srgbClr val="000000">
                      <a:alpha val="43137"/>
                    </a:srgbClr>
                  </a:outerShdw>
                </a:effectLst>
              </a:rPr>
              <a:t>السلوك الجماعي داخل المنظمة</a:t>
            </a:r>
            <a:r>
              <a:rPr lang="ar-SA" sz="6000" b="1" dirty="0" smtClean="0">
                <a:solidFill>
                  <a:srgbClr val="FFFF00"/>
                </a:solidFill>
                <a:effectLst>
                  <a:outerShdw blurRad="38100" dist="38100" dir="2700000" algn="tl">
                    <a:srgbClr val="000000">
                      <a:alpha val="43137"/>
                    </a:srgbClr>
                  </a:outerShdw>
                </a:effectLst>
              </a:rPr>
              <a:t>  </a:t>
            </a:r>
            <a:endParaRPr lang="en-US" sz="6000" b="1" dirty="0">
              <a:solidFill>
                <a:srgbClr val="FFFF00"/>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119</a:t>
            </a:fld>
            <a:endParaRPr lang="ar-SA"/>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p:spPr>
        <p:txBody>
          <a:bodyPr>
            <a:normAutofit/>
          </a:bodyPr>
          <a:lstStyle/>
          <a:p>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en-US" sz="4800" b="1" dirty="0" smtClean="0">
                <a:solidFill>
                  <a:schemeClr val="bg1"/>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rPr>
              <a:t>المناهج العلمية لمفاهيم السلوك</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rPr>
              <a:t> </a:t>
            </a:r>
            <a:endParaRPr lang="ar-SA" sz="4800" b="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عنصر نائب للتذييل 5"/>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9"/>
            <a:ext cx="8472518" cy="5840436"/>
          </a:xfrm>
        </p:spPr>
        <p:txBody>
          <a:bodyPr/>
          <a:lstStyle/>
          <a:p>
            <a:pPr>
              <a:buFont typeface="Wingdings" pitchFamily="2" charset="2"/>
              <a:buNone/>
            </a:pPr>
            <a:endParaRPr lang="ar-SA" dirty="0" smtClean="0"/>
          </a:p>
          <a:p>
            <a:pPr algn="ctr">
              <a:buFont typeface="Wingdings" pitchFamily="2" charset="2"/>
              <a:buNone/>
            </a:pPr>
            <a:r>
              <a:rPr lang="ar-SA" b="1" dirty="0" smtClean="0"/>
              <a:t>        </a:t>
            </a:r>
            <a:r>
              <a:rPr lang="ar-SA" sz="4800" b="1" dirty="0" smtClean="0">
                <a:solidFill>
                  <a:schemeClr val="tx2">
                    <a:lumMod val="75000"/>
                  </a:schemeClr>
                </a:solidFill>
                <a:effectLst>
                  <a:outerShdw blurRad="38100" dist="38100" dir="2700000" algn="tl">
                    <a:srgbClr val="000000">
                      <a:alpha val="43137"/>
                    </a:srgbClr>
                  </a:outerShdw>
                </a:effectLst>
              </a:rPr>
              <a:t>الفصل التاسع : ديناميكية المجموعة </a:t>
            </a:r>
          </a:p>
          <a:p>
            <a:pPr algn="ctr">
              <a:buFont typeface="Wingdings" pitchFamily="2" charset="2"/>
              <a:buNone/>
            </a:pPr>
            <a:r>
              <a:rPr lang="ar-SA" sz="4800" b="1" dirty="0" smtClean="0">
                <a:solidFill>
                  <a:schemeClr val="tx2">
                    <a:lumMod val="75000"/>
                  </a:schemeClr>
                </a:solidFill>
                <a:effectLst>
                  <a:outerShdw blurRad="38100" dist="38100" dir="2700000" algn="tl">
                    <a:srgbClr val="000000">
                      <a:alpha val="43137"/>
                    </a:srgbClr>
                  </a:outerShdw>
                </a:effectLst>
              </a:rPr>
              <a:t>الفصل العاشر : القيادة والقوة </a:t>
            </a:r>
          </a:p>
          <a:p>
            <a:pPr algn="ctr">
              <a:buFont typeface="Wingdings" pitchFamily="2" charset="2"/>
              <a:buNone/>
            </a:pPr>
            <a:r>
              <a:rPr lang="ar-SA" sz="4800" b="1" dirty="0" smtClean="0">
                <a:solidFill>
                  <a:schemeClr val="tx2">
                    <a:lumMod val="75000"/>
                  </a:schemeClr>
                </a:solidFill>
                <a:effectLst>
                  <a:outerShdw blurRad="38100" dist="38100" dir="2700000" algn="tl">
                    <a:srgbClr val="000000">
                      <a:alpha val="43137"/>
                    </a:srgbClr>
                  </a:outerShdw>
                </a:effectLst>
              </a:rPr>
              <a:t>  الفصل الحادي عشر : التفاوض </a:t>
            </a:r>
          </a:p>
          <a:p>
            <a:pPr algn="ctr">
              <a:buFont typeface="Wingdings" pitchFamily="2" charset="2"/>
              <a:buNone/>
            </a:pPr>
            <a:r>
              <a:rPr lang="ar-SA" sz="4800" b="1" dirty="0" smtClean="0">
                <a:solidFill>
                  <a:schemeClr val="tx2">
                    <a:lumMod val="75000"/>
                  </a:schemeClr>
                </a:solidFill>
                <a:effectLst>
                  <a:outerShdw blurRad="38100" dist="38100" dir="2700000" algn="tl">
                    <a:srgbClr val="000000">
                      <a:alpha val="43137"/>
                    </a:srgbClr>
                  </a:outerShdw>
                </a:effectLst>
              </a:rPr>
              <a:t>          الفصل الثاني عشر : الصراع التنظيمي</a:t>
            </a:r>
            <a:r>
              <a:rPr lang="ar-SA" sz="4800" dirty="0" smtClean="0">
                <a:solidFill>
                  <a:schemeClr val="tx2">
                    <a:lumMod val="75000"/>
                  </a:schemeClr>
                </a:solidFill>
                <a:effectLst>
                  <a:outerShdw blurRad="38100" dist="38100" dir="2700000" algn="tl">
                    <a:srgbClr val="000000">
                      <a:alpha val="43137"/>
                    </a:srgbClr>
                  </a:outerShdw>
                </a:effectLst>
              </a:rPr>
              <a:t>  </a:t>
            </a:r>
            <a:endParaRPr lang="en-US" sz="4800" dirty="0" smtClean="0">
              <a:solidFill>
                <a:schemeClr val="tx2">
                  <a:lumMod val="75000"/>
                </a:schemeClr>
              </a:solidFill>
              <a:effectLst>
                <a:outerShdw blurRad="38100" dist="38100" dir="2700000" algn="tl">
                  <a:srgbClr val="000000">
                    <a:alpha val="43137"/>
                  </a:srgbClr>
                </a:outerShdw>
              </a:effectLst>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120</a:t>
            </a:fld>
            <a:endParaRPr lang="ar-SA"/>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bg1"/>
                </a:solidFill>
                <a:effectLst>
                  <a:outerShdw blurRad="38100" dist="38100" dir="2700000" algn="tl">
                    <a:srgbClr val="000000">
                      <a:alpha val="43137"/>
                    </a:srgbClr>
                  </a:outerShdw>
                </a:effectLst>
              </a:rPr>
              <a:t>ديناميكية المجموعات</a:t>
            </a:r>
            <a:r>
              <a:rPr lang="ar-SA" sz="4800" dirty="0" smtClean="0">
                <a:solidFill>
                  <a:schemeClr val="bg1"/>
                </a:solidFill>
                <a:effectLst>
                  <a:outerShdw blurRad="38100" dist="38100" dir="2700000" algn="tl">
                    <a:srgbClr val="000000">
                      <a:alpha val="43137"/>
                    </a:srgbClr>
                  </a:outerShdw>
                </a:effectLst>
              </a:rPr>
              <a:t> </a:t>
            </a:r>
            <a:endParaRPr lang="ar-SA" sz="4800"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a:buFont typeface="Wingdings" pitchFamily="2" charset="2"/>
              <a:buNone/>
            </a:pPr>
            <a:r>
              <a:rPr lang="ar-SA" sz="4400" b="1" dirty="0" smtClean="0">
                <a:solidFill>
                  <a:srgbClr val="A50021"/>
                </a:solidFill>
                <a:effectLst>
                  <a:outerShdw blurRad="38100" dist="38100" dir="2700000" algn="tl">
                    <a:srgbClr val="000000">
                      <a:alpha val="43137"/>
                    </a:srgbClr>
                  </a:outerShdw>
                </a:effectLst>
              </a:rPr>
              <a:t>تعريف الجماعة :</a:t>
            </a:r>
            <a:r>
              <a:rPr lang="ar-SA" sz="4400" b="1" dirty="0" smtClean="0">
                <a:effectLst>
                  <a:outerShdw blurRad="38100" dist="38100" dir="2700000" algn="tl">
                    <a:srgbClr val="000000">
                      <a:alpha val="43137"/>
                    </a:srgbClr>
                  </a:outerShdw>
                </a:effectLst>
              </a:rPr>
              <a:t> </a:t>
            </a:r>
          </a:p>
          <a:p>
            <a:pPr algn="ctr">
              <a:buFont typeface="Wingdings" pitchFamily="2" charset="2"/>
              <a:buNone/>
            </a:pPr>
            <a:r>
              <a:rPr lang="ar-SA" sz="4400" b="1" dirty="0" smtClean="0">
                <a:effectLst>
                  <a:outerShdw blurRad="38100" dist="38100" dir="2700000" algn="tl">
                    <a:srgbClr val="000000">
                      <a:alpha val="43137"/>
                    </a:srgbClr>
                  </a:outerShdw>
                </a:effectLst>
              </a:rPr>
              <a:t>مجوعة ذات عدد محدد من الأفراد في حالة تفاعل لتحقيق هدف مشترك متفق على أهميته. </a:t>
            </a:r>
          </a:p>
          <a:p>
            <a:pPr>
              <a:buNone/>
            </a:pPr>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58204" cy="868346"/>
          </a:xfrm>
        </p:spPr>
        <p:txBody>
          <a:bodyPr>
            <a:normAutofit/>
          </a:bodyPr>
          <a:lstStyle/>
          <a:p>
            <a:r>
              <a:rPr lang="ar-SA" sz="4800" b="1" dirty="0" smtClean="0">
                <a:solidFill>
                  <a:schemeClr val="bg1"/>
                </a:solidFill>
                <a:effectLst>
                  <a:outerShdw blurRad="38100" dist="38100" dir="2700000" algn="tl">
                    <a:srgbClr val="000000">
                      <a:alpha val="43137"/>
                    </a:srgbClr>
                  </a:outerShdw>
                </a:effectLst>
              </a:rPr>
              <a:t>خصائص الجماعة</a:t>
            </a:r>
            <a:endParaRPr lang="ar-SA" sz="4800" dirty="0">
              <a:solidFill>
                <a:schemeClr val="bg1"/>
              </a:solidFill>
              <a:effectLst>
                <a:outerShdw blurRad="38100" dist="38100" dir="2700000" algn="tl">
                  <a:srgbClr val="000000">
                    <a:alpha val="43137"/>
                  </a:srgbClr>
                </a:outerShdw>
              </a:effectLst>
            </a:endParaRPr>
          </a:p>
        </p:txBody>
      </p:sp>
      <p:graphicFrame>
        <p:nvGraphicFramePr>
          <p:cNvPr id="9" name="عنصر نائب للمحتوى 8"/>
          <p:cNvGraphicFramePr>
            <a:graphicFrameLocks noGrp="1"/>
          </p:cNvGraphicFramePr>
          <p:nvPr>
            <p:ph idx="1"/>
          </p:nvPr>
        </p:nvGraphicFramePr>
        <p:xfrm>
          <a:off x="428596" y="1071546"/>
          <a:ext cx="8358246"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122</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
                                            <p:graphicEl>
                                              <a:dgm id="{1D21DB6A-DCDA-441F-95ED-19D63D4354EB}"/>
                                            </p:graphicEl>
                                          </p:spTgt>
                                        </p:tgtEl>
                                        <p:attrNameLst>
                                          <p:attrName>style.visibility</p:attrName>
                                        </p:attrNameLst>
                                      </p:cBhvr>
                                      <p:to>
                                        <p:strVal val="visible"/>
                                      </p:to>
                                    </p:set>
                                    <p:anim calcmode="lin" valueType="num">
                                      <p:cBhvr>
                                        <p:cTn id="16" dur="500" fill="hold"/>
                                        <p:tgtEl>
                                          <p:spTgt spid="9">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17" dur="500" fill="hold"/>
                                        <p:tgtEl>
                                          <p:spTgt spid="9">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18" dur="500" fill="hold"/>
                                        <p:tgtEl>
                                          <p:spTgt spid="9">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9" dur="500" fill="hold"/>
                                        <p:tgtEl>
                                          <p:spTgt spid="9">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20" dur="500"/>
                                        <p:tgtEl>
                                          <p:spTgt spid="9">
                                            <p:graphicEl>
                                              <a:dgm id="{1D21DB6A-DCDA-441F-95ED-19D63D4354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
                                            <p:graphicEl>
                                              <a:dgm id="{3CC29EF9-17BF-45FC-9C9C-BAB26C3BDFE8}"/>
                                            </p:graphicEl>
                                          </p:spTgt>
                                        </p:tgtEl>
                                        <p:attrNameLst>
                                          <p:attrName>style.visibility</p:attrName>
                                        </p:attrNameLst>
                                      </p:cBhvr>
                                      <p:to>
                                        <p:strVal val="visible"/>
                                      </p:to>
                                    </p:set>
                                    <p:anim calcmode="lin" valueType="num">
                                      <p:cBhvr>
                                        <p:cTn id="25" dur="500" fill="hold"/>
                                        <p:tgtEl>
                                          <p:spTgt spid="9">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26" dur="500" fill="hold"/>
                                        <p:tgtEl>
                                          <p:spTgt spid="9">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27" dur="500" fill="hold"/>
                                        <p:tgtEl>
                                          <p:spTgt spid="9">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28" dur="500" fill="hold"/>
                                        <p:tgtEl>
                                          <p:spTgt spid="9">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9" dur="500"/>
                                        <p:tgtEl>
                                          <p:spTgt spid="9">
                                            <p:graphicEl>
                                              <a:dgm id="{3CC29EF9-17BF-45FC-9C9C-BAB26C3BDFE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
                                            <p:graphicEl>
                                              <a:dgm id="{F74456AF-4EE8-42F9-AE4D-80DFEA56B350}"/>
                                            </p:graphicEl>
                                          </p:spTgt>
                                        </p:tgtEl>
                                        <p:attrNameLst>
                                          <p:attrName>style.visibility</p:attrName>
                                        </p:attrNameLst>
                                      </p:cBhvr>
                                      <p:to>
                                        <p:strVal val="visible"/>
                                      </p:to>
                                    </p:set>
                                    <p:anim calcmode="lin" valueType="num">
                                      <p:cBhvr>
                                        <p:cTn id="34" dur="500" fill="hold"/>
                                        <p:tgtEl>
                                          <p:spTgt spid="9">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35" dur="500" fill="hold"/>
                                        <p:tgtEl>
                                          <p:spTgt spid="9">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36" dur="500" fill="hold"/>
                                        <p:tgtEl>
                                          <p:spTgt spid="9">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37" dur="500" fill="hold"/>
                                        <p:tgtEl>
                                          <p:spTgt spid="9">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38" dur="500"/>
                                        <p:tgtEl>
                                          <p:spTgt spid="9">
                                            <p:graphicEl>
                                              <a:dgm id="{F74456AF-4EE8-42F9-AE4D-80DFEA56B3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
                                            <p:graphicEl>
                                              <a:dgm id="{09C78FA7-B71F-48BD-A7DD-70F75277EFAC}"/>
                                            </p:graphicEl>
                                          </p:spTgt>
                                        </p:tgtEl>
                                        <p:attrNameLst>
                                          <p:attrName>style.visibility</p:attrName>
                                        </p:attrNameLst>
                                      </p:cBhvr>
                                      <p:to>
                                        <p:strVal val="visible"/>
                                      </p:to>
                                    </p:set>
                                    <p:anim calcmode="lin" valueType="num">
                                      <p:cBhvr>
                                        <p:cTn id="43" dur="500" fill="hold"/>
                                        <p:tgtEl>
                                          <p:spTgt spid="9">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44" dur="500" fill="hold"/>
                                        <p:tgtEl>
                                          <p:spTgt spid="9">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45" dur="500" fill="hold"/>
                                        <p:tgtEl>
                                          <p:spTgt spid="9">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46" dur="500" fill="hold"/>
                                        <p:tgtEl>
                                          <p:spTgt spid="9">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47" dur="500"/>
                                        <p:tgtEl>
                                          <p:spTgt spid="9">
                                            <p:graphicEl>
                                              <a:dgm id="{09C78FA7-B71F-48BD-A7DD-70F75277EF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9">
                                            <p:graphicEl>
                                              <a:dgm id="{9ABBB7EA-1EC5-4FD5-BBE0-2AF23C6256DF}"/>
                                            </p:graphicEl>
                                          </p:spTgt>
                                        </p:tgtEl>
                                        <p:attrNameLst>
                                          <p:attrName>style.visibility</p:attrName>
                                        </p:attrNameLst>
                                      </p:cBhvr>
                                      <p:to>
                                        <p:strVal val="visible"/>
                                      </p:to>
                                    </p:set>
                                    <p:anim calcmode="lin" valueType="num">
                                      <p:cBhvr>
                                        <p:cTn id="52" dur="500" fill="hold"/>
                                        <p:tgtEl>
                                          <p:spTgt spid="9">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53" dur="500" fill="hold"/>
                                        <p:tgtEl>
                                          <p:spTgt spid="9">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54" dur="500" fill="hold"/>
                                        <p:tgtEl>
                                          <p:spTgt spid="9">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55" dur="500" fill="hold"/>
                                        <p:tgtEl>
                                          <p:spTgt spid="9">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56" dur="500"/>
                                        <p:tgtEl>
                                          <p:spTgt spid="9">
                                            <p:graphicEl>
                                              <a:dgm id="{9ABBB7EA-1EC5-4FD5-BBE0-2AF23C625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9">
                                            <p:graphicEl>
                                              <a:dgm id="{64D7CAB3-3A15-4831-A055-D0194D226766}"/>
                                            </p:graphicEl>
                                          </p:spTgt>
                                        </p:tgtEl>
                                        <p:attrNameLst>
                                          <p:attrName>style.visibility</p:attrName>
                                        </p:attrNameLst>
                                      </p:cBhvr>
                                      <p:to>
                                        <p:strVal val="visible"/>
                                      </p:to>
                                    </p:set>
                                    <p:anim calcmode="lin" valueType="num">
                                      <p:cBhvr>
                                        <p:cTn id="61" dur="500" fill="hold"/>
                                        <p:tgtEl>
                                          <p:spTgt spid="9">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62" dur="500" fill="hold"/>
                                        <p:tgtEl>
                                          <p:spTgt spid="9">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63" dur="500" fill="hold"/>
                                        <p:tgtEl>
                                          <p:spTgt spid="9">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64" dur="500" fill="hold"/>
                                        <p:tgtEl>
                                          <p:spTgt spid="9">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65" dur="500"/>
                                        <p:tgtEl>
                                          <p:spTgt spid="9">
                                            <p:graphicEl>
                                              <a:dgm id="{64D7CAB3-3A15-4831-A055-D0194D22676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9">
                                            <p:graphicEl>
                                              <a:dgm id="{41764128-2607-484D-AD6E-498B56263B78}"/>
                                            </p:graphicEl>
                                          </p:spTgt>
                                        </p:tgtEl>
                                        <p:attrNameLst>
                                          <p:attrName>style.visibility</p:attrName>
                                        </p:attrNameLst>
                                      </p:cBhvr>
                                      <p:to>
                                        <p:strVal val="visible"/>
                                      </p:to>
                                    </p:set>
                                    <p:anim calcmode="lin" valueType="num">
                                      <p:cBhvr>
                                        <p:cTn id="70" dur="500" fill="hold"/>
                                        <p:tgtEl>
                                          <p:spTgt spid="9">
                                            <p:graphicEl>
                                              <a:dgm id="{41764128-2607-484D-AD6E-498B56263B78}"/>
                                            </p:graphicEl>
                                          </p:spTgt>
                                        </p:tgtEl>
                                        <p:attrNameLst>
                                          <p:attrName>ppt_w</p:attrName>
                                        </p:attrNameLst>
                                      </p:cBhvr>
                                      <p:tavLst>
                                        <p:tav tm="0">
                                          <p:val>
                                            <p:strVal val="#ppt_w*0.05"/>
                                          </p:val>
                                        </p:tav>
                                        <p:tav tm="100000">
                                          <p:val>
                                            <p:strVal val="#ppt_w"/>
                                          </p:val>
                                        </p:tav>
                                      </p:tavLst>
                                    </p:anim>
                                    <p:anim calcmode="lin" valueType="num">
                                      <p:cBhvr>
                                        <p:cTn id="71" dur="500" fill="hold"/>
                                        <p:tgtEl>
                                          <p:spTgt spid="9">
                                            <p:graphicEl>
                                              <a:dgm id="{41764128-2607-484D-AD6E-498B56263B78}"/>
                                            </p:graphicEl>
                                          </p:spTgt>
                                        </p:tgtEl>
                                        <p:attrNameLst>
                                          <p:attrName>ppt_h</p:attrName>
                                        </p:attrNameLst>
                                      </p:cBhvr>
                                      <p:tavLst>
                                        <p:tav tm="0">
                                          <p:val>
                                            <p:strVal val="#ppt_h"/>
                                          </p:val>
                                        </p:tav>
                                        <p:tav tm="100000">
                                          <p:val>
                                            <p:strVal val="#ppt_h"/>
                                          </p:val>
                                        </p:tav>
                                      </p:tavLst>
                                    </p:anim>
                                    <p:anim calcmode="lin" valueType="num">
                                      <p:cBhvr>
                                        <p:cTn id="72" dur="500" fill="hold"/>
                                        <p:tgtEl>
                                          <p:spTgt spid="9">
                                            <p:graphicEl>
                                              <a:dgm id="{41764128-2607-484D-AD6E-498B56263B78}"/>
                                            </p:graphicEl>
                                          </p:spTgt>
                                        </p:tgtEl>
                                        <p:attrNameLst>
                                          <p:attrName>ppt_x</p:attrName>
                                        </p:attrNameLst>
                                      </p:cBhvr>
                                      <p:tavLst>
                                        <p:tav tm="0">
                                          <p:val>
                                            <p:strVal val="#ppt_x-.2"/>
                                          </p:val>
                                        </p:tav>
                                        <p:tav tm="100000">
                                          <p:val>
                                            <p:strVal val="#ppt_x"/>
                                          </p:val>
                                        </p:tav>
                                      </p:tavLst>
                                    </p:anim>
                                    <p:anim calcmode="lin" valueType="num">
                                      <p:cBhvr>
                                        <p:cTn id="73" dur="500" fill="hold"/>
                                        <p:tgtEl>
                                          <p:spTgt spid="9">
                                            <p:graphicEl>
                                              <a:dgm id="{41764128-2607-484D-AD6E-498B56263B78}"/>
                                            </p:graphicEl>
                                          </p:spTgt>
                                        </p:tgtEl>
                                        <p:attrNameLst>
                                          <p:attrName>ppt_y</p:attrName>
                                        </p:attrNameLst>
                                      </p:cBhvr>
                                      <p:tavLst>
                                        <p:tav tm="0">
                                          <p:val>
                                            <p:strVal val="#ppt_y"/>
                                          </p:val>
                                        </p:tav>
                                        <p:tav tm="100000">
                                          <p:val>
                                            <p:strVal val="#ppt_y"/>
                                          </p:val>
                                        </p:tav>
                                      </p:tavLst>
                                    </p:anim>
                                    <p:animEffect transition="in" filter="fade">
                                      <p:cBhvr>
                                        <p:cTn id="74" dur="500"/>
                                        <p:tgtEl>
                                          <p:spTgt spid="9">
                                            <p:graphicEl>
                                              <a:dgm id="{41764128-2607-484D-AD6E-498B56263B78}"/>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9">
                                            <p:graphicEl>
                                              <a:dgm id="{DF7BC1B1-9FD0-446D-83D5-63F6BFD2B468}"/>
                                            </p:graphicEl>
                                          </p:spTgt>
                                        </p:tgtEl>
                                        <p:attrNameLst>
                                          <p:attrName>style.visibility</p:attrName>
                                        </p:attrNameLst>
                                      </p:cBhvr>
                                      <p:to>
                                        <p:strVal val="visible"/>
                                      </p:to>
                                    </p:set>
                                    <p:anim calcmode="lin" valueType="num">
                                      <p:cBhvr>
                                        <p:cTn id="79" dur="500" fill="hold"/>
                                        <p:tgtEl>
                                          <p:spTgt spid="9">
                                            <p:graphicEl>
                                              <a:dgm id="{DF7BC1B1-9FD0-446D-83D5-63F6BFD2B468}"/>
                                            </p:graphicEl>
                                          </p:spTgt>
                                        </p:tgtEl>
                                        <p:attrNameLst>
                                          <p:attrName>ppt_w</p:attrName>
                                        </p:attrNameLst>
                                      </p:cBhvr>
                                      <p:tavLst>
                                        <p:tav tm="0">
                                          <p:val>
                                            <p:strVal val="#ppt_w*0.05"/>
                                          </p:val>
                                        </p:tav>
                                        <p:tav tm="100000">
                                          <p:val>
                                            <p:strVal val="#ppt_w"/>
                                          </p:val>
                                        </p:tav>
                                      </p:tavLst>
                                    </p:anim>
                                    <p:anim calcmode="lin" valueType="num">
                                      <p:cBhvr>
                                        <p:cTn id="80" dur="500" fill="hold"/>
                                        <p:tgtEl>
                                          <p:spTgt spid="9">
                                            <p:graphicEl>
                                              <a:dgm id="{DF7BC1B1-9FD0-446D-83D5-63F6BFD2B468}"/>
                                            </p:graphicEl>
                                          </p:spTgt>
                                        </p:tgtEl>
                                        <p:attrNameLst>
                                          <p:attrName>ppt_h</p:attrName>
                                        </p:attrNameLst>
                                      </p:cBhvr>
                                      <p:tavLst>
                                        <p:tav tm="0">
                                          <p:val>
                                            <p:strVal val="#ppt_h"/>
                                          </p:val>
                                        </p:tav>
                                        <p:tav tm="100000">
                                          <p:val>
                                            <p:strVal val="#ppt_h"/>
                                          </p:val>
                                        </p:tav>
                                      </p:tavLst>
                                    </p:anim>
                                    <p:anim calcmode="lin" valueType="num">
                                      <p:cBhvr>
                                        <p:cTn id="81" dur="500" fill="hold"/>
                                        <p:tgtEl>
                                          <p:spTgt spid="9">
                                            <p:graphicEl>
                                              <a:dgm id="{DF7BC1B1-9FD0-446D-83D5-63F6BFD2B468}"/>
                                            </p:graphicEl>
                                          </p:spTgt>
                                        </p:tgtEl>
                                        <p:attrNameLst>
                                          <p:attrName>ppt_x</p:attrName>
                                        </p:attrNameLst>
                                      </p:cBhvr>
                                      <p:tavLst>
                                        <p:tav tm="0">
                                          <p:val>
                                            <p:strVal val="#ppt_x-.2"/>
                                          </p:val>
                                        </p:tav>
                                        <p:tav tm="100000">
                                          <p:val>
                                            <p:strVal val="#ppt_x"/>
                                          </p:val>
                                        </p:tav>
                                      </p:tavLst>
                                    </p:anim>
                                    <p:anim calcmode="lin" valueType="num">
                                      <p:cBhvr>
                                        <p:cTn id="82" dur="500" fill="hold"/>
                                        <p:tgtEl>
                                          <p:spTgt spid="9">
                                            <p:graphicEl>
                                              <a:dgm id="{DF7BC1B1-9FD0-446D-83D5-63F6BFD2B468}"/>
                                            </p:graphicEl>
                                          </p:spTgt>
                                        </p:tgtEl>
                                        <p:attrNameLst>
                                          <p:attrName>ppt_y</p:attrName>
                                        </p:attrNameLst>
                                      </p:cBhvr>
                                      <p:tavLst>
                                        <p:tav tm="0">
                                          <p:val>
                                            <p:strVal val="#ppt_y"/>
                                          </p:val>
                                        </p:tav>
                                        <p:tav tm="100000">
                                          <p:val>
                                            <p:strVal val="#ppt_y"/>
                                          </p:val>
                                        </p:tav>
                                      </p:tavLst>
                                    </p:anim>
                                    <p:animEffect transition="in" filter="fade">
                                      <p:cBhvr>
                                        <p:cTn id="83" dur="500"/>
                                        <p:tgtEl>
                                          <p:spTgt spid="9">
                                            <p:graphicEl>
                                              <a:dgm id="{DF7BC1B1-9FD0-446D-83D5-63F6BFD2B4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8"/>
          <p:cNvGraphicFramePr>
            <a:graphicFrameLocks noGrp="1"/>
          </p:cNvGraphicFramePr>
          <p:nvPr>
            <p:ph idx="1"/>
          </p:nvPr>
        </p:nvGraphicFramePr>
        <p:xfrm>
          <a:off x="457200" y="642918"/>
          <a:ext cx="8401080" cy="5483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123</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7"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1D21DB6A-DCDA-441F-95ED-19D63D4354E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16"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CC29EF9-17BF-45FC-9C9C-BAB26C3BDFE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25"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F74456AF-4EE8-42F9-AE4D-80DFEA56B35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34"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09C78FA7-B71F-48BD-A7DD-70F75277EFA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43"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9ABBB7EA-1EC5-4FD5-BBE0-2AF23C6256D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52"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64D7CAB3-3A15-4831-A055-D0194D22676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41764128-2607-484D-AD6E-498B56263B78}"/>
                                            </p:graphicEl>
                                          </p:spTgt>
                                        </p:tgtEl>
                                        <p:attrNameLst>
                                          <p:attrName>style.visibility</p:attrName>
                                        </p:attrNameLst>
                                      </p:cBhvr>
                                      <p:to>
                                        <p:strVal val="visible"/>
                                      </p:to>
                                    </p:set>
                                    <p:anim calcmode="lin" valueType="num">
                                      <p:cBhvr>
                                        <p:cTn id="61" dur="500" fill="hold"/>
                                        <p:tgtEl>
                                          <p:spTgt spid="6">
                                            <p:graphicEl>
                                              <a:dgm id="{41764128-2607-484D-AD6E-498B56263B78}"/>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41764128-2607-484D-AD6E-498B56263B78}"/>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41764128-2607-484D-AD6E-498B56263B78}"/>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41764128-2607-484D-AD6E-498B56263B78}"/>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41764128-2607-484D-AD6E-498B56263B7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6">
                                            <p:graphicEl>
                                              <a:dgm id="{DF7BC1B1-9FD0-446D-83D5-63F6BFD2B468}"/>
                                            </p:graphicEl>
                                          </p:spTgt>
                                        </p:tgtEl>
                                        <p:attrNameLst>
                                          <p:attrName>style.visibility</p:attrName>
                                        </p:attrNameLst>
                                      </p:cBhvr>
                                      <p:to>
                                        <p:strVal val="visible"/>
                                      </p:to>
                                    </p:set>
                                    <p:anim calcmode="lin" valueType="num">
                                      <p:cBhvr>
                                        <p:cTn id="70" dur="500" fill="hold"/>
                                        <p:tgtEl>
                                          <p:spTgt spid="6">
                                            <p:graphicEl>
                                              <a:dgm id="{DF7BC1B1-9FD0-446D-83D5-63F6BFD2B468}"/>
                                            </p:graphicEl>
                                          </p:spTgt>
                                        </p:tgtEl>
                                        <p:attrNameLst>
                                          <p:attrName>ppt_w</p:attrName>
                                        </p:attrNameLst>
                                      </p:cBhvr>
                                      <p:tavLst>
                                        <p:tav tm="0">
                                          <p:val>
                                            <p:strVal val="#ppt_w*0.05"/>
                                          </p:val>
                                        </p:tav>
                                        <p:tav tm="100000">
                                          <p:val>
                                            <p:strVal val="#ppt_w"/>
                                          </p:val>
                                        </p:tav>
                                      </p:tavLst>
                                    </p:anim>
                                    <p:anim calcmode="lin" valueType="num">
                                      <p:cBhvr>
                                        <p:cTn id="71" dur="500" fill="hold"/>
                                        <p:tgtEl>
                                          <p:spTgt spid="6">
                                            <p:graphicEl>
                                              <a:dgm id="{DF7BC1B1-9FD0-446D-83D5-63F6BFD2B468}"/>
                                            </p:graphicEl>
                                          </p:spTgt>
                                        </p:tgtEl>
                                        <p:attrNameLst>
                                          <p:attrName>ppt_h</p:attrName>
                                        </p:attrNameLst>
                                      </p:cBhvr>
                                      <p:tavLst>
                                        <p:tav tm="0">
                                          <p:val>
                                            <p:strVal val="#ppt_h"/>
                                          </p:val>
                                        </p:tav>
                                        <p:tav tm="100000">
                                          <p:val>
                                            <p:strVal val="#ppt_h"/>
                                          </p:val>
                                        </p:tav>
                                      </p:tavLst>
                                    </p:anim>
                                    <p:anim calcmode="lin" valueType="num">
                                      <p:cBhvr>
                                        <p:cTn id="72" dur="500" fill="hold"/>
                                        <p:tgtEl>
                                          <p:spTgt spid="6">
                                            <p:graphicEl>
                                              <a:dgm id="{DF7BC1B1-9FD0-446D-83D5-63F6BFD2B468}"/>
                                            </p:graphicEl>
                                          </p:spTgt>
                                        </p:tgtEl>
                                        <p:attrNameLst>
                                          <p:attrName>ppt_x</p:attrName>
                                        </p:attrNameLst>
                                      </p:cBhvr>
                                      <p:tavLst>
                                        <p:tav tm="0">
                                          <p:val>
                                            <p:strVal val="#ppt_x-.2"/>
                                          </p:val>
                                        </p:tav>
                                        <p:tav tm="100000">
                                          <p:val>
                                            <p:strVal val="#ppt_x"/>
                                          </p:val>
                                        </p:tav>
                                      </p:tavLst>
                                    </p:anim>
                                    <p:anim calcmode="lin" valueType="num">
                                      <p:cBhvr>
                                        <p:cTn id="73" dur="500" fill="hold"/>
                                        <p:tgtEl>
                                          <p:spTgt spid="6">
                                            <p:graphicEl>
                                              <a:dgm id="{DF7BC1B1-9FD0-446D-83D5-63F6BFD2B468}"/>
                                            </p:graphicEl>
                                          </p:spTgt>
                                        </p:tgtEl>
                                        <p:attrNameLst>
                                          <p:attrName>ppt_y</p:attrName>
                                        </p:attrNameLst>
                                      </p:cBhvr>
                                      <p:tavLst>
                                        <p:tav tm="0">
                                          <p:val>
                                            <p:strVal val="#ppt_y"/>
                                          </p:val>
                                        </p:tav>
                                        <p:tav tm="100000">
                                          <p:val>
                                            <p:strVal val="#ppt_y"/>
                                          </p:val>
                                        </p:tav>
                                      </p:tavLst>
                                    </p:anim>
                                    <p:animEffect transition="in" filter="fade">
                                      <p:cBhvr>
                                        <p:cTn id="74" dur="500"/>
                                        <p:tgtEl>
                                          <p:spTgt spid="6">
                                            <p:graphicEl>
                                              <a:dgm id="{DF7BC1B1-9FD0-446D-83D5-63F6BFD2B4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أسباب تكوين الجماعة</a:t>
            </a:r>
            <a:endParaRPr lang="ar-SA" sz="48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lnSpcReduction="10000"/>
          </a:bodyPr>
          <a:lstStyle/>
          <a:p>
            <a:pPr>
              <a:buClr>
                <a:srgbClr val="A50021"/>
              </a:buClr>
              <a:buFont typeface="Wingdings" pitchFamily="2" charset="2"/>
              <a:buChar char="Ø"/>
            </a:pPr>
            <a:r>
              <a:rPr lang="ar-SA" b="1" dirty="0" smtClean="0">
                <a:effectLst>
                  <a:outerShdw blurRad="38100" dist="38100" dir="2700000" algn="tl">
                    <a:srgbClr val="000000">
                      <a:alpha val="43137"/>
                    </a:srgbClr>
                  </a:outerShdw>
                </a:effectLst>
              </a:rPr>
              <a:t>الانضمام لها يحقق رغبة الأفراد في التفاعل الاجتماعي </a:t>
            </a:r>
          </a:p>
          <a:p>
            <a:pPr>
              <a:buClr>
                <a:srgbClr val="A50021"/>
              </a:buClr>
              <a:buFont typeface="Wingdings" pitchFamily="2" charset="2"/>
              <a:buChar char="Ø"/>
            </a:pPr>
            <a:r>
              <a:rPr lang="ar-SA" b="1" dirty="0" smtClean="0">
                <a:effectLst>
                  <a:outerShdw blurRad="38100" dist="38100" dir="2700000" algn="tl">
                    <a:srgbClr val="000000">
                      <a:alpha val="43137"/>
                    </a:srgbClr>
                  </a:outerShdw>
                </a:effectLst>
              </a:rPr>
              <a:t> تعتبر مصدر رئيسي لتزويد أعضاءها بالمعلومات عن أنفسهم وعن الآخرين .</a:t>
            </a:r>
          </a:p>
          <a:p>
            <a:pPr>
              <a:buClr>
                <a:srgbClr val="A50021"/>
              </a:buClr>
              <a:buFont typeface="Wingdings" pitchFamily="2" charset="2"/>
              <a:buChar char="Ø"/>
            </a:pPr>
            <a:r>
              <a:rPr lang="ar-SA" b="1" dirty="0" smtClean="0">
                <a:effectLst>
                  <a:outerShdw blurRad="38100" dist="38100" dir="2700000" algn="tl">
                    <a:srgbClr val="000000">
                      <a:alpha val="43137"/>
                    </a:srgbClr>
                  </a:outerShdw>
                </a:effectLst>
              </a:rPr>
              <a:t> إيجاد نوع من المقارنة بين ما ينجز الفرد </a:t>
            </a:r>
            <a:r>
              <a:rPr lang="ar-SA" b="1" dirty="0" err="1" smtClean="0">
                <a:effectLst>
                  <a:outerShdw blurRad="38100" dist="38100" dir="2700000" algn="tl">
                    <a:srgbClr val="000000">
                      <a:alpha val="43137"/>
                    </a:srgbClr>
                  </a:outerShdw>
                </a:effectLst>
              </a:rPr>
              <a:t>و</a:t>
            </a:r>
            <a:r>
              <a:rPr lang="ar-SA" b="1" dirty="0" smtClean="0">
                <a:effectLst>
                  <a:outerShdw blurRad="38100" dist="38100" dir="2700000" algn="tl">
                    <a:srgbClr val="000000">
                      <a:alpha val="43137"/>
                    </a:srgbClr>
                  </a:outerShdw>
                </a:effectLst>
              </a:rPr>
              <a:t> بين ما يقدمه الآخرون للمنظمة .</a:t>
            </a:r>
          </a:p>
          <a:p>
            <a:pPr>
              <a:buClr>
                <a:srgbClr val="A50021"/>
              </a:buClr>
              <a:buFont typeface="Wingdings" pitchFamily="2" charset="2"/>
              <a:buChar char="Ø"/>
            </a:pPr>
            <a:r>
              <a:rPr lang="ar-SA" b="1" dirty="0" smtClean="0">
                <a:effectLst>
                  <a:outerShdw blurRad="38100" dist="38100" dir="2700000" algn="tl">
                    <a:srgbClr val="000000">
                      <a:alpha val="43137"/>
                    </a:srgbClr>
                  </a:outerShdw>
                </a:effectLst>
              </a:rPr>
              <a:t> للحصول على المساعدة من الأعضاء ذوي الخبرة.</a:t>
            </a:r>
          </a:p>
          <a:p>
            <a:pPr>
              <a:buClr>
                <a:srgbClr val="A50021"/>
              </a:buClr>
              <a:buFont typeface="Wingdings" pitchFamily="2" charset="2"/>
              <a:buChar char="Ø"/>
            </a:pPr>
            <a:r>
              <a:rPr lang="ar-SA" b="1" dirty="0" smtClean="0">
                <a:effectLst>
                  <a:outerShdw blurRad="38100" dist="38100" dir="2700000" algn="tl">
                    <a:srgbClr val="000000">
                      <a:alpha val="43137"/>
                    </a:srgbClr>
                  </a:outerShdw>
                </a:effectLst>
              </a:rPr>
              <a:t>توفر للشخص عائدا نفسيا في شكل صداقة،اعتراف بالأهمية، مستوى اجتماعي وعائد مادي .</a:t>
            </a:r>
          </a:p>
          <a:p>
            <a:pPr>
              <a:buClr>
                <a:srgbClr val="A50021"/>
              </a:buClr>
              <a:buFont typeface="Wingdings" pitchFamily="2" charset="2"/>
              <a:buChar char="Ø"/>
            </a:pPr>
            <a:r>
              <a:rPr lang="ar-SA" b="1" dirty="0" smtClean="0">
                <a:effectLst>
                  <a:outerShdw blurRad="38100" dist="38100" dir="2700000" algn="tl">
                    <a:srgbClr val="000000">
                      <a:alpha val="43137"/>
                    </a:srgbClr>
                  </a:outerShdw>
                </a:effectLst>
              </a:rPr>
              <a:t>يحقق فيها الفرد أهداف صعبة التحقيق بمفرده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124</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42852"/>
            <a:ext cx="8258204" cy="796908"/>
          </a:xfrm>
        </p:spPr>
        <p:txBody>
          <a:bodyPr>
            <a:normAutofit fontScale="90000"/>
          </a:bodyPr>
          <a:lstStyle/>
          <a:p>
            <a:r>
              <a:rPr lang="ar-SA" b="1" dirty="0" smtClean="0">
                <a:solidFill>
                  <a:schemeClr val="bg1"/>
                </a:solidFill>
              </a:rPr>
              <a:t>الأطوار الرئيسية التي تمر </a:t>
            </a:r>
            <a:r>
              <a:rPr lang="ar-SA" b="1" dirty="0" err="1" smtClean="0">
                <a:solidFill>
                  <a:schemeClr val="bg1"/>
                </a:solidFill>
              </a:rPr>
              <a:t>بها</a:t>
            </a:r>
            <a:r>
              <a:rPr lang="ar-SA" b="1" dirty="0" smtClean="0">
                <a:solidFill>
                  <a:schemeClr val="bg1"/>
                </a:solidFill>
              </a:rPr>
              <a:t> الجماعة </a:t>
            </a:r>
            <a:br>
              <a:rPr lang="ar-SA" b="1" dirty="0" smtClean="0">
                <a:solidFill>
                  <a:schemeClr val="bg1"/>
                </a:solidFill>
              </a:rPr>
            </a:br>
            <a:r>
              <a:rPr lang="ar-SA" b="1" dirty="0" smtClean="0">
                <a:solidFill>
                  <a:schemeClr val="bg1"/>
                </a:solidFill>
              </a:rPr>
              <a:t>( إدقر شاين )</a:t>
            </a:r>
            <a:r>
              <a:rPr lang="ar-SA" dirty="0" smtClean="0">
                <a:solidFill>
                  <a:schemeClr val="bg1"/>
                </a:solidFill>
              </a:rPr>
              <a:t> </a:t>
            </a:r>
            <a:endParaRPr lang="ar-SA" dirty="0">
              <a:solidFill>
                <a:schemeClr val="bg1"/>
              </a:solidFill>
            </a:endParaRPr>
          </a:p>
        </p:txBody>
      </p:sp>
      <p:graphicFrame>
        <p:nvGraphicFramePr>
          <p:cNvPr id="7" name="عنصر نائب للمحتوى 6"/>
          <p:cNvGraphicFramePr>
            <a:graphicFrameLocks noGrp="1"/>
          </p:cNvGraphicFramePr>
          <p:nvPr>
            <p:ph idx="1"/>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125</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7">
                                            <p:graphicEl>
                                              <a:dgm id="{F256BDC2-AFD1-42A5-9D05-7BA4E3243B77}"/>
                                            </p:graphicEl>
                                          </p:spTgt>
                                        </p:tgtEl>
                                        <p:attrNameLst>
                                          <p:attrName>style.visibility</p:attrName>
                                        </p:attrNameLst>
                                      </p:cBhvr>
                                      <p:to>
                                        <p:strVal val="visible"/>
                                      </p:to>
                                    </p:set>
                                    <p:anim calcmode="lin" valueType="num">
                                      <p:cBhvr>
                                        <p:cTn id="16" dur="500" fill="hold"/>
                                        <p:tgtEl>
                                          <p:spTgt spid="7">
                                            <p:graphicEl>
                                              <a:dgm id="{F256BDC2-AFD1-42A5-9D05-7BA4E3243B77}"/>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7">
                                            <p:graphicEl>
                                              <a:dgm id="{F256BDC2-AFD1-42A5-9D05-7BA4E3243B77}"/>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7">
                                            <p:graphicEl>
                                              <a:dgm id="{F256BDC2-AFD1-42A5-9D05-7BA4E3243B77}"/>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7">
                                            <p:graphicEl>
                                              <a:dgm id="{F256BDC2-AFD1-42A5-9D05-7BA4E3243B77}"/>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7">
                                            <p:graphicEl>
                                              <a:dgm id="{5696A050-EA63-4FA4-B2B2-0A27E93ECB4E}"/>
                                            </p:graphicEl>
                                          </p:spTgt>
                                        </p:tgtEl>
                                        <p:attrNameLst>
                                          <p:attrName>style.visibility</p:attrName>
                                        </p:attrNameLst>
                                      </p:cBhvr>
                                      <p:to>
                                        <p:strVal val="visible"/>
                                      </p:to>
                                    </p:set>
                                    <p:anim calcmode="lin" valueType="num">
                                      <p:cBhvr>
                                        <p:cTn id="24" dur="500" fill="hold"/>
                                        <p:tgtEl>
                                          <p:spTgt spid="7">
                                            <p:graphicEl>
                                              <a:dgm id="{5696A050-EA63-4FA4-B2B2-0A27E93ECB4E}"/>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7">
                                            <p:graphicEl>
                                              <a:dgm id="{5696A050-EA63-4FA4-B2B2-0A27E93ECB4E}"/>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7">
                                            <p:graphicEl>
                                              <a:dgm id="{5696A050-EA63-4FA4-B2B2-0A27E93ECB4E}"/>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7">
                                            <p:graphicEl>
                                              <a:dgm id="{5696A050-EA63-4FA4-B2B2-0A27E93ECB4E}"/>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7">
                                            <p:graphicEl>
                                              <a:dgm id="{1A79E6B9-1A7D-48E4-9F28-DF4351A1B8B2}"/>
                                            </p:graphicEl>
                                          </p:spTgt>
                                        </p:tgtEl>
                                        <p:attrNameLst>
                                          <p:attrName>style.visibility</p:attrName>
                                        </p:attrNameLst>
                                      </p:cBhvr>
                                      <p:to>
                                        <p:strVal val="visible"/>
                                      </p:to>
                                    </p:set>
                                    <p:anim calcmode="lin" valueType="num">
                                      <p:cBhvr>
                                        <p:cTn id="32" dur="500" fill="hold"/>
                                        <p:tgtEl>
                                          <p:spTgt spid="7">
                                            <p:graphicEl>
                                              <a:dgm id="{1A79E6B9-1A7D-48E4-9F28-DF4351A1B8B2}"/>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7">
                                            <p:graphicEl>
                                              <a:dgm id="{1A79E6B9-1A7D-48E4-9F28-DF4351A1B8B2}"/>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7">
                                            <p:graphicEl>
                                              <a:dgm id="{1A79E6B9-1A7D-48E4-9F28-DF4351A1B8B2}"/>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7">
                                            <p:graphicEl>
                                              <a:dgm id="{1A79E6B9-1A7D-48E4-9F28-DF4351A1B8B2}"/>
                                            </p:graphic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7">
                                            <p:graphicEl>
                                              <a:dgm id="{B93E357C-1BFF-4706-91BA-90F35CF2ED75}"/>
                                            </p:graphicEl>
                                          </p:spTgt>
                                        </p:tgtEl>
                                        <p:attrNameLst>
                                          <p:attrName>style.visibility</p:attrName>
                                        </p:attrNameLst>
                                      </p:cBhvr>
                                      <p:to>
                                        <p:strVal val="visible"/>
                                      </p:to>
                                    </p:set>
                                    <p:anim calcmode="lin" valueType="num">
                                      <p:cBhvr>
                                        <p:cTn id="40" dur="500" fill="hold"/>
                                        <p:tgtEl>
                                          <p:spTgt spid="7">
                                            <p:graphicEl>
                                              <a:dgm id="{B93E357C-1BFF-4706-91BA-90F35CF2ED75}"/>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7">
                                            <p:graphicEl>
                                              <a:dgm id="{B93E357C-1BFF-4706-91BA-90F35CF2ED75}"/>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7">
                                            <p:graphicEl>
                                              <a:dgm id="{B93E357C-1BFF-4706-91BA-90F35CF2ED75}"/>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7">
                                            <p:graphicEl>
                                              <a:dgm id="{B93E357C-1BFF-4706-91BA-90F35CF2ED75}"/>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7">
                                            <p:graphicEl>
                                              <a:dgm id="{21056662-AA62-406F-AA93-9DCD5C2ABDBA}"/>
                                            </p:graphicEl>
                                          </p:spTgt>
                                        </p:tgtEl>
                                        <p:attrNameLst>
                                          <p:attrName>style.visibility</p:attrName>
                                        </p:attrNameLst>
                                      </p:cBhvr>
                                      <p:to>
                                        <p:strVal val="visible"/>
                                      </p:to>
                                    </p:set>
                                    <p:anim calcmode="lin" valueType="num">
                                      <p:cBhvr>
                                        <p:cTn id="48" dur="500" fill="hold"/>
                                        <p:tgtEl>
                                          <p:spTgt spid="7">
                                            <p:graphicEl>
                                              <a:dgm id="{21056662-AA62-406F-AA93-9DCD5C2ABDBA}"/>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7">
                                            <p:graphicEl>
                                              <a:dgm id="{21056662-AA62-406F-AA93-9DCD5C2ABDBA}"/>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7">
                                            <p:graphicEl>
                                              <a:dgm id="{21056662-AA62-406F-AA93-9DCD5C2ABDBA}"/>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7">
                                            <p:graphicEl>
                                              <a:dgm id="{21056662-AA62-406F-AA93-9DCD5C2ABDBA}"/>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7">
                                            <p:graphicEl>
                                              <a:dgm id="{2381925A-7C3E-4317-86CA-2B79D341060A}"/>
                                            </p:graphicEl>
                                          </p:spTgt>
                                        </p:tgtEl>
                                        <p:attrNameLst>
                                          <p:attrName>style.visibility</p:attrName>
                                        </p:attrNameLst>
                                      </p:cBhvr>
                                      <p:to>
                                        <p:strVal val="visible"/>
                                      </p:to>
                                    </p:set>
                                    <p:anim calcmode="lin" valueType="num">
                                      <p:cBhvr>
                                        <p:cTn id="56" dur="500" fill="hold"/>
                                        <p:tgtEl>
                                          <p:spTgt spid="7">
                                            <p:graphicEl>
                                              <a:dgm id="{2381925A-7C3E-4317-86CA-2B79D341060A}"/>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7">
                                            <p:graphicEl>
                                              <a:dgm id="{2381925A-7C3E-4317-86CA-2B79D341060A}"/>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7">
                                            <p:graphicEl>
                                              <a:dgm id="{2381925A-7C3E-4317-86CA-2B79D341060A}"/>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7">
                                            <p:graphicEl>
                                              <a:dgm id="{2381925A-7C3E-4317-86CA-2B79D341060A}"/>
                                            </p:graphic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grpId="0" nodeType="clickEffect">
                                  <p:stCondLst>
                                    <p:cond delay="0"/>
                                  </p:stCondLst>
                                  <p:childTnLst>
                                    <p:set>
                                      <p:cBhvr>
                                        <p:cTn id="63" dur="1" fill="hold">
                                          <p:stCondLst>
                                            <p:cond delay="0"/>
                                          </p:stCondLst>
                                        </p:cTn>
                                        <p:tgtEl>
                                          <p:spTgt spid="7">
                                            <p:graphicEl>
                                              <a:dgm id="{930E1B47-B899-40EB-9475-ED2F986B1455}"/>
                                            </p:graphicEl>
                                          </p:spTgt>
                                        </p:tgtEl>
                                        <p:attrNameLst>
                                          <p:attrName>style.visibility</p:attrName>
                                        </p:attrNameLst>
                                      </p:cBhvr>
                                      <p:to>
                                        <p:strVal val="visible"/>
                                      </p:to>
                                    </p:set>
                                    <p:anim calcmode="lin" valueType="num">
                                      <p:cBhvr>
                                        <p:cTn id="64" dur="500" fill="hold"/>
                                        <p:tgtEl>
                                          <p:spTgt spid="7">
                                            <p:graphicEl>
                                              <a:dgm id="{930E1B47-B899-40EB-9475-ED2F986B1455}"/>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7">
                                            <p:graphicEl>
                                              <a:dgm id="{930E1B47-B899-40EB-9475-ED2F986B1455}"/>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7">
                                            <p:graphicEl>
                                              <a:dgm id="{930E1B47-B899-40EB-9475-ED2F986B1455}"/>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7">
                                            <p:graphicEl>
                                              <a:dgm id="{930E1B47-B899-40EB-9475-ED2F986B1455}"/>
                                            </p:graphic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9" presetClass="entr" presetSubtype="0" accel="100000" fill="hold" grpId="0" nodeType="clickEffect">
                                  <p:stCondLst>
                                    <p:cond delay="0"/>
                                  </p:stCondLst>
                                  <p:childTnLst>
                                    <p:set>
                                      <p:cBhvr>
                                        <p:cTn id="71" dur="1" fill="hold">
                                          <p:stCondLst>
                                            <p:cond delay="0"/>
                                          </p:stCondLst>
                                        </p:cTn>
                                        <p:tgtEl>
                                          <p:spTgt spid="7">
                                            <p:graphicEl>
                                              <a:dgm id="{BBA5A97E-8A8E-4AB0-9228-B423863B560B}"/>
                                            </p:graphicEl>
                                          </p:spTgt>
                                        </p:tgtEl>
                                        <p:attrNameLst>
                                          <p:attrName>style.visibility</p:attrName>
                                        </p:attrNameLst>
                                      </p:cBhvr>
                                      <p:to>
                                        <p:strVal val="visible"/>
                                      </p:to>
                                    </p:set>
                                    <p:anim calcmode="lin" valueType="num">
                                      <p:cBhvr>
                                        <p:cTn id="72" dur="500" fill="hold"/>
                                        <p:tgtEl>
                                          <p:spTgt spid="7">
                                            <p:graphicEl>
                                              <a:dgm id="{BBA5A97E-8A8E-4AB0-9228-B423863B560B}"/>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7">
                                            <p:graphicEl>
                                              <a:dgm id="{BBA5A97E-8A8E-4AB0-9228-B423863B560B}"/>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7">
                                            <p:graphicEl>
                                              <a:dgm id="{BBA5A97E-8A8E-4AB0-9228-B423863B560B}"/>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7">
                                            <p:graphicEl>
                                              <a:dgm id="{BBA5A97E-8A8E-4AB0-9228-B423863B560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785795"/>
            <a:ext cx="8715436" cy="5340370"/>
          </a:xfrm>
        </p:spPr>
        <p:txBody>
          <a:bodyPr>
            <a:normAutofit lnSpcReduction="10000"/>
          </a:bodyPr>
          <a:lstStyle/>
          <a:p>
            <a:pPr>
              <a:buFont typeface="Wingdings" pitchFamily="2" charset="2"/>
              <a:buNone/>
            </a:pPr>
            <a:r>
              <a:rPr lang="ar-SA" sz="4800" b="1" dirty="0" smtClean="0">
                <a:solidFill>
                  <a:srgbClr val="A50021"/>
                </a:solidFill>
                <a:effectLst>
                  <a:outerShdw blurRad="38100" dist="38100" dir="2700000" algn="tl">
                    <a:srgbClr val="000000">
                      <a:alpha val="43137"/>
                    </a:srgbClr>
                  </a:outerShdw>
                </a:effectLst>
              </a:rPr>
              <a:t>حجم الجماعة</a:t>
            </a:r>
            <a:r>
              <a:rPr lang="ar-SA" sz="4800" b="1" dirty="0" smtClean="0">
                <a:effectLst>
                  <a:outerShdw blurRad="38100" dist="38100" dir="2700000" algn="tl">
                    <a:srgbClr val="000000">
                      <a:alpha val="43137"/>
                    </a:srgbClr>
                  </a:outerShdw>
                </a:effectLst>
              </a:rPr>
              <a:t>  </a:t>
            </a:r>
            <a:r>
              <a:rPr lang="ar-SA" sz="4800" b="1" dirty="0" smtClean="0">
                <a:solidFill>
                  <a:srgbClr val="A50021"/>
                </a:solidFill>
                <a:effectLst>
                  <a:outerShdw blurRad="38100" dist="38100" dir="2700000" algn="tl">
                    <a:srgbClr val="000000">
                      <a:alpha val="43137"/>
                    </a:srgbClr>
                  </a:outerShdw>
                </a:effectLst>
              </a:rPr>
              <a:t>: </a:t>
            </a:r>
          </a:p>
          <a:p>
            <a:pPr>
              <a:buClr>
                <a:srgbClr val="A50021"/>
              </a:buClr>
              <a:buFont typeface="Wingdings" pitchFamily="2" charset="2"/>
              <a:buChar char="v"/>
            </a:pPr>
            <a:r>
              <a:rPr lang="ar-SA" b="1" dirty="0" smtClean="0"/>
              <a:t>الجماعة الصغيرة هناك متسع من الوقت لأفرادها للنقاش والمشاركة .</a:t>
            </a:r>
          </a:p>
          <a:p>
            <a:pPr>
              <a:buClr>
                <a:srgbClr val="A50021"/>
              </a:buClr>
              <a:buFont typeface="Wingdings" pitchFamily="2" charset="2"/>
              <a:buNone/>
            </a:pPr>
            <a:r>
              <a:rPr lang="ar-SA" b="1" dirty="0" smtClean="0"/>
              <a:t>   الجماعة الكبيرة           محدودية وقت المناقشة . لمحدودية الوقت المخصص لكل عضو مما يقلل من التفاعل .</a:t>
            </a:r>
          </a:p>
          <a:p>
            <a:pPr>
              <a:buClr>
                <a:srgbClr val="A50021"/>
              </a:buClr>
              <a:buFont typeface="Wingdings" pitchFamily="2" charset="2"/>
              <a:buChar char="v"/>
            </a:pPr>
            <a:r>
              <a:rPr lang="ar-SA" b="1" dirty="0" smtClean="0"/>
              <a:t>سلوك الجماعة ذات العدد المزدوج يختلف عن سلوك الجماعة ذات العدد الفردي لصعوبة الحصول على الأغلبية مما يزيد التوتر .</a:t>
            </a:r>
          </a:p>
          <a:p>
            <a:pPr>
              <a:buClr>
                <a:srgbClr val="A50021"/>
              </a:buClr>
              <a:buFont typeface="Wingdings" pitchFamily="2" charset="2"/>
              <a:buChar char="v"/>
            </a:pPr>
            <a:r>
              <a:rPr lang="ar-SA" b="1" dirty="0" smtClean="0"/>
              <a:t>ارتفاع نسبة التفاعل لدى الجماعات الصغيرة يزيد من </a:t>
            </a:r>
          </a:p>
          <a:p>
            <a:pPr>
              <a:buClr>
                <a:srgbClr val="A50021"/>
              </a:buClr>
              <a:buFont typeface="Wingdings" pitchFamily="2" charset="2"/>
              <a:buNone/>
            </a:pPr>
            <a:r>
              <a:rPr lang="ar-SA" b="1" dirty="0" smtClean="0"/>
              <a:t>    مستوى الرضا. وينعكس إيجابياً على إنتاجية كل عضو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126</a:t>
            </a:fld>
            <a:endParaRPr lang="ar-SA"/>
          </a:p>
        </p:txBody>
      </p:sp>
      <p:sp>
        <p:nvSpPr>
          <p:cNvPr id="6" name="سهم إلى اليسار 5"/>
          <p:cNvSpPr/>
          <p:nvPr/>
        </p:nvSpPr>
        <p:spPr>
          <a:xfrm flipV="1">
            <a:off x="5500694" y="2643182"/>
            <a:ext cx="78581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par>
                                <p:cTn id="50" presetID="39" presetClass="entr" presetSubtype="0" accel="100000" fill="hold"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أنواع الجماعات </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600201"/>
            <a:ext cx="8929718" cy="4525963"/>
          </a:xfrm>
        </p:spPr>
        <p:txBody>
          <a:bodyPr/>
          <a:lstStyle/>
          <a:p>
            <a:pPr>
              <a:lnSpc>
                <a:spcPct val="90000"/>
              </a:lnSpc>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(رسمية) يحدد أنشطتها القانون،الجهاز الإداري،السلطة والمسؤولية وطرق العمل. وتكون في شكل وحدات وأقسام.</a:t>
            </a:r>
          </a:p>
          <a:p>
            <a:pPr>
              <a:lnSpc>
                <a:spcPct val="90000"/>
              </a:lnSpc>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(غير رسمية) يراد </a:t>
            </a:r>
            <a:r>
              <a:rPr lang="ar-SA" sz="3600" b="1" dirty="0" err="1" smtClean="0">
                <a:solidFill>
                  <a:schemeClr val="tx2">
                    <a:lumMod val="75000"/>
                  </a:schemeClr>
                </a:solidFill>
                <a:effectLst>
                  <a:outerShdw blurRad="38100" dist="38100" dir="2700000" algn="tl">
                    <a:srgbClr val="000000">
                      <a:alpha val="43137"/>
                    </a:srgbClr>
                  </a:outerShdw>
                </a:effectLst>
              </a:rPr>
              <a:t>بها</a:t>
            </a:r>
            <a:r>
              <a:rPr lang="ar-SA" sz="3600" b="1" dirty="0" smtClean="0">
                <a:solidFill>
                  <a:schemeClr val="tx2">
                    <a:lumMod val="75000"/>
                  </a:schemeClr>
                </a:solidFill>
                <a:effectLst>
                  <a:outerShdw blurRad="38100" dist="38100" dir="2700000" algn="tl">
                    <a:srgbClr val="000000">
                      <a:alpha val="43137"/>
                    </a:srgbClr>
                  </a:outerShdw>
                </a:effectLst>
              </a:rPr>
              <a:t> التفاعلات والأنشطة خارج نطاق الأنظمة.</a:t>
            </a:r>
          </a:p>
          <a:p>
            <a:pPr>
              <a:lnSpc>
                <a:spcPct val="90000"/>
              </a:lnSpc>
              <a:buFont typeface="Wingdings" pitchFamily="2" charset="2"/>
              <a:buNone/>
            </a:pPr>
            <a:endParaRPr lang="ar-SA" b="1" dirty="0" smtClean="0"/>
          </a:p>
          <a:p>
            <a:pPr>
              <a:buNone/>
            </a:pPr>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bg1"/>
                </a:solidFill>
                <a:effectLst>
                  <a:outerShdw blurRad="38100" dist="38100" dir="2700000" algn="tl">
                    <a:srgbClr val="000000">
                      <a:alpha val="43137"/>
                    </a:srgbClr>
                  </a:outerShdw>
                </a:effectLst>
              </a:rPr>
              <a:t/>
            </a:r>
            <a:br>
              <a:rPr lang="ar-SA" b="1" dirty="0" smtClean="0">
                <a:solidFill>
                  <a:schemeClr val="bg1"/>
                </a:solidFill>
                <a:effectLst>
                  <a:outerShdw blurRad="38100" dist="38100" dir="2700000" algn="tl">
                    <a:srgbClr val="000000">
                      <a:alpha val="43137"/>
                    </a:srgbClr>
                  </a:outerShdw>
                </a:effectLst>
              </a:rPr>
            </a:br>
            <a:r>
              <a:rPr lang="ar-SA" b="1" dirty="0" smtClean="0">
                <a:solidFill>
                  <a:schemeClr val="tx2">
                    <a:lumMod val="75000"/>
                  </a:schemeClr>
                </a:solidFill>
                <a:effectLst>
                  <a:outerShdw blurRad="38100" dist="38100" dir="2700000" algn="tl">
                    <a:srgbClr val="000000">
                      <a:alpha val="43137"/>
                    </a:srgbClr>
                  </a:outerShdw>
                </a:effectLst>
              </a:rPr>
              <a:t>حدد </a:t>
            </a:r>
            <a:r>
              <a:rPr lang="ar-SA" b="1" dirty="0" err="1" smtClean="0">
                <a:solidFill>
                  <a:schemeClr val="tx2">
                    <a:lumMod val="75000"/>
                  </a:schemeClr>
                </a:solidFill>
                <a:effectLst>
                  <a:outerShdw blurRad="38100" dist="38100" dir="2700000" algn="tl">
                    <a:srgbClr val="000000">
                      <a:alpha val="43137"/>
                    </a:srgbClr>
                  </a:outerShdw>
                </a:effectLst>
              </a:rPr>
              <a:t>فيدلر</a:t>
            </a:r>
            <a:r>
              <a:rPr lang="ar-SA" b="1" dirty="0" smtClean="0">
                <a:solidFill>
                  <a:schemeClr val="tx2">
                    <a:lumMod val="75000"/>
                  </a:schemeClr>
                </a:solidFill>
                <a:effectLst>
                  <a:outerShdw blurRad="38100" dist="38100" dir="2700000" algn="tl">
                    <a:srgbClr val="000000">
                      <a:alpha val="43137"/>
                    </a:srgbClr>
                  </a:outerShdw>
                </a:effectLst>
              </a:rPr>
              <a:t> ثلاثة أنواع من الجماعات تنشأ ضمن المنظمات الإدارية </a:t>
            </a:r>
            <a:r>
              <a:rPr lang="ar-SA" b="1" dirty="0" err="1" smtClean="0">
                <a:solidFill>
                  <a:schemeClr val="tx2">
                    <a:lumMod val="75000"/>
                  </a:schemeClr>
                </a:solidFill>
                <a:effectLst>
                  <a:outerShdw blurRad="38100" dist="38100" dir="2700000" algn="tl">
                    <a:srgbClr val="000000">
                      <a:alpha val="43137"/>
                    </a:srgbClr>
                  </a:outerShdw>
                </a:effectLst>
              </a:rPr>
              <a:t>والانتاجيه</a:t>
            </a:r>
            <a:r>
              <a:rPr lang="ar-SA" b="1" dirty="0" smtClean="0">
                <a:solidFill>
                  <a:schemeClr val="tx2">
                    <a:lumMod val="75000"/>
                  </a:schemeClr>
                </a:solidFill>
                <a:effectLst>
                  <a:outerShdw blurRad="38100" dist="38100" dir="2700000" algn="tl">
                    <a:srgbClr val="000000">
                      <a:alpha val="43137"/>
                    </a:srgbClr>
                  </a:outerShdw>
                </a:effectLst>
              </a:rPr>
              <a:t> هي :</a:t>
            </a:r>
            <a:r>
              <a:rPr lang="ar-SA" b="1" dirty="0" smtClean="0"/>
              <a:t/>
            </a:r>
            <a:br>
              <a:rPr lang="ar-SA" b="1" dirty="0" smtClean="0"/>
            </a:br>
            <a:endParaRPr lang="ar-SA" dirty="0"/>
          </a:p>
        </p:txBody>
      </p:sp>
      <p:graphicFrame>
        <p:nvGraphicFramePr>
          <p:cNvPr id="6" name="عنصر نائب للمحتوى 5"/>
          <p:cNvGraphicFramePr>
            <a:graphicFrameLocks noGrp="1"/>
          </p:cNvGraphicFramePr>
          <p:nvPr>
            <p:ph idx="1"/>
          </p:nvPr>
        </p:nvGraphicFramePr>
        <p:xfrm>
          <a:off x="457200" y="1600200"/>
          <a:ext cx="8229600" cy="504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128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6">
                                            <p:graphicEl>
                                              <a:dgm id="{609E0861-21F3-4F75-A8A9-615E5B1F388E}"/>
                                            </p:graphicEl>
                                          </p:spTgt>
                                        </p:tgtEl>
                                        <p:attrNameLst>
                                          <p:attrName>style.visibility</p:attrName>
                                        </p:attrNameLst>
                                      </p:cBhvr>
                                      <p:to>
                                        <p:strVal val="visible"/>
                                      </p:to>
                                    </p:set>
                                    <p:anim calcmode="lin" valueType="num">
                                      <p:cBhvr>
                                        <p:cTn id="16" dur="500" fill="hold"/>
                                        <p:tgtEl>
                                          <p:spTgt spid="6">
                                            <p:graphicEl>
                                              <a:dgm id="{609E0861-21F3-4F75-A8A9-615E5B1F388E}"/>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6">
                                            <p:graphicEl>
                                              <a:dgm id="{609E0861-21F3-4F75-A8A9-615E5B1F388E}"/>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6">
                                            <p:graphicEl>
                                              <a:dgm id="{609E0861-21F3-4F75-A8A9-615E5B1F388E}"/>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6">
                                            <p:graphicEl>
                                              <a:dgm id="{609E0861-21F3-4F75-A8A9-615E5B1F388E}"/>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6">
                                            <p:graphicEl>
                                              <a:dgm id="{5290AD1B-D84E-40CD-9CEC-739748524C93}"/>
                                            </p:graphicEl>
                                          </p:spTgt>
                                        </p:tgtEl>
                                        <p:attrNameLst>
                                          <p:attrName>style.visibility</p:attrName>
                                        </p:attrNameLst>
                                      </p:cBhvr>
                                      <p:to>
                                        <p:strVal val="visible"/>
                                      </p:to>
                                    </p:set>
                                    <p:anim calcmode="lin" valueType="num">
                                      <p:cBhvr>
                                        <p:cTn id="24" dur="500" fill="hold"/>
                                        <p:tgtEl>
                                          <p:spTgt spid="6">
                                            <p:graphicEl>
                                              <a:dgm id="{5290AD1B-D84E-40CD-9CEC-739748524C93}"/>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6">
                                            <p:graphicEl>
                                              <a:dgm id="{5290AD1B-D84E-40CD-9CEC-739748524C93}"/>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6">
                                            <p:graphicEl>
                                              <a:dgm id="{5290AD1B-D84E-40CD-9CEC-739748524C93}"/>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6">
                                            <p:graphicEl>
                                              <a:dgm id="{5290AD1B-D84E-40CD-9CEC-739748524C93}"/>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6">
                                            <p:graphicEl>
                                              <a:dgm id="{F7B8CF01-DCC9-4AA6-B7E4-27E7169B854D}"/>
                                            </p:graphicEl>
                                          </p:spTgt>
                                        </p:tgtEl>
                                        <p:attrNameLst>
                                          <p:attrName>style.visibility</p:attrName>
                                        </p:attrNameLst>
                                      </p:cBhvr>
                                      <p:to>
                                        <p:strVal val="visible"/>
                                      </p:to>
                                    </p:set>
                                    <p:anim calcmode="lin" valueType="num">
                                      <p:cBhvr>
                                        <p:cTn id="32" dur="500" fill="hold"/>
                                        <p:tgtEl>
                                          <p:spTgt spid="6">
                                            <p:graphicEl>
                                              <a:dgm id="{F7B8CF01-DCC9-4AA6-B7E4-27E7169B854D}"/>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6">
                                            <p:graphicEl>
                                              <a:dgm id="{F7B8CF01-DCC9-4AA6-B7E4-27E7169B854D}"/>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6">
                                            <p:graphicEl>
                                              <a:dgm id="{F7B8CF01-DCC9-4AA6-B7E4-27E7169B854D}"/>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6">
                                            <p:graphicEl>
                                              <a:dgm id="{F7B8CF01-DCC9-4AA6-B7E4-27E7169B854D}"/>
                                            </p:graphic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6">
                                            <p:graphicEl>
                                              <a:dgm id="{65D24009-4156-4E81-B161-19C22204F1EF}"/>
                                            </p:graphicEl>
                                          </p:spTgt>
                                        </p:tgtEl>
                                        <p:attrNameLst>
                                          <p:attrName>style.visibility</p:attrName>
                                        </p:attrNameLst>
                                      </p:cBhvr>
                                      <p:to>
                                        <p:strVal val="visible"/>
                                      </p:to>
                                    </p:set>
                                    <p:anim calcmode="lin" valueType="num">
                                      <p:cBhvr>
                                        <p:cTn id="40" dur="500" fill="hold"/>
                                        <p:tgtEl>
                                          <p:spTgt spid="6">
                                            <p:graphicEl>
                                              <a:dgm id="{65D24009-4156-4E81-B161-19C22204F1EF}"/>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6">
                                            <p:graphicEl>
                                              <a:dgm id="{65D24009-4156-4E81-B161-19C22204F1EF}"/>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6">
                                            <p:graphicEl>
                                              <a:dgm id="{65D24009-4156-4E81-B161-19C22204F1EF}"/>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6">
                                            <p:graphicEl>
                                              <a:dgm id="{65D24009-4156-4E81-B161-19C22204F1EF}"/>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6">
                                            <p:graphicEl>
                                              <a:dgm id="{3029BCBE-86CE-47AA-B1C3-F26F0D070F18}"/>
                                            </p:graphicEl>
                                          </p:spTgt>
                                        </p:tgtEl>
                                        <p:attrNameLst>
                                          <p:attrName>style.visibility</p:attrName>
                                        </p:attrNameLst>
                                      </p:cBhvr>
                                      <p:to>
                                        <p:strVal val="visible"/>
                                      </p:to>
                                    </p:set>
                                    <p:anim calcmode="lin" valueType="num">
                                      <p:cBhvr>
                                        <p:cTn id="48" dur="500" fill="hold"/>
                                        <p:tgtEl>
                                          <p:spTgt spid="6">
                                            <p:graphicEl>
                                              <a:dgm id="{3029BCBE-86CE-47AA-B1C3-F26F0D070F18}"/>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6">
                                            <p:graphicEl>
                                              <a:dgm id="{3029BCBE-86CE-47AA-B1C3-F26F0D070F18}"/>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6">
                                            <p:graphicEl>
                                              <a:dgm id="{3029BCBE-86CE-47AA-B1C3-F26F0D070F18}"/>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6">
                                            <p:graphicEl>
                                              <a:dgm id="{3029BCBE-86CE-47AA-B1C3-F26F0D070F18}"/>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6">
                                            <p:graphicEl>
                                              <a:dgm id="{9AB650C6-DF1B-4163-A6ED-C263307424A0}"/>
                                            </p:graphicEl>
                                          </p:spTgt>
                                        </p:tgtEl>
                                        <p:attrNameLst>
                                          <p:attrName>style.visibility</p:attrName>
                                        </p:attrNameLst>
                                      </p:cBhvr>
                                      <p:to>
                                        <p:strVal val="visible"/>
                                      </p:to>
                                    </p:set>
                                    <p:anim calcmode="lin" valueType="num">
                                      <p:cBhvr>
                                        <p:cTn id="56" dur="500" fill="hold"/>
                                        <p:tgtEl>
                                          <p:spTgt spid="6">
                                            <p:graphicEl>
                                              <a:dgm id="{9AB650C6-DF1B-4163-A6ED-C263307424A0}"/>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6">
                                            <p:graphicEl>
                                              <a:dgm id="{9AB650C6-DF1B-4163-A6ED-C263307424A0}"/>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6">
                                            <p:graphicEl>
                                              <a:dgm id="{9AB650C6-DF1B-4163-A6ED-C263307424A0}"/>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6">
                                            <p:graphicEl>
                                              <a:dgm id="{9AB650C6-DF1B-4163-A6ED-C263307424A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AutoShape 4"/>
          <p:cNvSpPr>
            <a:spLocks noChangeArrowheads="1"/>
          </p:cNvSpPr>
          <p:nvPr/>
        </p:nvSpPr>
        <p:spPr bwMode="auto">
          <a:xfrm>
            <a:off x="1714500" y="285750"/>
            <a:ext cx="5857875" cy="6953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defRPr/>
            </a:pPr>
            <a:r>
              <a:rPr lang="ar-SA" sz="3600" b="1" dirty="0">
                <a:solidFill>
                  <a:schemeClr val="tx2">
                    <a:lumMod val="10000"/>
                  </a:schemeClr>
                </a:solidFill>
              </a:rPr>
              <a:t>عوامل تؤثر في </a:t>
            </a:r>
            <a:r>
              <a:rPr lang="ar-SA" sz="3600" b="1" dirty="0" smtClean="0">
                <a:solidFill>
                  <a:schemeClr val="tx2">
                    <a:lumMod val="10000"/>
                  </a:schemeClr>
                </a:solidFill>
              </a:rPr>
              <a:t>سلوك الجماعة</a:t>
            </a:r>
            <a:endParaRPr lang="en-US" sz="3600" b="1" dirty="0">
              <a:solidFill>
                <a:schemeClr val="tx2">
                  <a:lumMod val="10000"/>
                </a:schemeClr>
              </a:solidFill>
            </a:endParaRPr>
          </a:p>
        </p:txBody>
      </p:sp>
      <p:sp>
        <p:nvSpPr>
          <p:cNvPr id="58373" name="Oval 5"/>
          <p:cNvSpPr>
            <a:spLocks noChangeArrowheads="1"/>
          </p:cNvSpPr>
          <p:nvPr/>
        </p:nvSpPr>
        <p:spPr bwMode="auto">
          <a:xfrm>
            <a:off x="5072063" y="4143375"/>
            <a:ext cx="3600450" cy="792163"/>
          </a:xfrm>
          <a:prstGeom prst="ellipse">
            <a:avLst/>
          </a:prstGeom>
          <a:solidFill>
            <a:schemeClr val="accent1"/>
          </a:solidFill>
          <a:ln w="9525">
            <a:solidFill>
              <a:schemeClr val="tx1"/>
            </a:solidFill>
            <a:round/>
            <a:headEnd/>
            <a:tailEnd/>
          </a:ln>
        </p:spPr>
        <p:txBody>
          <a:bodyPr wrap="none" anchor="ctr"/>
          <a:lstStyle/>
          <a:p>
            <a:pPr algn="ctr">
              <a:defRPr/>
            </a:pPr>
            <a:r>
              <a:rPr lang="ar-SA" sz="2800" b="1" dirty="0">
                <a:solidFill>
                  <a:srgbClr val="FF0000"/>
                </a:solidFill>
                <a:effectLst>
                  <a:outerShdw blurRad="38100" dist="38100" dir="2700000" algn="tl">
                    <a:srgbClr val="000000">
                      <a:alpha val="43137"/>
                    </a:srgbClr>
                  </a:outerShdw>
                </a:effectLst>
              </a:rPr>
              <a:t>عوامل متعلقة بالجماعة</a:t>
            </a:r>
            <a:endParaRPr lang="en-US" sz="2800" b="1" dirty="0">
              <a:solidFill>
                <a:srgbClr val="FF0000"/>
              </a:solidFill>
              <a:effectLst>
                <a:outerShdw blurRad="38100" dist="38100" dir="2700000" algn="tl">
                  <a:srgbClr val="000000">
                    <a:alpha val="43137"/>
                  </a:srgbClr>
                </a:outerShdw>
              </a:effectLst>
            </a:endParaRPr>
          </a:p>
        </p:txBody>
      </p:sp>
      <p:sp>
        <p:nvSpPr>
          <p:cNvPr id="58374" name="Oval 6"/>
          <p:cNvSpPr>
            <a:spLocks noChangeArrowheads="1"/>
          </p:cNvSpPr>
          <p:nvPr/>
        </p:nvSpPr>
        <p:spPr bwMode="auto">
          <a:xfrm>
            <a:off x="5500688" y="1214438"/>
            <a:ext cx="3309937" cy="792162"/>
          </a:xfrm>
          <a:prstGeom prst="ellipse">
            <a:avLst/>
          </a:prstGeom>
          <a:solidFill>
            <a:schemeClr val="accent1"/>
          </a:solidFill>
          <a:ln w="9525">
            <a:solidFill>
              <a:schemeClr val="tx1"/>
            </a:solidFill>
            <a:round/>
            <a:headEnd/>
            <a:tailEnd/>
          </a:ln>
        </p:spPr>
        <p:txBody>
          <a:bodyPr wrap="none" anchor="ctr"/>
          <a:lstStyle/>
          <a:p>
            <a:pPr algn="ctr">
              <a:defRPr/>
            </a:pPr>
            <a:r>
              <a:rPr lang="ar-SA" sz="2800" b="1" dirty="0">
                <a:solidFill>
                  <a:srgbClr val="FF0000"/>
                </a:solidFill>
                <a:effectLst>
                  <a:outerShdw blurRad="38100" dist="38100" dir="2700000" algn="tl">
                    <a:srgbClr val="000000">
                      <a:alpha val="43137"/>
                    </a:srgbClr>
                  </a:outerShdw>
                </a:effectLst>
              </a:rPr>
              <a:t>عوامل متعلقة بالفرد </a:t>
            </a:r>
            <a:endParaRPr lang="en-US" sz="2800" b="1" dirty="0">
              <a:solidFill>
                <a:srgbClr val="FF0000"/>
              </a:solidFill>
              <a:effectLst>
                <a:outerShdw blurRad="38100" dist="38100" dir="2700000" algn="tl">
                  <a:srgbClr val="000000">
                    <a:alpha val="43137"/>
                  </a:srgbClr>
                </a:outerShdw>
              </a:effectLst>
            </a:endParaRPr>
          </a:p>
        </p:txBody>
      </p:sp>
      <p:sp>
        <p:nvSpPr>
          <p:cNvPr id="58379" name="Text Box 11"/>
          <p:cNvSpPr txBox="1">
            <a:spLocks noChangeArrowheads="1"/>
          </p:cNvSpPr>
          <p:nvPr/>
        </p:nvSpPr>
        <p:spPr bwMode="auto">
          <a:xfrm>
            <a:off x="1071563" y="5143500"/>
            <a:ext cx="7345362" cy="1384300"/>
          </a:xfrm>
          <a:prstGeom prst="rect">
            <a:avLst/>
          </a:prstGeom>
          <a:noFill/>
          <a:ln w="22225">
            <a:noFill/>
            <a:miter lim="800000"/>
            <a:headEnd/>
            <a:tailEnd/>
          </a:ln>
        </p:spPr>
        <p:txBody>
          <a:bodyPr>
            <a:spAutoFit/>
          </a:bodyPr>
          <a:lstStyle/>
          <a:p>
            <a:pPr>
              <a:spcBef>
                <a:spcPct val="50000"/>
              </a:spcBef>
              <a:buClr>
                <a:srgbClr val="3399FF"/>
              </a:buClr>
              <a:buSzPct val="140000"/>
              <a:buFont typeface="Wingdings" pitchFamily="2" charset="2"/>
              <a:buChar char="ü"/>
            </a:pPr>
            <a:r>
              <a:rPr lang="ar-SA" sz="2400" b="1"/>
              <a:t>السياسات والأنظمة التي تعمل الجماعة بموجبها </a:t>
            </a:r>
          </a:p>
          <a:p>
            <a:pPr>
              <a:spcBef>
                <a:spcPct val="50000"/>
              </a:spcBef>
              <a:buClr>
                <a:srgbClr val="3399FF"/>
              </a:buClr>
              <a:buSzPct val="140000"/>
              <a:buFont typeface="Wingdings" pitchFamily="2" charset="2"/>
              <a:buChar char="ü"/>
            </a:pPr>
            <a:r>
              <a:rPr lang="ar-SA" sz="2400" b="1"/>
              <a:t> مع الوقت تستطيع الجماعة تنمية بناء اجتماعي ثابت حتى تصل الى مرحلة الثبات النسبي في سلوك أفرادها </a:t>
            </a:r>
          </a:p>
        </p:txBody>
      </p:sp>
      <p:sp>
        <p:nvSpPr>
          <p:cNvPr id="58382" name="Text Box 14"/>
          <p:cNvSpPr txBox="1">
            <a:spLocks noChangeArrowheads="1"/>
          </p:cNvSpPr>
          <p:nvPr/>
        </p:nvSpPr>
        <p:spPr bwMode="auto">
          <a:xfrm>
            <a:off x="827088" y="2071688"/>
            <a:ext cx="7888287" cy="1938337"/>
          </a:xfrm>
          <a:prstGeom prst="rect">
            <a:avLst/>
          </a:prstGeom>
          <a:noFill/>
          <a:ln w="9525">
            <a:noFill/>
            <a:miter lim="800000"/>
            <a:headEnd/>
            <a:tailEnd/>
          </a:ln>
        </p:spPr>
        <p:txBody>
          <a:bodyPr>
            <a:spAutoFit/>
          </a:bodyPr>
          <a:lstStyle/>
          <a:p>
            <a:pPr>
              <a:spcBef>
                <a:spcPct val="50000"/>
              </a:spcBef>
              <a:buClr>
                <a:srgbClr val="3399FF"/>
              </a:buClr>
              <a:buSzPct val="140000"/>
              <a:buFont typeface="Wingdings" pitchFamily="2" charset="2"/>
              <a:buChar char="ü"/>
            </a:pPr>
            <a:r>
              <a:rPr lang="ar-SA" sz="2400" b="1"/>
              <a:t>اختلاف مستوى ادراك وفهم الأفراد </a:t>
            </a:r>
          </a:p>
          <a:p>
            <a:pPr>
              <a:spcBef>
                <a:spcPct val="50000"/>
              </a:spcBef>
              <a:buClr>
                <a:srgbClr val="3399FF"/>
              </a:buClr>
              <a:buSzPct val="140000"/>
              <a:buFont typeface="Wingdings" pitchFamily="2" charset="2"/>
              <a:buChar char="ü"/>
            </a:pPr>
            <a:r>
              <a:rPr lang="ar-SA" sz="2400" b="1"/>
              <a:t>مستوى الأفراد الاجتماعي والثقافي والتعليمي </a:t>
            </a:r>
          </a:p>
          <a:p>
            <a:pPr>
              <a:spcBef>
                <a:spcPct val="50000"/>
              </a:spcBef>
              <a:buClr>
                <a:srgbClr val="3399FF"/>
              </a:buClr>
              <a:buSzPct val="140000"/>
              <a:buFont typeface="Wingdings" pitchFamily="2" charset="2"/>
              <a:buChar char="ü"/>
            </a:pPr>
            <a:r>
              <a:rPr lang="ar-SA" sz="2400" b="1"/>
              <a:t>مقدرة الفرد على ايجاد نوع من التوازن بين مقتضيات العمل وما تفرضه الجماعة غير الرسمية من أنماط سلوكية </a:t>
            </a:r>
          </a:p>
        </p:txBody>
      </p:sp>
      <p:sp>
        <p:nvSpPr>
          <p:cNvPr id="8" name="عنصر نائب للتذييل 7"/>
          <p:cNvSpPr>
            <a:spLocks noGrp="1"/>
          </p:cNvSpPr>
          <p:nvPr>
            <p:ph type="ftr" sz="quarter" idx="11"/>
          </p:nvPr>
        </p:nvSpPr>
        <p:spPr/>
        <p:txBody>
          <a:bodyPr/>
          <a:lstStyle/>
          <a:p>
            <a:r>
              <a:rPr lang="ar-SA" smtClean="0"/>
              <a:t>أ .بدرية الجهني </a:t>
            </a:r>
            <a:endParaRPr lang="ar-SA"/>
          </a:p>
        </p:txBody>
      </p:sp>
      <p:sp>
        <p:nvSpPr>
          <p:cNvPr id="7" name="عنصر نائب لرقم الشريحة 6"/>
          <p:cNvSpPr>
            <a:spLocks noGrp="1"/>
          </p:cNvSpPr>
          <p:nvPr>
            <p:ph type="sldNum" sz="quarter" idx="12"/>
          </p:nvPr>
        </p:nvSpPr>
        <p:spPr/>
        <p:txBody>
          <a:bodyPr/>
          <a:lstStyle/>
          <a:p>
            <a:fld id="{7EFB690D-6508-45D2-91BC-FE9A96654AC5}" type="slidenum">
              <a:rPr lang="ar-SA" smtClean="0"/>
              <a:pPr/>
              <a:t>129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3" grpId="0" animBg="1"/>
      <p:bldP spid="58374" grpId="0" animBg="1"/>
      <p:bldP spid="58379" grpId="0"/>
      <p:bldP spid="583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ar-SA" sz="4800" b="1" dirty="0" smtClean="0">
                <a:solidFill>
                  <a:schemeClr val="tx2">
                    <a:lumMod val="75000"/>
                  </a:schemeClr>
                </a:solidFill>
                <a:effectLst>
                  <a:outerShdw blurRad="38100" dist="38100" dir="2700000" algn="tl">
                    <a:srgbClr val="000000">
                      <a:alpha val="43137"/>
                    </a:srgbClr>
                  </a:outerShdw>
                </a:effectLst>
              </a:rPr>
              <a:t> الإدارة العلمية </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endParaRPr lang="ar-SA" sz="4800" b="1" dirty="0">
              <a:solidFill>
                <a:schemeClr val="tx2">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285720" y="1285861"/>
          <a:ext cx="8401080" cy="484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عنصر نائب للتذييل 5"/>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Oval 4"/>
          <p:cNvSpPr>
            <a:spLocks noChangeArrowheads="1"/>
          </p:cNvSpPr>
          <p:nvPr/>
        </p:nvSpPr>
        <p:spPr bwMode="auto">
          <a:xfrm>
            <a:off x="3786183" y="142852"/>
            <a:ext cx="5143506" cy="1143023"/>
          </a:xfrm>
          <a:prstGeom prst="ellipse">
            <a:avLst/>
          </a:prstGeom>
          <a:solidFill>
            <a:schemeClr val="accent1"/>
          </a:solidFill>
          <a:ln w="9525">
            <a:solidFill>
              <a:schemeClr val="tx1"/>
            </a:solidFill>
            <a:round/>
            <a:headEnd/>
            <a:tailEnd/>
          </a:ln>
          <a:effectLst/>
        </p:spPr>
        <p:txBody>
          <a:bodyPr wrap="none" anchor="ctr"/>
          <a:lstStyle/>
          <a:p>
            <a:pPr algn="ctr">
              <a:defRPr/>
            </a:pPr>
            <a:r>
              <a:rPr lang="ar-SA" sz="2800" b="1" dirty="0">
                <a:solidFill>
                  <a:srgbClr val="FF0000"/>
                </a:solidFill>
              </a:rPr>
              <a:t>عوامل متعلقة بالمنظمة وبيئتها الداخلية</a:t>
            </a:r>
            <a:endParaRPr lang="en-US" sz="2800" dirty="0">
              <a:solidFill>
                <a:srgbClr val="FF0000"/>
              </a:solidFill>
            </a:endParaRPr>
          </a:p>
        </p:txBody>
      </p:sp>
      <p:sp>
        <p:nvSpPr>
          <p:cNvPr id="84997" name="Text Box 5"/>
          <p:cNvSpPr txBox="1">
            <a:spLocks noChangeArrowheads="1"/>
          </p:cNvSpPr>
          <p:nvPr/>
        </p:nvSpPr>
        <p:spPr bwMode="auto">
          <a:xfrm>
            <a:off x="395288" y="1341438"/>
            <a:ext cx="8497887" cy="3046412"/>
          </a:xfrm>
          <a:prstGeom prst="rect">
            <a:avLst/>
          </a:prstGeom>
          <a:noFill/>
          <a:ln w="9525">
            <a:noFill/>
            <a:miter lim="800000"/>
            <a:headEnd/>
            <a:tailEnd/>
          </a:ln>
        </p:spPr>
        <p:txBody>
          <a:bodyPr>
            <a:spAutoFit/>
          </a:bodyPr>
          <a:lstStyle/>
          <a:p>
            <a:pPr>
              <a:spcBef>
                <a:spcPct val="50000"/>
              </a:spcBef>
              <a:buClr>
                <a:srgbClr val="3399FF"/>
              </a:buClr>
              <a:buSzPct val="140000"/>
              <a:buFont typeface="Wingdings" pitchFamily="2" charset="2"/>
              <a:buChar char="ü"/>
            </a:pPr>
            <a:r>
              <a:rPr lang="ar-SA" sz="2400" b="1"/>
              <a:t>سياسات وأنظمة وقوانين المنظمة </a:t>
            </a:r>
          </a:p>
          <a:p>
            <a:pPr>
              <a:spcBef>
                <a:spcPct val="50000"/>
              </a:spcBef>
              <a:buClr>
                <a:srgbClr val="3399FF"/>
              </a:buClr>
              <a:buSzPct val="140000"/>
              <a:buFont typeface="Wingdings" pitchFamily="2" charset="2"/>
              <a:buChar char="ü"/>
            </a:pPr>
            <a:r>
              <a:rPr lang="ar-SA" sz="2400" b="1"/>
              <a:t>فلسفة الادارة التي تنتهجها فيما يتعلق بالجماعات غير الرسمية </a:t>
            </a:r>
          </a:p>
          <a:p>
            <a:pPr>
              <a:spcBef>
                <a:spcPct val="50000"/>
              </a:spcBef>
              <a:buClr>
                <a:srgbClr val="3399FF"/>
              </a:buClr>
              <a:buSzPct val="140000"/>
              <a:buFont typeface="Wingdings" pitchFamily="2" charset="2"/>
              <a:buChar char="ü"/>
            </a:pPr>
            <a:r>
              <a:rPr lang="ar-SA" sz="2400" b="1"/>
              <a:t>البيئة الداخلية للمنظمة كالتقنية المتاحة وتصميم العمل وظروف العمل المادية </a:t>
            </a:r>
          </a:p>
          <a:p>
            <a:pPr>
              <a:spcBef>
                <a:spcPct val="50000"/>
              </a:spcBef>
              <a:buClr>
                <a:srgbClr val="3399FF"/>
              </a:buClr>
              <a:buSzPct val="140000"/>
              <a:buFont typeface="Wingdings" pitchFamily="2" charset="2"/>
              <a:buChar char="ü"/>
            </a:pPr>
            <a:r>
              <a:rPr lang="ar-SA" sz="2400" b="1"/>
              <a:t>تغييرات المنظمة كالتقنية الجديدة أو أسلوب اشراف أكثر فعالية أو تحسين ظروف العمل قد يؤدي الى خلخلة في البناء الاجتماعي للجماعات غير الرسمية</a:t>
            </a:r>
          </a:p>
          <a:p>
            <a:pPr>
              <a:spcBef>
                <a:spcPct val="50000"/>
              </a:spcBef>
              <a:buClr>
                <a:srgbClr val="3399FF"/>
              </a:buClr>
              <a:buSzPct val="140000"/>
              <a:buFont typeface="Wingdings" pitchFamily="2" charset="2"/>
              <a:buChar char="ü"/>
            </a:pPr>
            <a:r>
              <a:rPr lang="ar-SA" sz="2400" b="1"/>
              <a:t>النمط القيادي المتبع الذي يرفض وجود تكتلات أو تجمعات الأفراد</a:t>
            </a:r>
            <a:endParaRPr lang="en-US" sz="2000" b="1"/>
          </a:p>
        </p:txBody>
      </p:sp>
      <p:sp>
        <p:nvSpPr>
          <p:cNvPr id="84998" name="Oval 6"/>
          <p:cNvSpPr>
            <a:spLocks noChangeArrowheads="1"/>
          </p:cNvSpPr>
          <p:nvPr/>
        </p:nvSpPr>
        <p:spPr bwMode="auto">
          <a:xfrm>
            <a:off x="4286248" y="4572000"/>
            <a:ext cx="4606927" cy="1071578"/>
          </a:xfrm>
          <a:prstGeom prst="ellipse">
            <a:avLst/>
          </a:prstGeom>
          <a:solidFill>
            <a:schemeClr val="accent1"/>
          </a:solidFill>
          <a:ln w="9525">
            <a:solidFill>
              <a:schemeClr val="tx1"/>
            </a:solidFill>
            <a:round/>
            <a:headEnd/>
            <a:tailEnd/>
          </a:ln>
          <a:effectLst/>
        </p:spPr>
        <p:txBody>
          <a:bodyPr wrap="none" anchor="ctr"/>
          <a:lstStyle/>
          <a:p>
            <a:pPr algn="ctr">
              <a:defRPr/>
            </a:pPr>
            <a:r>
              <a:rPr lang="ar-SA" sz="2800" b="1" dirty="0">
                <a:solidFill>
                  <a:srgbClr val="FF0000"/>
                </a:solidFill>
              </a:rPr>
              <a:t>عوامل متعلقة بالبيئة الخارجية</a:t>
            </a:r>
            <a:endParaRPr lang="en-US" sz="2800" b="1" dirty="0">
              <a:solidFill>
                <a:srgbClr val="FF0000"/>
              </a:solidFill>
            </a:endParaRPr>
          </a:p>
        </p:txBody>
      </p:sp>
      <p:sp>
        <p:nvSpPr>
          <p:cNvPr id="85000" name="Text Box 8"/>
          <p:cNvSpPr txBox="1">
            <a:spLocks noChangeArrowheads="1"/>
          </p:cNvSpPr>
          <p:nvPr/>
        </p:nvSpPr>
        <p:spPr bwMode="auto">
          <a:xfrm>
            <a:off x="611188" y="5661025"/>
            <a:ext cx="8280400" cy="457200"/>
          </a:xfrm>
          <a:prstGeom prst="rect">
            <a:avLst/>
          </a:prstGeom>
          <a:noFill/>
          <a:ln w="9525">
            <a:noFill/>
            <a:miter lim="800000"/>
            <a:headEnd/>
            <a:tailEnd/>
          </a:ln>
        </p:spPr>
        <p:txBody>
          <a:bodyPr>
            <a:spAutoFit/>
          </a:bodyPr>
          <a:lstStyle/>
          <a:p>
            <a:pPr>
              <a:spcBef>
                <a:spcPct val="50000"/>
              </a:spcBef>
              <a:buClr>
                <a:srgbClr val="3399FF"/>
              </a:buClr>
              <a:buSzPct val="140000"/>
              <a:buFont typeface="Wingdings" pitchFamily="2" charset="2"/>
              <a:buChar char="ü"/>
            </a:pPr>
            <a:r>
              <a:rPr lang="ar-SA" sz="2400" b="1"/>
              <a:t>الأعراف والتقاليد والمعتقدات الدينية والظروف السياسية والوضع الاقتصادي </a:t>
            </a:r>
          </a:p>
        </p:txBody>
      </p:sp>
      <p:sp>
        <p:nvSpPr>
          <p:cNvPr id="7" name="عنصر نائب للتذييل 6"/>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130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7" grpId="0"/>
      <p:bldP spid="84998" grpId="0" animBg="1"/>
      <p:bldP spid="8500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0"/>
            <a:ext cx="8229600" cy="1143000"/>
          </a:xfrm>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أنماط السلوك الجماعي</a:t>
            </a:r>
            <a:endParaRPr lang="ar-SA" sz="48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000108"/>
            <a:ext cx="9144000" cy="5857892"/>
          </a:xfrm>
        </p:spPr>
        <p:txBody>
          <a:bodyPr/>
          <a:lstStyle/>
          <a:p>
            <a:r>
              <a:rPr lang="ar-SA" sz="3600" b="1" dirty="0" smtClean="0">
                <a:solidFill>
                  <a:schemeClr val="tx2">
                    <a:lumMod val="75000"/>
                  </a:schemeClr>
                </a:solidFill>
                <a:effectLst>
                  <a:outerShdw blurRad="38100" dist="38100" dir="2700000" algn="tl">
                    <a:srgbClr val="000000">
                      <a:alpha val="43137"/>
                    </a:srgbClr>
                  </a:outerShdw>
                </a:effectLst>
              </a:rPr>
              <a:t>تفاعل أعضاء الجماعة مع بعضهم يدفعهم لتحديد المعايير ” المقبول ، المرفوض ” يشترط في المعايير :</a:t>
            </a:r>
          </a:p>
          <a:p>
            <a:pPr>
              <a:lnSpc>
                <a:spcPct val="90000"/>
              </a:lnSpc>
              <a:buClr>
                <a:srgbClr val="A50021"/>
              </a:buClr>
              <a:buFont typeface="Wingdings" pitchFamily="2" charset="2"/>
              <a:buChar char="§"/>
            </a:pPr>
            <a:r>
              <a:rPr lang="ar-SA" b="1" dirty="0" smtClean="0">
                <a:solidFill>
                  <a:schemeClr val="tx2">
                    <a:lumMod val="75000"/>
                  </a:schemeClr>
                </a:solidFill>
              </a:rPr>
              <a:t> تحديدها بوضوح  .</a:t>
            </a:r>
          </a:p>
          <a:p>
            <a:pPr>
              <a:lnSpc>
                <a:spcPct val="90000"/>
              </a:lnSpc>
              <a:buClr>
                <a:srgbClr val="A50021"/>
              </a:buClr>
              <a:buFont typeface="Wingdings" pitchFamily="2" charset="2"/>
              <a:buChar char="§"/>
            </a:pPr>
            <a:r>
              <a:rPr lang="ar-SA" b="1" dirty="0" smtClean="0">
                <a:solidFill>
                  <a:schemeClr val="tx2">
                    <a:lumMod val="75000"/>
                  </a:schemeClr>
                </a:solidFill>
              </a:rPr>
              <a:t> الاتفاق عليها بالإجماع من قبل أعضاء الجماعة.</a:t>
            </a:r>
          </a:p>
          <a:p>
            <a:pPr>
              <a:lnSpc>
                <a:spcPct val="90000"/>
              </a:lnSpc>
              <a:buClr>
                <a:srgbClr val="A50021"/>
              </a:buClr>
              <a:buFont typeface="Wingdings" pitchFamily="2" charset="2"/>
              <a:buChar char="§"/>
            </a:pPr>
            <a:r>
              <a:rPr lang="ar-SA" b="1" dirty="0" smtClean="0">
                <a:solidFill>
                  <a:schemeClr val="tx2">
                    <a:lumMod val="75000"/>
                  </a:schemeClr>
                </a:solidFill>
              </a:rPr>
              <a:t> لا بد أن يعي كل فرد في الجماعة وجود المعايير ويلتزم بما فيها.</a:t>
            </a:r>
          </a:p>
          <a:p>
            <a:pPr>
              <a:lnSpc>
                <a:spcPct val="90000"/>
              </a:lnSpc>
              <a:buClr>
                <a:srgbClr val="A50021"/>
              </a:buClr>
              <a:buFont typeface="Wingdings" pitchFamily="2" charset="2"/>
              <a:buChar char="§"/>
            </a:pPr>
            <a:r>
              <a:rPr lang="ar-SA" b="1" dirty="0" smtClean="0">
                <a:solidFill>
                  <a:schemeClr val="tx2">
                    <a:lumMod val="75000"/>
                  </a:schemeClr>
                </a:solidFill>
              </a:rPr>
              <a:t>القدرة على مكافأة من يمتثل للمعايير وإنزال العقوبة بالخارجين عنها.</a:t>
            </a:r>
          </a:p>
          <a:p>
            <a:pPr>
              <a:lnSpc>
                <a:spcPct val="90000"/>
              </a:lnSpc>
              <a:buClr>
                <a:srgbClr val="A50021"/>
              </a:buClr>
              <a:buFont typeface="Wingdings" pitchFamily="2" charset="2"/>
              <a:buChar char="§"/>
            </a:pPr>
            <a:r>
              <a:rPr lang="ar-SA" b="1" dirty="0" smtClean="0">
                <a:solidFill>
                  <a:schemeClr val="tx2">
                    <a:lumMod val="75000"/>
                  </a:schemeClr>
                </a:solidFill>
              </a:rPr>
              <a:t> أهمية المعايير يدفع الأفراد للتمسك </a:t>
            </a:r>
            <a:r>
              <a:rPr lang="ar-SA" b="1" dirty="0" err="1" smtClean="0">
                <a:solidFill>
                  <a:schemeClr val="tx2">
                    <a:lumMod val="75000"/>
                  </a:schemeClr>
                </a:solidFill>
              </a:rPr>
              <a:t>بها</a:t>
            </a:r>
            <a:r>
              <a:rPr lang="ar-SA" b="1" dirty="0" smtClean="0">
                <a:solidFill>
                  <a:schemeClr val="tx2">
                    <a:lumMod val="75000"/>
                  </a:schemeClr>
                </a:solidFill>
              </a:rPr>
              <a:t>.</a:t>
            </a:r>
          </a:p>
          <a:p>
            <a:pPr>
              <a:buNone/>
            </a:pPr>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131</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2" dur="1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0"/>
            <a:ext cx="7786742" cy="1143008"/>
          </a:xfrm>
        </p:spPr>
        <p:txBody>
          <a:bodyPr/>
          <a:lstStyle/>
          <a:p>
            <a:r>
              <a:rPr lang="ar-SA" b="1" dirty="0" smtClean="0">
                <a:solidFill>
                  <a:schemeClr val="tx2">
                    <a:lumMod val="75000"/>
                  </a:schemeClr>
                </a:solidFill>
                <a:effectLst>
                  <a:outerShdw blurRad="38100" dist="38100" dir="2700000" algn="tl">
                    <a:srgbClr val="000000">
                      <a:alpha val="43137"/>
                    </a:srgbClr>
                  </a:outerShdw>
                </a:effectLst>
              </a:rPr>
              <a:t>سمات الجماعات الصغيرة</a:t>
            </a:r>
            <a:endParaRPr lang="ar-SA" dirty="0">
              <a:solidFill>
                <a:schemeClr val="tx2">
                  <a:lumMod val="75000"/>
                </a:schemeClr>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0" y="1071546"/>
            <a:ext cx="9001156" cy="5429288"/>
          </a:xfrm>
        </p:spPr>
        <p:txBody>
          <a:bodyPr>
            <a:noAutofit/>
          </a:bodyPr>
          <a:lstStyle/>
          <a:p>
            <a:pPr>
              <a:buClr>
                <a:srgbClr val="A50021"/>
              </a:buClr>
              <a:buFontTx/>
              <a:buChar char="•"/>
            </a:pPr>
            <a:r>
              <a:rPr lang="ar-SA" sz="3600" b="1" dirty="0" smtClean="0">
                <a:solidFill>
                  <a:schemeClr val="tx2">
                    <a:lumMod val="75000"/>
                  </a:schemeClr>
                </a:solidFill>
                <a:effectLst>
                  <a:outerShdw blurRad="38100" dist="38100" dir="2700000" algn="tl">
                    <a:srgbClr val="000000">
                      <a:alpha val="43137"/>
                    </a:srgbClr>
                  </a:outerShdw>
                </a:effectLst>
              </a:rPr>
              <a:t>من الممكن تحديد المعايير بدقة ،والإلتزام بموجبها .</a:t>
            </a:r>
          </a:p>
          <a:p>
            <a:pPr>
              <a:buClr>
                <a:srgbClr val="A50021"/>
              </a:buClr>
              <a:buFontTx/>
              <a:buChar char="•"/>
            </a:pPr>
            <a:r>
              <a:rPr lang="ar-SA" sz="3600" b="1" dirty="0" smtClean="0">
                <a:solidFill>
                  <a:schemeClr val="tx2">
                    <a:lumMod val="75000"/>
                  </a:schemeClr>
                </a:solidFill>
                <a:effectLst>
                  <a:outerShdw blurRad="38100" dist="38100" dir="2700000" algn="tl">
                    <a:srgbClr val="000000">
                      <a:alpha val="43137"/>
                    </a:srgbClr>
                  </a:outerShdw>
                </a:effectLst>
              </a:rPr>
              <a:t> التوقعات من كل عضو واضحة.</a:t>
            </a:r>
          </a:p>
          <a:p>
            <a:pPr>
              <a:buClr>
                <a:srgbClr val="A50021"/>
              </a:buClr>
              <a:buFontTx/>
              <a:buChar char="•"/>
            </a:pPr>
            <a:r>
              <a:rPr lang="ar-SA" sz="3600" b="1" dirty="0" smtClean="0">
                <a:solidFill>
                  <a:schemeClr val="tx2">
                    <a:lumMod val="75000"/>
                  </a:schemeClr>
                </a:solidFill>
                <a:effectLst>
                  <a:outerShdw blurRad="38100" dist="38100" dir="2700000" algn="tl">
                    <a:srgbClr val="000000">
                      <a:alpha val="43137"/>
                    </a:srgbClr>
                  </a:outerShdw>
                </a:effectLst>
              </a:rPr>
              <a:t> يتم القبول للمعايير بالإجماع .</a:t>
            </a:r>
          </a:p>
          <a:p>
            <a:pPr>
              <a:buClr>
                <a:srgbClr val="A50021"/>
              </a:buClr>
              <a:buFontTx/>
              <a:buChar char="•"/>
            </a:pPr>
            <a:r>
              <a:rPr lang="ar-SA" sz="3600" b="1" dirty="0" smtClean="0">
                <a:solidFill>
                  <a:schemeClr val="tx2">
                    <a:lumMod val="75000"/>
                  </a:schemeClr>
                </a:solidFill>
                <a:effectLst>
                  <a:outerShdw blurRad="38100" dist="38100" dir="2700000" algn="tl">
                    <a:srgbClr val="000000">
                      <a:alpha val="43137"/>
                    </a:srgbClr>
                  </a:outerShdw>
                </a:effectLst>
              </a:rPr>
              <a:t> القائد هو الأكثر فعالية ” يوجد نمطان للقادة  قائد مهام ’ قائد اجتماعي ”.</a:t>
            </a:r>
          </a:p>
          <a:p>
            <a:pPr>
              <a:buClr>
                <a:srgbClr val="A50021"/>
              </a:buClr>
              <a:buFontTx/>
              <a:buChar char="•"/>
            </a:pPr>
            <a:r>
              <a:rPr lang="ar-SA" sz="3600" b="1" dirty="0" smtClean="0">
                <a:solidFill>
                  <a:schemeClr val="tx2">
                    <a:lumMod val="75000"/>
                  </a:schemeClr>
                </a:solidFill>
                <a:effectLst>
                  <a:outerShdw blurRad="38100" dist="38100" dir="2700000" algn="tl">
                    <a:srgbClr val="000000">
                      <a:alpha val="43137"/>
                    </a:srgbClr>
                  </a:outerShdw>
                </a:effectLst>
              </a:rPr>
              <a:t> اختلاف المواقف والمهارات المطلوبة قد يوجد أكثر من قائد .</a:t>
            </a:r>
          </a:p>
          <a:p>
            <a:pPr>
              <a:buClr>
                <a:srgbClr val="A50021"/>
              </a:buClr>
              <a:buFontTx/>
              <a:buChar char="•"/>
            </a:pPr>
            <a:r>
              <a:rPr lang="ar-SA" sz="3600" b="1" dirty="0" smtClean="0">
                <a:solidFill>
                  <a:schemeClr val="tx2">
                    <a:lumMod val="75000"/>
                  </a:schemeClr>
                </a:solidFill>
                <a:effectLst>
                  <a:outerShdw blurRad="38100" dist="38100" dir="2700000" algn="tl">
                    <a:srgbClr val="000000">
                      <a:alpha val="43137"/>
                    </a:srgbClr>
                  </a:outerShdw>
                </a:effectLst>
              </a:rPr>
              <a:t>استبعاد غير الملتزمين بالأنماط المحددة وعزلهم ” نفسياً أو إجتماعياً .</a:t>
            </a:r>
            <a:endParaRPr lang="en-US" sz="3600" b="1" dirty="0" smtClean="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132</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142853"/>
            <a:ext cx="7786742" cy="1143008"/>
          </a:xfrm>
        </p:spPr>
        <p:txBody>
          <a:bodyPr>
            <a:normAutofit/>
          </a:bodyPr>
          <a:lstStyle/>
          <a:p>
            <a:r>
              <a:rPr lang="ar-SA" sz="4800" b="1" dirty="0" smtClean="0">
                <a:solidFill>
                  <a:schemeClr val="bg1"/>
                </a:solidFill>
                <a:effectLst>
                  <a:outerShdw blurRad="38100" dist="38100" dir="2700000" algn="tl">
                    <a:srgbClr val="000000">
                      <a:alpha val="43137"/>
                    </a:srgbClr>
                  </a:outerShdw>
                </a:effectLst>
              </a:rPr>
              <a:t>عيوب النمط الجماعي </a:t>
            </a:r>
            <a:endParaRPr lang="ar-SA" sz="4800" b="1" dirty="0">
              <a:solidFill>
                <a:schemeClr val="bg1"/>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357158" y="1142984"/>
            <a:ext cx="8572560" cy="5500726"/>
          </a:xfrm>
        </p:spPr>
        <p:txBody>
          <a:bodyPr/>
          <a:lstStyle/>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133</a:t>
            </a:fld>
            <a:endParaRPr lang="ar-SA"/>
          </a:p>
        </p:txBody>
      </p:sp>
      <p:graphicFrame>
        <p:nvGraphicFramePr>
          <p:cNvPr id="6" name="عنصر نائب للمحتوى 8"/>
          <p:cNvGraphicFramePr>
            <a:graphicFrameLocks noGrp="1"/>
          </p:cNvGraphicFramePr>
          <p:nvPr>
            <p:ph idx="4294967295"/>
          </p:nvPr>
        </p:nvGraphicFramePr>
        <p:xfrm>
          <a:off x="785813" y="1071563"/>
          <a:ext cx="8358187" cy="542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16"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1D21DB6A-DCDA-441F-95ED-19D63D4354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25"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CC29EF9-17BF-45FC-9C9C-BAB26C3BDFE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34"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F74456AF-4EE8-42F9-AE4D-80DFEA56B3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43"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09C78FA7-B71F-48BD-A7DD-70F75277EF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52"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9ABBB7EA-1EC5-4FD5-BBE0-2AF23C625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61"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64D7CAB3-3A15-4831-A055-D0194D22676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6">
                                            <p:graphicEl>
                                              <a:dgm id="{41764128-2607-484D-AD6E-498B56263B78}"/>
                                            </p:graphicEl>
                                          </p:spTgt>
                                        </p:tgtEl>
                                        <p:attrNameLst>
                                          <p:attrName>style.visibility</p:attrName>
                                        </p:attrNameLst>
                                      </p:cBhvr>
                                      <p:to>
                                        <p:strVal val="visible"/>
                                      </p:to>
                                    </p:set>
                                    <p:anim calcmode="lin" valueType="num">
                                      <p:cBhvr>
                                        <p:cTn id="70" dur="500" fill="hold"/>
                                        <p:tgtEl>
                                          <p:spTgt spid="6">
                                            <p:graphicEl>
                                              <a:dgm id="{41764128-2607-484D-AD6E-498B56263B78}"/>
                                            </p:graphicEl>
                                          </p:spTgt>
                                        </p:tgtEl>
                                        <p:attrNameLst>
                                          <p:attrName>ppt_w</p:attrName>
                                        </p:attrNameLst>
                                      </p:cBhvr>
                                      <p:tavLst>
                                        <p:tav tm="0">
                                          <p:val>
                                            <p:strVal val="#ppt_w*0.05"/>
                                          </p:val>
                                        </p:tav>
                                        <p:tav tm="100000">
                                          <p:val>
                                            <p:strVal val="#ppt_w"/>
                                          </p:val>
                                        </p:tav>
                                      </p:tavLst>
                                    </p:anim>
                                    <p:anim calcmode="lin" valueType="num">
                                      <p:cBhvr>
                                        <p:cTn id="71" dur="500" fill="hold"/>
                                        <p:tgtEl>
                                          <p:spTgt spid="6">
                                            <p:graphicEl>
                                              <a:dgm id="{41764128-2607-484D-AD6E-498B56263B78}"/>
                                            </p:graphicEl>
                                          </p:spTgt>
                                        </p:tgtEl>
                                        <p:attrNameLst>
                                          <p:attrName>ppt_h</p:attrName>
                                        </p:attrNameLst>
                                      </p:cBhvr>
                                      <p:tavLst>
                                        <p:tav tm="0">
                                          <p:val>
                                            <p:strVal val="#ppt_h"/>
                                          </p:val>
                                        </p:tav>
                                        <p:tav tm="100000">
                                          <p:val>
                                            <p:strVal val="#ppt_h"/>
                                          </p:val>
                                        </p:tav>
                                      </p:tavLst>
                                    </p:anim>
                                    <p:anim calcmode="lin" valueType="num">
                                      <p:cBhvr>
                                        <p:cTn id="72" dur="500" fill="hold"/>
                                        <p:tgtEl>
                                          <p:spTgt spid="6">
                                            <p:graphicEl>
                                              <a:dgm id="{41764128-2607-484D-AD6E-498B56263B78}"/>
                                            </p:graphicEl>
                                          </p:spTgt>
                                        </p:tgtEl>
                                        <p:attrNameLst>
                                          <p:attrName>ppt_x</p:attrName>
                                        </p:attrNameLst>
                                      </p:cBhvr>
                                      <p:tavLst>
                                        <p:tav tm="0">
                                          <p:val>
                                            <p:strVal val="#ppt_x-.2"/>
                                          </p:val>
                                        </p:tav>
                                        <p:tav tm="100000">
                                          <p:val>
                                            <p:strVal val="#ppt_x"/>
                                          </p:val>
                                        </p:tav>
                                      </p:tavLst>
                                    </p:anim>
                                    <p:anim calcmode="lin" valueType="num">
                                      <p:cBhvr>
                                        <p:cTn id="73" dur="500" fill="hold"/>
                                        <p:tgtEl>
                                          <p:spTgt spid="6">
                                            <p:graphicEl>
                                              <a:dgm id="{41764128-2607-484D-AD6E-498B56263B78}"/>
                                            </p:graphicEl>
                                          </p:spTgt>
                                        </p:tgtEl>
                                        <p:attrNameLst>
                                          <p:attrName>ppt_y</p:attrName>
                                        </p:attrNameLst>
                                      </p:cBhvr>
                                      <p:tavLst>
                                        <p:tav tm="0">
                                          <p:val>
                                            <p:strVal val="#ppt_y"/>
                                          </p:val>
                                        </p:tav>
                                        <p:tav tm="100000">
                                          <p:val>
                                            <p:strVal val="#ppt_y"/>
                                          </p:val>
                                        </p:tav>
                                      </p:tavLst>
                                    </p:anim>
                                    <p:animEffect transition="in" filter="fade">
                                      <p:cBhvr>
                                        <p:cTn id="74" dur="500"/>
                                        <p:tgtEl>
                                          <p:spTgt spid="6">
                                            <p:graphicEl>
                                              <a:dgm id="{41764128-2607-484D-AD6E-498B56263B78}"/>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6">
                                            <p:graphicEl>
                                              <a:dgm id="{DF7BC1B1-9FD0-446D-83D5-63F6BFD2B468}"/>
                                            </p:graphicEl>
                                          </p:spTgt>
                                        </p:tgtEl>
                                        <p:attrNameLst>
                                          <p:attrName>style.visibility</p:attrName>
                                        </p:attrNameLst>
                                      </p:cBhvr>
                                      <p:to>
                                        <p:strVal val="visible"/>
                                      </p:to>
                                    </p:set>
                                    <p:anim calcmode="lin" valueType="num">
                                      <p:cBhvr>
                                        <p:cTn id="79" dur="500" fill="hold"/>
                                        <p:tgtEl>
                                          <p:spTgt spid="6">
                                            <p:graphicEl>
                                              <a:dgm id="{DF7BC1B1-9FD0-446D-83D5-63F6BFD2B468}"/>
                                            </p:graphicEl>
                                          </p:spTgt>
                                        </p:tgtEl>
                                        <p:attrNameLst>
                                          <p:attrName>ppt_w</p:attrName>
                                        </p:attrNameLst>
                                      </p:cBhvr>
                                      <p:tavLst>
                                        <p:tav tm="0">
                                          <p:val>
                                            <p:strVal val="#ppt_w*0.05"/>
                                          </p:val>
                                        </p:tav>
                                        <p:tav tm="100000">
                                          <p:val>
                                            <p:strVal val="#ppt_w"/>
                                          </p:val>
                                        </p:tav>
                                      </p:tavLst>
                                    </p:anim>
                                    <p:anim calcmode="lin" valueType="num">
                                      <p:cBhvr>
                                        <p:cTn id="80" dur="500" fill="hold"/>
                                        <p:tgtEl>
                                          <p:spTgt spid="6">
                                            <p:graphicEl>
                                              <a:dgm id="{DF7BC1B1-9FD0-446D-83D5-63F6BFD2B468}"/>
                                            </p:graphicEl>
                                          </p:spTgt>
                                        </p:tgtEl>
                                        <p:attrNameLst>
                                          <p:attrName>ppt_h</p:attrName>
                                        </p:attrNameLst>
                                      </p:cBhvr>
                                      <p:tavLst>
                                        <p:tav tm="0">
                                          <p:val>
                                            <p:strVal val="#ppt_h"/>
                                          </p:val>
                                        </p:tav>
                                        <p:tav tm="100000">
                                          <p:val>
                                            <p:strVal val="#ppt_h"/>
                                          </p:val>
                                        </p:tav>
                                      </p:tavLst>
                                    </p:anim>
                                    <p:anim calcmode="lin" valueType="num">
                                      <p:cBhvr>
                                        <p:cTn id="81" dur="500" fill="hold"/>
                                        <p:tgtEl>
                                          <p:spTgt spid="6">
                                            <p:graphicEl>
                                              <a:dgm id="{DF7BC1B1-9FD0-446D-83D5-63F6BFD2B468}"/>
                                            </p:graphicEl>
                                          </p:spTgt>
                                        </p:tgtEl>
                                        <p:attrNameLst>
                                          <p:attrName>ppt_x</p:attrName>
                                        </p:attrNameLst>
                                      </p:cBhvr>
                                      <p:tavLst>
                                        <p:tav tm="0">
                                          <p:val>
                                            <p:strVal val="#ppt_x-.2"/>
                                          </p:val>
                                        </p:tav>
                                        <p:tav tm="100000">
                                          <p:val>
                                            <p:strVal val="#ppt_x"/>
                                          </p:val>
                                        </p:tav>
                                      </p:tavLst>
                                    </p:anim>
                                    <p:anim calcmode="lin" valueType="num">
                                      <p:cBhvr>
                                        <p:cTn id="82" dur="500" fill="hold"/>
                                        <p:tgtEl>
                                          <p:spTgt spid="6">
                                            <p:graphicEl>
                                              <a:dgm id="{DF7BC1B1-9FD0-446D-83D5-63F6BFD2B468}"/>
                                            </p:graphicEl>
                                          </p:spTgt>
                                        </p:tgtEl>
                                        <p:attrNameLst>
                                          <p:attrName>ppt_y</p:attrName>
                                        </p:attrNameLst>
                                      </p:cBhvr>
                                      <p:tavLst>
                                        <p:tav tm="0">
                                          <p:val>
                                            <p:strVal val="#ppt_y"/>
                                          </p:val>
                                        </p:tav>
                                        <p:tav tm="100000">
                                          <p:val>
                                            <p:strVal val="#ppt_y"/>
                                          </p:val>
                                        </p:tav>
                                      </p:tavLst>
                                    </p:anim>
                                    <p:animEffect transition="in" filter="fade">
                                      <p:cBhvr>
                                        <p:cTn id="83" dur="500"/>
                                        <p:tgtEl>
                                          <p:spTgt spid="6">
                                            <p:graphicEl>
                                              <a:dgm id="{DF7BC1B1-9FD0-446D-83D5-63F6BFD2B4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142853"/>
            <a:ext cx="8286808" cy="1143008"/>
          </a:xfrm>
        </p:spPr>
        <p:txBody>
          <a:bodyPr>
            <a:noAutofit/>
          </a:bodyPr>
          <a:lstStyle/>
          <a:p>
            <a:r>
              <a:rPr lang="ar-SA" b="1" dirty="0" smtClean="0">
                <a:solidFill>
                  <a:schemeClr val="bg1"/>
                </a:solidFill>
                <a:effectLst>
                  <a:outerShdw blurRad="38100" dist="38100" dir="2700000" algn="tl">
                    <a:srgbClr val="000000">
                      <a:alpha val="43137"/>
                    </a:srgbClr>
                  </a:outerShdw>
                </a:effectLst>
              </a:rPr>
              <a:t>استثمار السلبيات لخدمة مصلحة المجموعة</a:t>
            </a:r>
            <a:r>
              <a:rPr lang="ar-SA" dirty="0" smtClean="0">
                <a:solidFill>
                  <a:schemeClr val="bg1"/>
                </a:solidFill>
                <a:effectLst>
                  <a:outerShdw blurRad="38100" dist="38100" dir="2700000" algn="tl">
                    <a:srgbClr val="000000">
                      <a:alpha val="43137"/>
                    </a:srgbClr>
                  </a:outerShdw>
                </a:effectLst>
              </a:rPr>
              <a:t> </a:t>
            </a:r>
            <a:endParaRPr lang="ar-SA" b="1" dirty="0">
              <a:solidFill>
                <a:schemeClr val="bg1"/>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357158" y="1142984"/>
            <a:ext cx="8572560" cy="5500726"/>
          </a:xfrm>
        </p:spPr>
        <p:txBody>
          <a:bodyPr/>
          <a:lstStyle/>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134</a:t>
            </a:fld>
            <a:endParaRPr lang="ar-SA"/>
          </a:p>
        </p:txBody>
      </p:sp>
      <p:graphicFrame>
        <p:nvGraphicFramePr>
          <p:cNvPr id="6" name="عنصر نائب للمحتوى 8"/>
          <p:cNvGraphicFramePr>
            <a:graphicFrameLocks noGrp="1"/>
          </p:cNvGraphicFramePr>
          <p:nvPr>
            <p:ph idx="4294967295"/>
          </p:nvPr>
        </p:nvGraphicFramePr>
        <p:xfrm>
          <a:off x="0" y="1428750"/>
          <a:ext cx="8286750" cy="52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16"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1D21DB6A-DCDA-441F-95ED-19D63D4354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25"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CC29EF9-17BF-45FC-9C9C-BAB26C3BDFE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34"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F74456AF-4EE8-42F9-AE4D-80DFEA56B3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43"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09C78FA7-B71F-48BD-A7DD-70F75277EF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52"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9ABBB7EA-1EC5-4FD5-BBE0-2AF23C625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61"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64D7CAB3-3A15-4831-A055-D0194D226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135</a:t>
            </a:fld>
            <a:endParaRPr lang="ar-SA"/>
          </a:p>
        </p:txBody>
      </p:sp>
      <p:graphicFrame>
        <p:nvGraphicFramePr>
          <p:cNvPr id="8" name="عنصر نائب للمحتوى 8"/>
          <p:cNvGraphicFramePr>
            <a:graphicFrameLocks noGrp="1"/>
          </p:cNvGraphicFramePr>
          <p:nvPr>
            <p:ph idx="4294967295"/>
          </p:nvPr>
        </p:nvGraphicFramePr>
        <p:xfrm>
          <a:off x="785813" y="857250"/>
          <a:ext cx="8358187"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graphicEl>
                                              <a:dgm id="{1D21DB6A-DCDA-441F-95ED-19D63D4354EB}"/>
                                            </p:graphicEl>
                                          </p:spTgt>
                                        </p:tgtEl>
                                        <p:attrNameLst>
                                          <p:attrName>style.visibility</p:attrName>
                                        </p:attrNameLst>
                                      </p:cBhvr>
                                      <p:to>
                                        <p:strVal val="visible"/>
                                      </p:to>
                                    </p:set>
                                    <p:anim calcmode="lin" valueType="num">
                                      <p:cBhvr>
                                        <p:cTn id="7" dur="500" fill="hold"/>
                                        <p:tgtEl>
                                          <p:spTgt spid="8">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8" dur="500" fill="hold"/>
                                        <p:tgtEl>
                                          <p:spTgt spid="8">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9" dur="500" fill="hold"/>
                                        <p:tgtEl>
                                          <p:spTgt spid="8">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0" dur="500" fill="hold"/>
                                        <p:tgtEl>
                                          <p:spTgt spid="8">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11" dur="500"/>
                                        <p:tgtEl>
                                          <p:spTgt spid="8">
                                            <p:graphicEl>
                                              <a:dgm id="{1D21DB6A-DCDA-441F-95ED-19D63D4354E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graphicEl>
                                              <a:dgm id="{3CC29EF9-17BF-45FC-9C9C-BAB26C3BDFE8}"/>
                                            </p:graphicEl>
                                          </p:spTgt>
                                        </p:tgtEl>
                                        <p:attrNameLst>
                                          <p:attrName>style.visibility</p:attrName>
                                        </p:attrNameLst>
                                      </p:cBhvr>
                                      <p:to>
                                        <p:strVal val="visible"/>
                                      </p:to>
                                    </p:set>
                                    <p:anim calcmode="lin" valueType="num">
                                      <p:cBhvr>
                                        <p:cTn id="16" dur="500" fill="hold"/>
                                        <p:tgtEl>
                                          <p:spTgt spid="8">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17" dur="500" fill="hold"/>
                                        <p:tgtEl>
                                          <p:spTgt spid="8">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18" dur="500" fill="hold"/>
                                        <p:tgtEl>
                                          <p:spTgt spid="8">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19" dur="500" fill="hold"/>
                                        <p:tgtEl>
                                          <p:spTgt spid="8">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0" dur="500"/>
                                        <p:tgtEl>
                                          <p:spTgt spid="8">
                                            <p:graphicEl>
                                              <a:dgm id="{3CC29EF9-17BF-45FC-9C9C-BAB26C3BDFE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
                                            <p:graphicEl>
                                              <a:dgm id="{F74456AF-4EE8-42F9-AE4D-80DFEA56B350}"/>
                                            </p:graphicEl>
                                          </p:spTgt>
                                        </p:tgtEl>
                                        <p:attrNameLst>
                                          <p:attrName>style.visibility</p:attrName>
                                        </p:attrNameLst>
                                      </p:cBhvr>
                                      <p:to>
                                        <p:strVal val="visible"/>
                                      </p:to>
                                    </p:set>
                                    <p:anim calcmode="lin" valueType="num">
                                      <p:cBhvr>
                                        <p:cTn id="25" dur="500" fill="hold"/>
                                        <p:tgtEl>
                                          <p:spTgt spid="8">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26" dur="500" fill="hold"/>
                                        <p:tgtEl>
                                          <p:spTgt spid="8">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27" dur="500" fill="hold"/>
                                        <p:tgtEl>
                                          <p:spTgt spid="8">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28" dur="500" fill="hold"/>
                                        <p:tgtEl>
                                          <p:spTgt spid="8">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29" dur="500"/>
                                        <p:tgtEl>
                                          <p:spTgt spid="8">
                                            <p:graphicEl>
                                              <a:dgm id="{F74456AF-4EE8-42F9-AE4D-80DFEA56B35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graphicEl>
                                              <a:dgm id="{09C78FA7-B71F-48BD-A7DD-70F75277EFAC}"/>
                                            </p:graphicEl>
                                          </p:spTgt>
                                        </p:tgtEl>
                                        <p:attrNameLst>
                                          <p:attrName>style.visibility</p:attrName>
                                        </p:attrNameLst>
                                      </p:cBhvr>
                                      <p:to>
                                        <p:strVal val="visible"/>
                                      </p:to>
                                    </p:set>
                                    <p:anim calcmode="lin" valueType="num">
                                      <p:cBhvr>
                                        <p:cTn id="34" dur="500" fill="hold"/>
                                        <p:tgtEl>
                                          <p:spTgt spid="8">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35" dur="500" fill="hold"/>
                                        <p:tgtEl>
                                          <p:spTgt spid="8">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36" dur="500" fill="hold"/>
                                        <p:tgtEl>
                                          <p:spTgt spid="8">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37" dur="500" fill="hold"/>
                                        <p:tgtEl>
                                          <p:spTgt spid="8">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38" dur="500"/>
                                        <p:tgtEl>
                                          <p:spTgt spid="8">
                                            <p:graphicEl>
                                              <a:dgm id="{09C78FA7-B71F-48BD-A7DD-70F75277EFA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8">
                                            <p:graphicEl>
                                              <a:dgm id="{9ABBB7EA-1EC5-4FD5-BBE0-2AF23C6256DF}"/>
                                            </p:graphicEl>
                                          </p:spTgt>
                                        </p:tgtEl>
                                        <p:attrNameLst>
                                          <p:attrName>style.visibility</p:attrName>
                                        </p:attrNameLst>
                                      </p:cBhvr>
                                      <p:to>
                                        <p:strVal val="visible"/>
                                      </p:to>
                                    </p:set>
                                    <p:anim calcmode="lin" valueType="num">
                                      <p:cBhvr>
                                        <p:cTn id="43" dur="500" fill="hold"/>
                                        <p:tgtEl>
                                          <p:spTgt spid="8">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44" dur="500" fill="hold"/>
                                        <p:tgtEl>
                                          <p:spTgt spid="8">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45" dur="500" fill="hold"/>
                                        <p:tgtEl>
                                          <p:spTgt spid="8">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46" dur="500" fill="hold"/>
                                        <p:tgtEl>
                                          <p:spTgt spid="8">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47" dur="500"/>
                                        <p:tgtEl>
                                          <p:spTgt spid="8">
                                            <p:graphicEl>
                                              <a:dgm id="{9ABBB7EA-1EC5-4FD5-BBE0-2AF23C6256D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8">
                                            <p:graphicEl>
                                              <a:dgm id="{64D7CAB3-3A15-4831-A055-D0194D226766}"/>
                                            </p:graphicEl>
                                          </p:spTgt>
                                        </p:tgtEl>
                                        <p:attrNameLst>
                                          <p:attrName>style.visibility</p:attrName>
                                        </p:attrNameLst>
                                      </p:cBhvr>
                                      <p:to>
                                        <p:strVal val="visible"/>
                                      </p:to>
                                    </p:set>
                                    <p:anim calcmode="lin" valueType="num">
                                      <p:cBhvr>
                                        <p:cTn id="52" dur="500" fill="hold"/>
                                        <p:tgtEl>
                                          <p:spTgt spid="8">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53" dur="500" fill="hold"/>
                                        <p:tgtEl>
                                          <p:spTgt spid="8">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54" dur="500" fill="hold"/>
                                        <p:tgtEl>
                                          <p:spTgt spid="8">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55" dur="500" fill="hold"/>
                                        <p:tgtEl>
                                          <p:spTgt spid="8">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56" dur="500"/>
                                        <p:tgtEl>
                                          <p:spTgt spid="8">
                                            <p:graphicEl>
                                              <a:dgm id="{64D7CAB3-3A15-4831-A055-D0194D226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714356"/>
            <a:ext cx="7643866" cy="1143008"/>
          </a:xfrm>
        </p:spPr>
        <p:txBody>
          <a:bodyPr>
            <a:normAutofit/>
          </a:bodyPr>
          <a:lstStyle/>
          <a:p>
            <a:r>
              <a:rPr lang="ar-SA" sz="5400" b="1" dirty="0" smtClean="0">
                <a:solidFill>
                  <a:schemeClr val="tx2">
                    <a:lumMod val="75000"/>
                  </a:schemeClr>
                </a:solidFill>
                <a:effectLst>
                  <a:outerShdw blurRad="38100" dist="38100" dir="2700000" algn="tl">
                    <a:srgbClr val="000000">
                      <a:alpha val="43137"/>
                    </a:srgbClr>
                  </a:outerShdw>
                </a:effectLst>
              </a:rPr>
              <a:t>تماسك الجماعة</a:t>
            </a:r>
            <a:endParaRPr lang="ar-SA" sz="5400" dirty="0">
              <a:solidFill>
                <a:schemeClr val="tx2">
                  <a:lumMod val="75000"/>
                </a:schemeClr>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357158" y="2428868"/>
            <a:ext cx="8286808" cy="2357454"/>
          </a:xfrm>
        </p:spPr>
        <p:txBody>
          <a:bodyPr/>
          <a:lstStyle/>
          <a:p>
            <a:r>
              <a:rPr lang="ar-SA" sz="4800" b="1" dirty="0" smtClean="0">
                <a:solidFill>
                  <a:schemeClr val="tx2">
                    <a:lumMod val="75000"/>
                  </a:schemeClr>
                </a:solidFill>
                <a:effectLst>
                  <a:outerShdw blurRad="38100" dist="38100" dir="2700000" algn="tl">
                    <a:srgbClr val="000000">
                      <a:alpha val="43137"/>
                    </a:srgbClr>
                  </a:outerShdw>
                </a:effectLst>
              </a:rPr>
              <a:t>درجة انجذاب أعضاء الجماعة نحو بعضهم البعض في إطار الأنماط السلوكية المحددة </a:t>
            </a:r>
            <a:r>
              <a:rPr lang="ar-SA" b="1" dirty="0" smtClean="0">
                <a:solidFill>
                  <a:schemeClr val="tx2">
                    <a:lumMod val="75000"/>
                  </a:schemeClr>
                </a:solidFill>
                <a:effectLst>
                  <a:outerShdw blurRad="38100" dist="38100" dir="2700000" algn="tl">
                    <a:srgbClr val="000000">
                      <a:alpha val="43137"/>
                    </a:srgbClr>
                  </a:outerShdw>
                </a:effectLst>
              </a:rPr>
              <a:t>.</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137</a:t>
            </a:fld>
            <a:endParaRPr lang="ar-SA"/>
          </a:p>
        </p:txBody>
      </p:sp>
      <p:graphicFrame>
        <p:nvGraphicFramePr>
          <p:cNvPr id="6" name="عنصر نائب للمحتوى 3"/>
          <p:cNvGraphicFramePr>
            <a:graphicFrameLocks/>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63EB82B9-7B5D-410F-A0DA-28DFB19F5A17}"/>
                                            </p:graphicEl>
                                          </p:spTgt>
                                        </p:tgtEl>
                                        <p:attrNameLst>
                                          <p:attrName>style.visibility</p:attrName>
                                        </p:attrNameLst>
                                      </p:cBhvr>
                                      <p:to>
                                        <p:strVal val="visible"/>
                                      </p:to>
                                    </p:set>
                                    <p:animEffect transition="in" filter="box(in)">
                                      <p:cBhvr>
                                        <p:cTn id="7" dur="500"/>
                                        <p:tgtEl>
                                          <p:spTgt spid="6">
                                            <p:graphicEl>
                                              <a:dgm id="{63EB82B9-7B5D-410F-A0DA-28DFB19F5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graphicEl>
                                              <a:dgm id="{F46B2945-9BD6-4B76-8FAA-7A9B33272744}"/>
                                            </p:graphicEl>
                                          </p:spTgt>
                                        </p:tgtEl>
                                        <p:attrNameLst>
                                          <p:attrName>style.visibility</p:attrName>
                                        </p:attrNameLst>
                                      </p:cBhvr>
                                      <p:to>
                                        <p:strVal val="visible"/>
                                      </p:to>
                                    </p:set>
                                    <p:animEffect transition="in" filter="box(in)">
                                      <p:cBhvr>
                                        <p:cTn id="12" dur="500"/>
                                        <p:tgtEl>
                                          <p:spTgt spid="6">
                                            <p:graphicEl>
                                              <a:dgm id="{F46B2945-9BD6-4B76-8FAA-7A9B33272744}"/>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graphicEl>
                                              <a:dgm id="{DB7E296B-C4AC-4C55-9EE8-309C75AA3FF9}"/>
                                            </p:graphicEl>
                                          </p:spTgt>
                                        </p:tgtEl>
                                        <p:attrNameLst>
                                          <p:attrName>style.visibility</p:attrName>
                                        </p:attrNameLst>
                                      </p:cBhvr>
                                      <p:to>
                                        <p:strVal val="visible"/>
                                      </p:to>
                                    </p:set>
                                    <p:animEffect transition="in" filter="box(in)">
                                      <p:cBhvr>
                                        <p:cTn id="15" dur="500"/>
                                        <p:tgtEl>
                                          <p:spTgt spid="6">
                                            <p:graphicEl>
                                              <a:dgm id="{DB7E296B-C4AC-4C55-9EE8-309C75AA3F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graphicEl>
                                              <a:dgm id="{7789A7A3-95ED-49C8-B703-B9B6C6A41463}"/>
                                            </p:graphicEl>
                                          </p:spTgt>
                                        </p:tgtEl>
                                        <p:attrNameLst>
                                          <p:attrName>style.visibility</p:attrName>
                                        </p:attrNameLst>
                                      </p:cBhvr>
                                      <p:to>
                                        <p:strVal val="visible"/>
                                      </p:to>
                                    </p:set>
                                    <p:animEffect transition="in" filter="box(in)">
                                      <p:cBhvr>
                                        <p:cTn id="20" dur="500"/>
                                        <p:tgtEl>
                                          <p:spTgt spid="6">
                                            <p:graphicEl>
                                              <a:dgm id="{7789A7A3-95ED-49C8-B703-B9B6C6A41463}"/>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graphicEl>
                                              <a:dgm id="{3D01B3EA-A8D2-493F-AD05-4C72797E78D1}"/>
                                            </p:graphicEl>
                                          </p:spTgt>
                                        </p:tgtEl>
                                        <p:attrNameLst>
                                          <p:attrName>style.visibility</p:attrName>
                                        </p:attrNameLst>
                                      </p:cBhvr>
                                      <p:to>
                                        <p:strVal val="visible"/>
                                      </p:to>
                                    </p:set>
                                    <p:animEffect transition="in" filter="box(in)">
                                      <p:cBhvr>
                                        <p:cTn id="23" dur="500"/>
                                        <p:tgtEl>
                                          <p:spTgt spid="6">
                                            <p:graphicEl>
                                              <a:dgm id="{3D01B3EA-A8D2-493F-AD05-4C72797E78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graphicEl>
                                              <a:dgm id="{36143E49-1114-4B10-BC9D-701D1BD0AD33}"/>
                                            </p:graphicEl>
                                          </p:spTgt>
                                        </p:tgtEl>
                                        <p:attrNameLst>
                                          <p:attrName>style.visibility</p:attrName>
                                        </p:attrNameLst>
                                      </p:cBhvr>
                                      <p:to>
                                        <p:strVal val="visible"/>
                                      </p:to>
                                    </p:set>
                                    <p:animEffect transition="in" filter="box(in)">
                                      <p:cBhvr>
                                        <p:cTn id="28" dur="500"/>
                                        <p:tgtEl>
                                          <p:spTgt spid="6">
                                            <p:graphicEl>
                                              <a:dgm id="{36143E49-1114-4B10-BC9D-701D1BD0AD33}"/>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graphicEl>
                                              <a:dgm id="{C721F225-3753-46B4-B9C8-132E9638A236}"/>
                                            </p:graphicEl>
                                          </p:spTgt>
                                        </p:tgtEl>
                                        <p:attrNameLst>
                                          <p:attrName>style.visibility</p:attrName>
                                        </p:attrNameLst>
                                      </p:cBhvr>
                                      <p:to>
                                        <p:strVal val="visible"/>
                                      </p:to>
                                    </p:set>
                                    <p:animEffect transition="in" filter="box(in)">
                                      <p:cBhvr>
                                        <p:cTn id="31" dur="500"/>
                                        <p:tgtEl>
                                          <p:spTgt spid="6">
                                            <p:graphicEl>
                                              <a:dgm id="{C721F225-3753-46B4-B9C8-132E9638A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138</a:t>
            </a:fld>
            <a:endParaRPr lang="ar-SA"/>
          </a:p>
        </p:txBody>
      </p:sp>
      <p:graphicFrame>
        <p:nvGraphicFramePr>
          <p:cNvPr id="6" name="عنصر نائب للمحتوى 3"/>
          <p:cNvGraphicFramePr>
            <a:graphicFrameLocks/>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63EB82B9-7B5D-410F-A0DA-28DFB19F5A17}"/>
                                            </p:graphicEl>
                                          </p:spTgt>
                                        </p:tgtEl>
                                        <p:attrNameLst>
                                          <p:attrName>style.visibility</p:attrName>
                                        </p:attrNameLst>
                                      </p:cBhvr>
                                      <p:to>
                                        <p:strVal val="visible"/>
                                      </p:to>
                                    </p:set>
                                    <p:animEffect transition="in" filter="box(in)">
                                      <p:cBhvr>
                                        <p:cTn id="7" dur="500"/>
                                        <p:tgtEl>
                                          <p:spTgt spid="6">
                                            <p:graphicEl>
                                              <a:dgm id="{63EB82B9-7B5D-410F-A0DA-28DFB19F5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graphicEl>
                                              <a:dgm id="{F46B2945-9BD6-4B76-8FAA-7A9B33272744}"/>
                                            </p:graphicEl>
                                          </p:spTgt>
                                        </p:tgtEl>
                                        <p:attrNameLst>
                                          <p:attrName>style.visibility</p:attrName>
                                        </p:attrNameLst>
                                      </p:cBhvr>
                                      <p:to>
                                        <p:strVal val="visible"/>
                                      </p:to>
                                    </p:set>
                                    <p:animEffect transition="in" filter="box(in)">
                                      <p:cBhvr>
                                        <p:cTn id="12" dur="500"/>
                                        <p:tgtEl>
                                          <p:spTgt spid="6">
                                            <p:graphicEl>
                                              <a:dgm id="{F46B2945-9BD6-4B76-8FAA-7A9B33272744}"/>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graphicEl>
                                              <a:dgm id="{DB7E296B-C4AC-4C55-9EE8-309C75AA3FF9}"/>
                                            </p:graphicEl>
                                          </p:spTgt>
                                        </p:tgtEl>
                                        <p:attrNameLst>
                                          <p:attrName>style.visibility</p:attrName>
                                        </p:attrNameLst>
                                      </p:cBhvr>
                                      <p:to>
                                        <p:strVal val="visible"/>
                                      </p:to>
                                    </p:set>
                                    <p:animEffect transition="in" filter="box(in)">
                                      <p:cBhvr>
                                        <p:cTn id="15" dur="500"/>
                                        <p:tgtEl>
                                          <p:spTgt spid="6">
                                            <p:graphicEl>
                                              <a:dgm id="{DB7E296B-C4AC-4C55-9EE8-309C75AA3F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graphicEl>
                                              <a:dgm id="{7789A7A3-95ED-49C8-B703-B9B6C6A41463}"/>
                                            </p:graphicEl>
                                          </p:spTgt>
                                        </p:tgtEl>
                                        <p:attrNameLst>
                                          <p:attrName>style.visibility</p:attrName>
                                        </p:attrNameLst>
                                      </p:cBhvr>
                                      <p:to>
                                        <p:strVal val="visible"/>
                                      </p:to>
                                    </p:set>
                                    <p:animEffect transition="in" filter="box(in)">
                                      <p:cBhvr>
                                        <p:cTn id="20" dur="500"/>
                                        <p:tgtEl>
                                          <p:spTgt spid="6">
                                            <p:graphicEl>
                                              <a:dgm id="{7789A7A3-95ED-49C8-B703-B9B6C6A41463}"/>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graphicEl>
                                              <a:dgm id="{3D01B3EA-A8D2-493F-AD05-4C72797E78D1}"/>
                                            </p:graphicEl>
                                          </p:spTgt>
                                        </p:tgtEl>
                                        <p:attrNameLst>
                                          <p:attrName>style.visibility</p:attrName>
                                        </p:attrNameLst>
                                      </p:cBhvr>
                                      <p:to>
                                        <p:strVal val="visible"/>
                                      </p:to>
                                    </p:set>
                                    <p:animEffect transition="in" filter="box(in)">
                                      <p:cBhvr>
                                        <p:cTn id="23" dur="500"/>
                                        <p:tgtEl>
                                          <p:spTgt spid="6">
                                            <p:graphicEl>
                                              <a:dgm id="{3D01B3EA-A8D2-493F-AD05-4C72797E78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graphicEl>
                                              <a:dgm id="{36143E49-1114-4B10-BC9D-701D1BD0AD33}"/>
                                            </p:graphicEl>
                                          </p:spTgt>
                                        </p:tgtEl>
                                        <p:attrNameLst>
                                          <p:attrName>style.visibility</p:attrName>
                                        </p:attrNameLst>
                                      </p:cBhvr>
                                      <p:to>
                                        <p:strVal val="visible"/>
                                      </p:to>
                                    </p:set>
                                    <p:animEffect transition="in" filter="box(in)">
                                      <p:cBhvr>
                                        <p:cTn id="28" dur="500"/>
                                        <p:tgtEl>
                                          <p:spTgt spid="6">
                                            <p:graphicEl>
                                              <a:dgm id="{36143E49-1114-4B10-BC9D-701D1BD0AD33}"/>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graphicEl>
                                              <a:dgm id="{C721F225-3753-46B4-B9C8-132E9638A236}"/>
                                            </p:graphicEl>
                                          </p:spTgt>
                                        </p:tgtEl>
                                        <p:attrNameLst>
                                          <p:attrName>style.visibility</p:attrName>
                                        </p:attrNameLst>
                                      </p:cBhvr>
                                      <p:to>
                                        <p:strVal val="visible"/>
                                      </p:to>
                                    </p:set>
                                    <p:animEffect transition="in" filter="box(in)">
                                      <p:cBhvr>
                                        <p:cTn id="31" dur="500"/>
                                        <p:tgtEl>
                                          <p:spTgt spid="6">
                                            <p:graphicEl>
                                              <a:dgm id="{C721F225-3753-46B4-B9C8-132E9638A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139</a:t>
            </a:fld>
            <a:endParaRPr lang="ar-SA"/>
          </a:p>
        </p:txBody>
      </p:sp>
      <p:graphicFrame>
        <p:nvGraphicFramePr>
          <p:cNvPr id="6" name="عنصر نائب للمحتوى 3"/>
          <p:cNvGraphicFramePr>
            <a:graphicFrameLocks/>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63EB82B9-7B5D-410F-A0DA-28DFB19F5A17}"/>
                                            </p:graphicEl>
                                          </p:spTgt>
                                        </p:tgtEl>
                                        <p:attrNameLst>
                                          <p:attrName>style.visibility</p:attrName>
                                        </p:attrNameLst>
                                      </p:cBhvr>
                                      <p:to>
                                        <p:strVal val="visible"/>
                                      </p:to>
                                    </p:set>
                                    <p:animEffect transition="in" filter="box(in)">
                                      <p:cBhvr>
                                        <p:cTn id="7" dur="500"/>
                                        <p:tgtEl>
                                          <p:spTgt spid="6">
                                            <p:graphicEl>
                                              <a:dgm id="{63EB82B9-7B5D-410F-A0DA-28DFB19F5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graphicEl>
                                              <a:dgm id="{F46B2945-9BD6-4B76-8FAA-7A9B33272744}"/>
                                            </p:graphicEl>
                                          </p:spTgt>
                                        </p:tgtEl>
                                        <p:attrNameLst>
                                          <p:attrName>style.visibility</p:attrName>
                                        </p:attrNameLst>
                                      </p:cBhvr>
                                      <p:to>
                                        <p:strVal val="visible"/>
                                      </p:to>
                                    </p:set>
                                    <p:animEffect transition="in" filter="box(in)">
                                      <p:cBhvr>
                                        <p:cTn id="12" dur="500"/>
                                        <p:tgtEl>
                                          <p:spTgt spid="6">
                                            <p:graphicEl>
                                              <a:dgm id="{F46B2945-9BD6-4B76-8FAA-7A9B33272744}"/>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graphicEl>
                                              <a:dgm id="{DB7E296B-C4AC-4C55-9EE8-309C75AA3FF9}"/>
                                            </p:graphicEl>
                                          </p:spTgt>
                                        </p:tgtEl>
                                        <p:attrNameLst>
                                          <p:attrName>style.visibility</p:attrName>
                                        </p:attrNameLst>
                                      </p:cBhvr>
                                      <p:to>
                                        <p:strVal val="visible"/>
                                      </p:to>
                                    </p:set>
                                    <p:animEffect transition="in" filter="box(in)">
                                      <p:cBhvr>
                                        <p:cTn id="15" dur="500"/>
                                        <p:tgtEl>
                                          <p:spTgt spid="6">
                                            <p:graphicEl>
                                              <a:dgm id="{DB7E296B-C4AC-4C55-9EE8-309C75AA3F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graphicEl>
                                              <a:dgm id="{7789A7A3-95ED-49C8-B703-B9B6C6A41463}"/>
                                            </p:graphicEl>
                                          </p:spTgt>
                                        </p:tgtEl>
                                        <p:attrNameLst>
                                          <p:attrName>style.visibility</p:attrName>
                                        </p:attrNameLst>
                                      </p:cBhvr>
                                      <p:to>
                                        <p:strVal val="visible"/>
                                      </p:to>
                                    </p:set>
                                    <p:animEffect transition="in" filter="box(in)">
                                      <p:cBhvr>
                                        <p:cTn id="20" dur="500"/>
                                        <p:tgtEl>
                                          <p:spTgt spid="6">
                                            <p:graphicEl>
                                              <a:dgm id="{7789A7A3-95ED-49C8-B703-B9B6C6A41463}"/>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graphicEl>
                                              <a:dgm id="{3D01B3EA-A8D2-493F-AD05-4C72797E78D1}"/>
                                            </p:graphicEl>
                                          </p:spTgt>
                                        </p:tgtEl>
                                        <p:attrNameLst>
                                          <p:attrName>style.visibility</p:attrName>
                                        </p:attrNameLst>
                                      </p:cBhvr>
                                      <p:to>
                                        <p:strVal val="visible"/>
                                      </p:to>
                                    </p:set>
                                    <p:animEffect transition="in" filter="box(in)">
                                      <p:cBhvr>
                                        <p:cTn id="23" dur="500"/>
                                        <p:tgtEl>
                                          <p:spTgt spid="6">
                                            <p:graphicEl>
                                              <a:dgm id="{3D01B3EA-A8D2-493F-AD05-4C72797E78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graphicEl>
                                              <a:dgm id="{36143E49-1114-4B10-BC9D-701D1BD0AD33}"/>
                                            </p:graphicEl>
                                          </p:spTgt>
                                        </p:tgtEl>
                                        <p:attrNameLst>
                                          <p:attrName>style.visibility</p:attrName>
                                        </p:attrNameLst>
                                      </p:cBhvr>
                                      <p:to>
                                        <p:strVal val="visible"/>
                                      </p:to>
                                    </p:set>
                                    <p:animEffect transition="in" filter="box(in)">
                                      <p:cBhvr>
                                        <p:cTn id="28" dur="500"/>
                                        <p:tgtEl>
                                          <p:spTgt spid="6">
                                            <p:graphicEl>
                                              <a:dgm id="{36143E49-1114-4B10-BC9D-701D1BD0AD33}"/>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graphicEl>
                                              <a:dgm id="{C721F225-3753-46B4-B9C8-132E9638A236}"/>
                                            </p:graphicEl>
                                          </p:spTgt>
                                        </p:tgtEl>
                                        <p:attrNameLst>
                                          <p:attrName>style.visibility</p:attrName>
                                        </p:attrNameLst>
                                      </p:cBhvr>
                                      <p:to>
                                        <p:strVal val="visible"/>
                                      </p:to>
                                    </p:set>
                                    <p:animEffect transition="in" filter="box(in)">
                                      <p:cBhvr>
                                        <p:cTn id="31" dur="500"/>
                                        <p:tgtEl>
                                          <p:spTgt spid="6">
                                            <p:graphicEl>
                                              <a:dgm id="{C721F225-3753-46B4-B9C8-132E9638A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714348" y="785795"/>
            <a:ext cx="7772400" cy="1470025"/>
          </a:xfrm>
        </p:spPr>
        <p:txBody>
          <a:bodyPr>
            <a:normAutofit/>
          </a:bodyPr>
          <a:lstStyle/>
          <a:p>
            <a:pPr>
              <a:defRPr/>
            </a:pPr>
            <a:r>
              <a:rPr lang="en-US" sz="54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ar-SA" sz="5400" b="1" dirty="0" smtClean="0">
                <a:solidFill>
                  <a:schemeClr val="tx2">
                    <a:lumMod val="75000"/>
                  </a:schemeClr>
                </a:solidFill>
                <a:effectLst>
                  <a:outerShdw blurRad="38100" dist="38100" dir="2700000" algn="tl">
                    <a:srgbClr val="C0C0C0"/>
                  </a:outerShdw>
                </a:effectLst>
              </a:rPr>
              <a:t>العلاقات الإنسانية </a:t>
            </a:r>
            <a:r>
              <a:rPr lang="en-US" sz="54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p>
        </p:txBody>
      </p:sp>
      <p:sp>
        <p:nvSpPr>
          <p:cNvPr id="5" name="عنصر نائب للمحتوى 4"/>
          <p:cNvSpPr>
            <a:spLocks noGrp="1"/>
          </p:cNvSpPr>
          <p:nvPr>
            <p:ph type="subTitle" idx="1"/>
          </p:nvPr>
        </p:nvSpPr>
        <p:spPr>
          <a:xfrm>
            <a:off x="714349" y="3071811"/>
            <a:ext cx="7858180" cy="2071702"/>
          </a:xfrm>
        </p:spPr>
        <p:txBody>
          <a:bodyPr>
            <a:normAutofit fontScale="92500" lnSpcReduction="20000"/>
          </a:bodyPr>
          <a:lstStyle/>
          <a:p>
            <a:pPr eaLnBrk="1" hangingPunct="1">
              <a:defRPr/>
            </a:pPr>
            <a:r>
              <a:rPr lang="ar-SA" sz="5400" b="1" dirty="0" smtClean="0">
                <a:solidFill>
                  <a:schemeClr val="tx2">
                    <a:lumMod val="75000"/>
                  </a:schemeClr>
                </a:solidFill>
                <a:cs typeface="+mj-cs"/>
              </a:rPr>
              <a:t>الاهتمام بالجانب </a:t>
            </a:r>
            <a:r>
              <a:rPr lang="ar-SA" sz="5400" b="1" dirty="0" err="1" smtClean="0">
                <a:solidFill>
                  <a:schemeClr val="tx2">
                    <a:lumMod val="75000"/>
                  </a:schemeClr>
                </a:solidFill>
                <a:cs typeface="+mj-cs"/>
              </a:rPr>
              <a:t>الانساني</a:t>
            </a:r>
            <a:r>
              <a:rPr lang="ar-SA" sz="5400" b="1" dirty="0" smtClean="0">
                <a:solidFill>
                  <a:schemeClr val="tx2">
                    <a:lumMod val="75000"/>
                  </a:schemeClr>
                </a:solidFill>
                <a:cs typeface="+mj-cs"/>
              </a:rPr>
              <a:t> في المنظمات الإنتاجية بدأ مع بداية الثلاثينات الميلادية</a:t>
            </a:r>
          </a:p>
          <a:p>
            <a:pPr eaLnBrk="1" hangingPunct="1">
              <a:defRPr/>
            </a:pPr>
            <a:endParaRPr lang="ar-SA" sz="4400" dirty="0" smtClean="0">
              <a:solidFill>
                <a:srgbClr val="FF99FF"/>
              </a:solidFill>
              <a:effectLst>
                <a:outerShdw blurRad="38100" dist="38100" dir="2700000" algn="tl">
                  <a:srgbClr val="C0C0C0"/>
                </a:outerShdw>
              </a:effectLst>
              <a:cs typeface="Traditional Arabic" pitchFamily="2" charset="-78"/>
            </a:endParaRPr>
          </a:p>
        </p:txBody>
      </p:sp>
      <p:sp>
        <p:nvSpPr>
          <p:cNvPr id="7" name="عنصر نائب للتذييل 6"/>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14</a:t>
            </a:fld>
            <a:endParaRPr lang="ar-SA"/>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214282" y="1000108"/>
          <a:ext cx="892971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B62F126A-6E49-46E6-A556-ECC5644E34DC}"/>
                                            </p:graphicEl>
                                          </p:spTgt>
                                        </p:tgtEl>
                                        <p:attrNameLst>
                                          <p:attrName>style.visibility</p:attrName>
                                        </p:attrNameLst>
                                      </p:cBhvr>
                                      <p:to>
                                        <p:strVal val="visible"/>
                                      </p:to>
                                    </p:set>
                                    <p:anim calcmode="lin" valueType="num">
                                      <p:cBhvr>
                                        <p:cTn id="7" dur="500" fill="hold"/>
                                        <p:tgtEl>
                                          <p:spTgt spid="6">
                                            <p:graphicEl>
                                              <a:dgm id="{B62F126A-6E49-46E6-A556-ECC5644E34DC}"/>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B62F126A-6E49-46E6-A556-ECC5644E34DC}"/>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B62F126A-6E49-46E6-A556-ECC5644E34DC}"/>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B62F126A-6E49-46E6-A556-ECC5644E34DC}"/>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B62F126A-6E49-46E6-A556-ECC5644E34DC}"/>
                                            </p:graphic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graphicEl>
                                              <a:dgm id="{4065C6BC-9B06-400B-9534-B11B466E364A}"/>
                                            </p:graphicEl>
                                          </p:spTgt>
                                        </p:tgtEl>
                                        <p:attrNameLst>
                                          <p:attrName>style.visibility</p:attrName>
                                        </p:attrNameLst>
                                      </p:cBhvr>
                                      <p:to>
                                        <p:strVal val="visible"/>
                                      </p:to>
                                    </p:set>
                                    <p:anim calcmode="lin" valueType="num">
                                      <p:cBhvr>
                                        <p:cTn id="14" dur="500" fill="hold"/>
                                        <p:tgtEl>
                                          <p:spTgt spid="6">
                                            <p:graphicEl>
                                              <a:dgm id="{4065C6BC-9B06-400B-9534-B11B466E364A}"/>
                                            </p:graphicEl>
                                          </p:spTgt>
                                        </p:tgtEl>
                                        <p:attrNameLst>
                                          <p:attrName>ppt_w</p:attrName>
                                        </p:attrNameLst>
                                      </p:cBhvr>
                                      <p:tavLst>
                                        <p:tav tm="0">
                                          <p:val>
                                            <p:strVal val="#ppt_w*0.05"/>
                                          </p:val>
                                        </p:tav>
                                        <p:tav tm="100000">
                                          <p:val>
                                            <p:strVal val="#ppt_w"/>
                                          </p:val>
                                        </p:tav>
                                      </p:tavLst>
                                    </p:anim>
                                    <p:anim calcmode="lin" valueType="num">
                                      <p:cBhvr>
                                        <p:cTn id="15" dur="500" fill="hold"/>
                                        <p:tgtEl>
                                          <p:spTgt spid="6">
                                            <p:graphicEl>
                                              <a:dgm id="{4065C6BC-9B06-400B-9534-B11B466E364A}"/>
                                            </p:graphicEl>
                                          </p:spTgt>
                                        </p:tgtEl>
                                        <p:attrNameLst>
                                          <p:attrName>ppt_h</p:attrName>
                                        </p:attrNameLst>
                                      </p:cBhvr>
                                      <p:tavLst>
                                        <p:tav tm="0">
                                          <p:val>
                                            <p:strVal val="#ppt_h"/>
                                          </p:val>
                                        </p:tav>
                                        <p:tav tm="100000">
                                          <p:val>
                                            <p:strVal val="#ppt_h"/>
                                          </p:val>
                                        </p:tav>
                                      </p:tavLst>
                                    </p:anim>
                                    <p:anim calcmode="lin" valueType="num">
                                      <p:cBhvr>
                                        <p:cTn id="16" dur="500" fill="hold"/>
                                        <p:tgtEl>
                                          <p:spTgt spid="6">
                                            <p:graphicEl>
                                              <a:dgm id="{4065C6BC-9B06-400B-9534-B11B466E364A}"/>
                                            </p:graphicEl>
                                          </p:spTgt>
                                        </p:tgtEl>
                                        <p:attrNameLst>
                                          <p:attrName>ppt_x</p:attrName>
                                        </p:attrNameLst>
                                      </p:cBhvr>
                                      <p:tavLst>
                                        <p:tav tm="0">
                                          <p:val>
                                            <p:strVal val="#ppt_x-.2"/>
                                          </p:val>
                                        </p:tav>
                                        <p:tav tm="100000">
                                          <p:val>
                                            <p:strVal val="#ppt_x"/>
                                          </p:val>
                                        </p:tav>
                                      </p:tavLst>
                                    </p:anim>
                                    <p:anim calcmode="lin" valueType="num">
                                      <p:cBhvr>
                                        <p:cTn id="17" dur="500" fill="hold"/>
                                        <p:tgtEl>
                                          <p:spTgt spid="6">
                                            <p:graphicEl>
                                              <a:dgm id="{4065C6BC-9B06-400B-9534-B11B466E364A}"/>
                                            </p:graphicEl>
                                          </p:spTgt>
                                        </p:tgtEl>
                                        <p:attrNameLst>
                                          <p:attrName>ppt_y</p:attrName>
                                        </p:attrNameLst>
                                      </p:cBhvr>
                                      <p:tavLst>
                                        <p:tav tm="0">
                                          <p:val>
                                            <p:strVal val="#ppt_y"/>
                                          </p:val>
                                        </p:tav>
                                        <p:tav tm="100000">
                                          <p:val>
                                            <p:strVal val="#ppt_y"/>
                                          </p:val>
                                        </p:tav>
                                      </p:tavLst>
                                    </p:anim>
                                    <p:animEffect transition="in" filter="fade">
                                      <p:cBhvr>
                                        <p:cTn id="18" dur="500"/>
                                        <p:tgtEl>
                                          <p:spTgt spid="6">
                                            <p:graphicEl>
                                              <a:dgm id="{4065C6BC-9B06-400B-9534-B11B466E36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6">
                                            <p:graphicEl>
                                              <a:dgm id="{97873648-03D9-4700-BBB1-E0A759982ACF}"/>
                                            </p:graphicEl>
                                          </p:spTgt>
                                        </p:tgtEl>
                                        <p:attrNameLst>
                                          <p:attrName>style.visibility</p:attrName>
                                        </p:attrNameLst>
                                      </p:cBhvr>
                                      <p:to>
                                        <p:strVal val="visible"/>
                                      </p:to>
                                    </p:set>
                                    <p:anim calcmode="lin" valueType="num">
                                      <p:cBhvr>
                                        <p:cTn id="23" dur="500" fill="hold"/>
                                        <p:tgtEl>
                                          <p:spTgt spid="6">
                                            <p:graphicEl>
                                              <a:dgm id="{97873648-03D9-4700-BBB1-E0A759982ACF}"/>
                                            </p:graphicEl>
                                          </p:spTgt>
                                        </p:tgtEl>
                                        <p:attrNameLst>
                                          <p:attrName>ppt_w</p:attrName>
                                        </p:attrNameLst>
                                      </p:cBhvr>
                                      <p:tavLst>
                                        <p:tav tm="0">
                                          <p:val>
                                            <p:strVal val="#ppt_w*0.05"/>
                                          </p:val>
                                        </p:tav>
                                        <p:tav tm="100000">
                                          <p:val>
                                            <p:strVal val="#ppt_w"/>
                                          </p:val>
                                        </p:tav>
                                      </p:tavLst>
                                    </p:anim>
                                    <p:anim calcmode="lin" valueType="num">
                                      <p:cBhvr>
                                        <p:cTn id="24" dur="500" fill="hold"/>
                                        <p:tgtEl>
                                          <p:spTgt spid="6">
                                            <p:graphicEl>
                                              <a:dgm id="{97873648-03D9-4700-BBB1-E0A759982ACF}"/>
                                            </p:graphicEl>
                                          </p:spTgt>
                                        </p:tgtEl>
                                        <p:attrNameLst>
                                          <p:attrName>ppt_h</p:attrName>
                                        </p:attrNameLst>
                                      </p:cBhvr>
                                      <p:tavLst>
                                        <p:tav tm="0">
                                          <p:val>
                                            <p:strVal val="#ppt_h"/>
                                          </p:val>
                                        </p:tav>
                                        <p:tav tm="100000">
                                          <p:val>
                                            <p:strVal val="#ppt_h"/>
                                          </p:val>
                                        </p:tav>
                                      </p:tavLst>
                                    </p:anim>
                                    <p:anim calcmode="lin" valueType="num">
                                      <p:cBhvr>
                                        <p:cTn id="25" dur="500" fill="hold"/>
                                        <p:tgtEl>
                                          <p:spTgt spid="6">
                                            <p:graphicEl>
                                              <a:dgm id="{97873648-03D9-4700-BBB1-E0A759982ACF}"/>
                                            </p:graphicEl>
                                          </p:spTgt>
                                        </p:tgtEl>
                                        <p:attrNameLst>
                                          <p:attrName>ppt_x</p:attrName>
                                        </p:attrNameLst>
                                      </p:cBhvr>
                                      <p:tavLst>
                                        <p:tav tm="0">
                                          <p:val>
                                            <p:strVal val="#ppt_x-.2"/>
                                          </p:val>
                                        </p:tav>
                                        <p:tav tm="100000">
                                          <p:val>
                                            <p:strVal val="#ppt_x"/>
                                          </p:val>
                                        </p:tav>
                                      </p:tavLst>
                                    </p:anim>
                                    <p:anim calcmode="lin" valueType="num">
                                      <p:cBhvr>
                                        <p:cTn id="26" dur="500" fill="hold"/>
                                        <p:tgtEl>
                                          <p:spTgt spid="6">
                                            <p:graphicEl>
                                              <a:dgm id="{97873648-03D9-4700-BBB1-E0A759982ACF}"/>
                                            </p:graphicEl>
                                          </p:spTgt>
                                        </p:tgtEl>
                                        <p:attrNameLst>
                                          <p:attrName>ppt_y</p:attrName>
                                        </p:attrNameLst>
                                      </p:cBhvr>
                                      <p:tavLst>
                                        <p:tav tm="0">
                                          <p:val>
                                            <p:strVal val="#ppt_y"/>
                                          </p:val>
                                        </p:tav>
                                        <p:tav tm="100000">
                                          <p:val>
                                            <p:strVal val="#ppt_y"/>
                                          </p:val>
                                        </p:tav>
                                      </p:tavLst>
                                    </p:anim>
                                    <p:animEffect transition="in" filter="fade">
                                      <p:cBhvr>
                                        <p:cTn id="27" dur="500"/>
                                        <p:tgtEl>
                                          <p:spTgt spid="6">
                                            <p:graphicEl>
                                              <a:dgm id="{97873648-03D9-4700-BBB1-E0A759982A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graphicEl>
                                              <a:dgm id="{37BA728F-2A9A-4156-97FC-439CEDCC29A5}"/>
                                            </p:graphicEl>
                                          </p:spTgt>
                                        </p:tgtEl>
                                        <p:attrNameLst>
                                          <p:attrName>style.visibility</p:attrName>
                                        </p:attrNameLst>
                                      </p:cBhvr>
                                      <p:to>
                                        <p:strVal val="visible"/>
                                      </p:to>
                                    </p:set>
                                    <p:anim calcmode="lin" valueType="num">
                                      <p:cBhvr>
                                        <p:cTn id="32" dur="500" fill="hold"/>
                                        <p:tgtEl>
                                          <p:spTgt spid="6">
                                            <p:graphicEl>
                                              <a:dgm id="{37BA728F-2A9A-4156-97FC-439CEDCC29A5}"/>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37BA728F-2A9A-4156-97FC-439CEDCC29A5}"/>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37BA728F-2A9A-4156-97FC-439CEDCC29A5}"/>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37BA728F-2A9A-4156-97FC-439CEDCC29A5}"/>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37BA728F-2A9A-4156-97FC-439CEDCC29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F2FB4A9F-2557-47B5-9468-6FAFCAD14AF4}"/>
                                            </p:graphicEl>
                                          </p:spTgt>
                                        </p:tgtEl>
                                        <p:attrNameLst>
                                          <p:attrName>style.visibility</p:attrName>
                                        </p:attrNameLst>
                                      </p:cBhvr>
                                      <p:to>
                                        <p:strVal val="visible"/>
                                      </p:to>
                                    </p:set>
                                    <p:anim calcmode="lin" valueType="num">
                                      <p:cBhvr>
                                        <p:cTn id="41" dur="500" fill="hold"/>
                                        <p:tgtEl>
                                          <p:spTgt spid="6">
                                            <p:graphicEl>
                                              <a:dgm id="{F2FB4A9F-2557-47B5-9468-6FAFCAD14AF4}"/>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F2FB4A9F-2557-47B5-9468-6FAFCAD14AF4}"/>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F2FB4A9F-2557-47B5-9468-6FAFCAD14AF4}"/>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F2FB4A9F-2557-47B5-9468-6FAFCAD14AF4}"/>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F2FB4A9F-2557-47B5-9468-6FAFCAD14AF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6">
                                            <p:graphicEl>
                                              <a:dgm id="{33EE8545-C211-499F-9767-9755CB32BC38}"/>
                                            </p:graphicEl>
                                          </p:spTgt>
                                        </p:tgtEl>
                                        <p:attrNameLst>
                                          <p:attrName>style.visibility</p:attrName>
                                        </p:attrNameLst>
                                      </p:cBhvr>
                                      <p:to>
                                        <p:strVal val="visible"/>
                                      </p:to>
                                    </p:set>
                                    <p:anim calcmode="lin" valueType="num">
                                      <p:cBhvr>
                                        <p:cTn id="50" dur="500" fill="hold"/>
                                        <p:tgtEl>
                                          <p:spTgt spid="6">
                                            <p:graphicEl>
                                              <a:dgm id="{33EE8545-C211-499F-9767-9755CB32BC38}"/>
                                            </p:graphicEl>
                                          </p:spTgt>
                                        </p:tgtEl>
                                        <p:attrNameLst>
                                          <p:attrName>ppt_w</p:attrName>
                                        </p:attrNameLst>
                                      </p:cBhvr>
                                      <p:tavLst>
                                        <p:tav tm="0">
                                          <p:val>
                                            <p:strVal val="#ppt_w*0.05"/>
                                          </p:val>
                                        </p:tav>
                                        <p:tav tm="100000">
                                          <p:val>
                                            <p:strVal val="#ppt_w"/>
                                          </p:val>
                                        </p:tav>
                                      </p:tavLst>
                                    </p:anim>
                                    <p:anim calcmode="lin" valueType="num">
                                      <p:cBhvr>
                                        <p:cTn id="51" dur="500" fill="hold"/>
                                        <p:tgtEl>
                                          <p:spTgt spid="6">
                                            <p:graphicEl>
                                              <a:dgm id="{33EE8545-C211-499F-9767-9755CB32BC38}"/>
                                            </p:graphicEl>
                                          </p:spTgt>
                                        </p:tgtEl>
                                        <p:attrNameLst>
                                          <p:attrName>ppt_h</p:attrName>
                                        </p:attrNameLst>
                                      </p:cBhvr>
                                      <p:tavLst>
                                        <p:tav tm="0">
                                          <p:val>
                                            <p:strVal val="#ppt_h"/>
                                          </p:val>
                                        </p:tav>
                                        <p:tav tm="100000">
                                          <p:val>
                                            <p:strVal val="#ppt_h"/>
                                          </p:val>
                                        </p:tav>
                                      </p:tavLst>
                                    </p:anim>
                                    <p:anim calcmode="lin" valueType="num">
                                      <p:cBhvr>
                                        <p:cTn id="52" dur="500" fill="hold"/>
                                        <p:tgtEl>
                                          <p:spTgt spid="6">
                                            <p:graphicEl>
                                              <a:dgm id="{33EE8545-C211-499F-9767-9755CB32BC38}"/>
                                            </p:graphicEl>
                                          </p:spTgt>
                                        </p:tgtEl>
                                        <p:attrNameLst>
                                          <p:attrName>ppt_x</p:attrName>
                                        </p:attrNameLst>
                                      </p:cBhvr>
                                      <p:tavLst>
                                        <p:tav tm="0">
                                          <p:val>
                                            <p:strVal val="#ppt_x-.2"/>
                                          </p:val>
                                        </p:tav>
                                        <p:tav tm="100000">
                                          <p:val>
                                            <p:strVal val="#ppt_x"/>
                                          </p:val>
                                        </p:tav>
                                      </p:tavLst>
                                    </p:anim>
                                    <p:anim calcmode="lin" valueType="num">
                                      <p:cBhvr>
                                        <p:cTn id="53" dur="500" fill="hold"/>
                                        <p:tgtEl>
                                          <p:spTgt spid="6">
                                            <p:graphicEl>
                                              <a:dgm id="{33EE8545-C211-499F-9767-9755CB32BC38}"/>
                                            </p:graphicEl>
                                          </p:spTgt>
                                        </p:tgtEl>
                                        <p:attrNameLst>
                                          <p:attrName>ppt_y</p:attrName>
                                        </p:attrNameLst>
                                      </p:cBhvr>
                                      <p:tavLst>
                                        <p:tav tm="0">
                                          <p:val>
                                            <p:strVal val="#ppt_y"/>
                                          </p:val>
                                        </p:tav>
                                        <p:tav tm="100000">
                                          <p:val>
                                            <p:strVal val="#ppt_y"/>
                                          </p:val>
                                        </p:tav>
                                      </p:tavLst>
                                    </p:anim>
                                    <p:animEffect transition="in" filter="fade">
                                      <p:cBhvr>
                                        <p:cTn id="54" dur="500"/>
                                        <p:tgtEl>
                                          <p:spTgt spid="6">
                                            <p:graphicEl>
                                              <a:dgm id="{33EE8545-C211-499F-9767-9755CB32BC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rgbClr val="A50021"/>
                </a:solidFill>
                <a:effectLst>
                  <a:outerShdw blurRad="38100" dist="38100" dir="2700000" algn="tl">
                    <a:srgbClr val="000000">
                      <a:alpha val="43137"/>
                    </a:srgbClr>
                  </a:outerShdw>
                </a:effectLst>
              </a:rPr>
              <a:t>أثر الجماعات المتماسكة على الإنتاج</a:t>
            </a:r>
            <a:endParaRPr lang="ar-SA" sz="4800"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42844" y="1600201"/>
            <a:ext cx="9001156" cy="4972071"/>
          </a:xfrm>
        </p:spPr>
        <p:txBody>
          <a:bodyPr>
            <a:normAutofit fontScale="92500" lnSpcReduction="20000"/>
          </a:bodyPr>
          <a:lstStyle/>
          <a:p>
            <a:pPr>
              <a:buClr>
                <a:srgbClr val="C00000"/>
              </a:buClr>
              <a:buFont typeface="Wingdings" pitchFamily="2" charset="2"/>
              <a:buChar char="Ø"/>
            </a:pPr>
            <a:r>
              <a:rPr lang="ar-SA" dirty="0" smtClean="0"/>
              <a:t> </a:t>
            </a:r>
            <a:r>
              <a:rPr lang="ar-SA" sz="3500" b="1" dirty="0" smtClean="0">
                <a:effectLst>
                  <a:outerShdw blurRad="38100" dist="38100" dir="2700000" algn="tl">
                    <a:srgbClr val="000000">
                      <a:alpha val="43137"/>
                    </a:srgbClr>
                  </a:outerShdw>
                </a:effectLst>
              </a:rPr>
              <a:t>الصراع والتوتر يكون في أدنى مستوياته لدى الجماعة المتماسكة , مما ينعكس إيجابياً على مستوى الأداء .</a:t>
            </a:r>
          </a:p>
          <a:p>
            <a:pPr>
              <a:buClr>
                <a:srgbClr val="A50021"/>
              </a:buClr>
              <a:buFont typeface="Wingdings" pitchFamily="2" charset="2"/>
              <a:buChar char="Ø"/>
            </a:pPr>
            <a:r>
              <a:rPr lang="ar-SA" sz="3500" b="1" dirty="0" smtClean="0">
                <a:effectLst>
                  <a:outerShdw blurRad="38100" dist="38100" dir="2700000" algn="tl">
                    <a:srgbClr val="000000">
                      <a:alpha val="43137"/>
                    </a:srgbClr>
                  </a:outerShdw>
                </a:effectLst>
              </a:rPr>
              <a:t> نسبة الغياب وترك العمل بين أعضاء الجماعة المتماسكة منخفض .</a:t>
            </a:r>
          </a:p>
          <a:p>
            <a:pPr>
              <a:buClr>
                <a:srgbClr val="A50021"/>
              </a:buClr>
              <a:buFont typeface="Wingdings" pitchFamily="2" charset="2"/>
              <a:buChar char="Ø"/>
            </a:pPr>
            <a:r>
              <a:rPr lang="ar-SA" sz="3500" b="1" dirty="0" smtClean="0">
                <a:effectLst>
                  <a:outerShdw blurRad="38100" dist="38100" dir="2700000" algn="tl">
                    <a:srgbClr val="000000">
                      <a:alpha val="43137"/>
                    </a:srgbClr>
                  </a:outerShdw>
                </a:effectLst>
              </a:rPr>
              <a:t> لابد أن توجه طاقات الجماعة المتماسكة لخدمة أهداف المنظمة ورفع مستوى الأداء .</a:t>
            </a:r>
          </a:p>
          <a:p>
            <a:pPr>
              <a:buClr>
                <a:srgbClr val="A50021"/>
              </a:buClr>
              <a:buFont typeface="Wingdings" pitchFamily="2" charset="2"/>
              <a:buChar char="Ø"/>
            </a:pPr>
            <a:r>
              <a:rPr lang="ar-SA" sz="3500" b="1" dirty="0" smtClean="0">
                <a:effectLst>
                  <a:outerShdw blurRad="38100" dist="38100" dir="2700000" algn="tl">
                    <a:srgbClr val="000000">
                      <a:alpha val="43137"/>
                    </a:srgbClr>
                  </a:outerShdw>
                </a:effectLst>
              </a:rPr>
              <a:t> إذا كان مصدر تماسك الجماعة هو الحفاظ على العلاقات الشخصية فيما بين أعضائها ، فهى تصبح أقل تأثيراً على الانتاجية .والعكس.</a:t>
            </a:r>
          </a:p>
          <a:p>
            <a:pPr>
              <a:buClr>
                <a:srgbClr val="A50021"/>
              </a:buClr>
              <a:buFont typeface="Wingdings" pitchFamily="2" charset="2"/>
              <a:buChar char="Ø"/>
            </a:pPr>
            <a:r>
              <a:rPr lang="ar-SA" sz="3500" b="1" dirty="0" smtClean="0">
                <a:effectLst>
                  <a:outerShdw blurRad="38100" dist="38100" dir="2700000" algn="tl">
                    <a:srgbClr val="000000">
                      <a:alpha val="43137"/>
                    </a:srgbClr>
                  </a:outerShdw>
                </a:effectLst>
              </a:rPr>
              <a:t> </a:t>
            </a:r>
            <a:r>
              <a:rPr lang="ar-SA" sz="3500" b="1" smtClean="0">
                <a:effectLst>
                  <a:outerShdw blurRad="38100" dist="38100" dir="2700000" algn="tl">
                    <a:srgbClr val="000000">
                      <a:alpha val="43137"/>
                    </a:srgbClr>
                  </a:outerShdw>
                </a:effectLst>
              </a:rPr>
              <a:t>التنافس بين </a:t>
            </a:r>
            <a:r>
              <a:rPr lang="ar-SA" sz="3500" b="1" dirty="0" smtClean="0">
                <a:effectLst>
                  <a:outerShdw blurRad="38100" dist="38100" dir="2700000" algn="tl">
                    <a:srgbClr val="000000">
                      <a:alpha val="43137"/>
                    </a:srgbClr>
                  </a:outerShdw>
                </a:effectLst>
              </a:rPr>
              <a:t>الجماعات المتماسكة ينصب على النفوذ والقوة بدلا“ من تحقيق الأهداف.</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141</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142853"/>
            <a:ext cx="8286808" cy="1143008"/>
          </a:xfrm>
        </p:spPr>
        <p:txBody>
          <a:bodyPr>
            <a:noAutofit/>
          </a:bodyPr>
          <a:lstStyle/>
          <a:p>
            <a:r>
              <a:rPr lang="ar-SA" b="1" dirty="0" smtClean="0">
                <a:solidFill>
                  <a:schemeClr val="bg1"/>
                </a:solidFill>
                <a:effectLst>
                  <a:outerShdw blurRad="38100" dist="38100" dir="2700000" algn="tl">
                    <a:srgbClr val="000000">
                      <a:alpha val="43137"/>
                    </a:srgbClr>
                  </a:outerShdw>
                </a:effectLst>
              </a:rPr>
              <a:t>فوائد التجمعات غير الرسمية</a:t>
            </a:r>
            <a:endParaRPr lang="ar-SA" b="1" dirty="0">
              <a:solidFill>
                <a:schemeClr val="bg1"/>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142</a:t>
            </a:fld>
            <a:endParaRPr lang="ar-SA"/>
          </a:p>
        </p:txBody>
      </p:sp>
      <p:graphicFrame>
        <p:nvGraphicFramePr>
          <p:cNvPr id="6" name="عنصر نائب للمحتوى 8"/>
          <p:cNvGraphicFramePr>
            <a:graphicFrameLocks noGrp="1"/>
          </p:cNvGraphicFramePr>
          <p:nvPr>
            <p:ph idx="4294967295"/>
          </p:nvPr>
        </p:nvGraphicFramePr>
        <p:xfrm>
          <a:off x="857250" y="1285875"/>
          <a:ext cx="8286750" cy="52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16"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1D21DB6A-DCDA-441F-95ED-19D63D4354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25"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CC29EF9-17BF-45FC-9C9C-BAB26C3BDFE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34"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F74456AF-4EE8-42F9-AE4D-80DFEA56B3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43"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09C78FA7-B71F-48BD-A7DD-70F75277EF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52"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9ABBB7EA-1EC5-4FD5-BBE0-2AF23C625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61"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64D7CAB3-3A15-4831-A055-D0194D226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143</a:t>
            </a:fld>
            <a:endParaRPr lang="ar-SA"/>
          </a:p>
        </p:txBody>
      </p:sp>
      <p:graphicFrame>
        <p:nvGraphicFramePr>
          <p:cNvPr id="6" name="عنصر نائب للمحتوى 8"/>
          <p:cNvGraphicFramePr>
            <a:graphicFrameLocks noGrp="1"/>
          </p:cNvGraphicFramePr>
          <p:nvPr>
            <p:ph idx="4294967295"/>
          </p:nvPr>
        </p:nvGraphicFramePr>
        <p:xfrm>
          <a:off x="0" y="285750"/>
          <a:ext cx="9144000" cy="621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7"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1D21DB6A-DCDA-441F-95ED-19D63D4354E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16"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CC29EF9-17BF-45FC-9C9C-BAB26C3BDFE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25"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F74456AF-4EE8-42F9-AE4D-80DFEA56B35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34"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09C78FA7-B71F-48BD-A7DD-70F75277EFA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43"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9ABBB7EA-1EC5-4FD5-BBE0-2AF23C6256D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52"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64D7CAB3-3A15-4831-A055-D0194D226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b="1" dirty="0" smtClean="0">
                <a:solidFill>
                  <a:srgbClr val="A50021"/>
                </a:solidFill>
                <a:effectLst>
                  <a:outerShdw blurRad="38100" dist="38100" dir="2700000" algn="tl">
                    <a:srgbClr val="000000">
                      <a:alpha val="43137"/>
                    </a:srgbClr>
                  </a:outerShdw>
                </a:effectLst>
              </a:rPr>
              <a:t>فوائد القرار الجماعي</a:t>
            </a:r>
            <a:r>
              <a:rPr lang="ar-SA" sz="6000" dirty="0" smtClean="0">
                <a:effectLst>
                  <a:outerShdw blurRad="38100" dist="38100" dir="2700000" algn="tl">
                    <a:srgbClr val="000000">
                      <a:alpha val="43137"/>
                    </a:srgbClr>
                  </a:outerShdw>
                </a:effectLst>
              </a:rPr>
              <a:t> </a:t>
            </a:r>
            <a:endParaRPr lang="ar-SA" sz="6000"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14282" y="1600201"/>
            <a:ext cx="8472518" cy="4525963"/>
          </a:xfrm>
        </p:spPr>
        <p:txBody>
          <a:bodyPr/>
          <a:lstStyle/>
          <a:p>
            <a:pPr>
              <a:buClr>
                <a:srgbClr val="A50021"/>
              </a:buClr>
              <a:buFont typeface="Wingdings" pitchFamily="2" charset="2"/>
              <a:buChar char="Ø"/>
            </a:pPr>
            <a:r>
              <a:rPr lang="ar-SA" sz="3600" b="1" dirty="0" smtClean="0">
                <a:effectLst>
                  <a:outerShdw blurRad="38100" dist="38100" dir="2700000" algn="tl">
                    <a:srgbClr val="000000">
                      <a:alpha val="43137"/>
                    </a:srgbClr>
                  </a:outerShdw>
                </a:effectLst>
              </a:rPr>
              <a:t>أكثر قبول لدى منسوبي التنظيم.</a:t>
            </a:r>
          </a:p>
          <a:p>
            <a:pPr>
              <a:buClr>
                <a:srgbClr val="A50021"/>
              </a:buClr>
              <a:buFont typeface="Wingdings" pitchFamily="2" charset="2"/>
              <a:buChar char="Ø"/>
            </a:pPr>
            <a:r>
              <a:rPr lang="ar-SA" sz="3600" b="1" dirty="0" smtClean="0">
                <a:effectLst>
                  <a:outerShdw blurRad="38100" dist="38100" dir="2700000" algn="tl">
                    <a:srgbClr val="000000">
                      <a:alpha val="43137"/>
                    </a:srgbClr>
                  </a:outerShdw>
                </a:effectLst>
              </a:rPr>
              <a:t> الحل يكون ذو جودة عالية وأكثر رشداً وعقلانية .</a:t>
            </a:r>
          </a:p>
          <a:p>
            <a:pPr>
              <a:buClr>
                <a:srgbClr val="A50021"/>
              </a:buClr>
              <a:buFont typeface="Wingdings" pitchFamily="2" charset="2"/>
              <a:buChar char="Ø"/>
            </a:pPr>
            <a:r>
              <a:rPr lang="ar-SA" sz="3600" b="1" dirty="0" smtClean="0">
                <a:effectLst>
                  <a:outerShdw blurRad="38100" dist="38100" dir="2700000" algn="tl">
                    <a:srgbClr val="000000">
                      <a:alpha val="43137"/>
                    </a:srgbClr>
                  </a:outerShdw>
                </a:effectLst>
              </a:rPr>
              <a:t> يهيئ فرصة فهم القرار.</a:t>
            </a:r>
          </a:p>
          <a:p>
            <a:pPr>
              <a:buClr>
                <a:srgbClr val="A50021"/>
              </a:buClr>
              <a:buFont typeface="Wingdings" pitchFamily="2" charset="2"/>
              <a:buChar char="Ø"/>
            </a:pPr>
            <a:r>
              <a:rPr lang="ar-SA" sz="3600" b="1" dirty="0" smtClean="0">
                <a:effectLst>
                  <a:outerShdw blurRad="38100" dist="38100" dir="2700000" algn="tl">
                    <a:srgbClr val="000000">
                      <a:alpha val="43137"/>
                    </a:srgbClr>
                  </a:outerShdw>
                </a:effectLst>
              </a:rPr>
              <a:t> يزيد من فعالية الاتصالات ، مما يزيد من فعالية التنظيم .</a:t>
            </a:r>
          </a:p>
          <a:p>
            <a:pPr>
              <a:buClr>
                <a:srgbClr val="A50021"/>
              </a:buClr>
              <a:buFont typeface="Wingdings" pitchFamily="2" charset="2"/>
              <a:buChar char="Ø"/>
            </a:pPr>
            <a:r>
              <a:rPr lang="ar-SA" sz="3600" b="1" dirty="0" smtClean="0">
                <a:effectLst>
                  <a:outerShdw blurRad="38100" dist="38100" dir="2700000" algn="tl">
                    <a:srgbClr val="000000">
                      <a:alpha val="43137"/>
                    </a:srgbClr>
                  </a:outerShdw>
                </a:effectLst>
              </a:rPr>
              <a:t> يفتح المجال للإبداع.</a:t>
            </a:r>
          </a:p>
          <a:p>
            <a:pPr>
              <a:buClr>
                <a:srgbClr val="A50021"/>
              </a:buClr>
              <a:buFont typeface="Wingdings" pitchFamily="2" charset="2"/>
              <a:buChar char="Ø"/>
            </a:pPr>
            <a:r>
              <a:rPr lang="ar-SA" sz="3600" b="1" dirty="0" smtClean="0">
                <a:effectLst>
                  <a:outerShdw blurRad="38100" dist="38100" dir="2700000" algn="tl">
                    <a:srgbClr val="000000">
                      <a:alpha val="43137"/>
                    </a:srgbClr>
                  </a:outerShdw>
                </a:effectLst>
              </a:rPr>
              <a:t>يزيد من درجة الرضا وينعكس على الأداء.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144</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145</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B62F126A-6E49-46E6-A556-ECC5644E34DC}"/>
                                            </p:graphicEl>
                                          </p:spTgt>
                                        </p:tgtEl>
                                        <p:attrNameLst>
                                          <p:attrName>style.visibility</p:attrName>
                                        </p:attrNameLst>
                                      </p:cBhvr>
                                      <p:to>
                                        <p:strVal val="visible"/>
                                      </p:to>
                                    </p:set>
                                    <p:anim calcmode="lin" valueType="num">
                                      <p:cBhvr>
                                        <p:cTn id="7" dur="500" fill="hold"/>
                                        <p:tgtEl>
                                          <p:spTgt spid="6">
                                            <p:graphicEl>
                                              <a:dgm id="{B62F126A-6E49-46E6-A556-ECC5644E34DC}"/>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B62F126A-6E49-46E6-A556-ECC5644E34DC}"/>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B62F126A-6E49-46E6-A556-ECC5644E34DC}"/>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B62F126A-6E49-46E6-A556-ECC5644E34DC}"/>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B62F126A-6E49-46E6-A556-ECC5644E34DC}"/>
                                            </p:graphic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graphicEl>
                                              <a:dgm id="{4065C6BC-9B06-400B-9534-B11B466E364A}"/>
                                            </p:graphicEl>
                                          </p:spTgt>
                                        </p:tgtEl>
                                        <p:attrNameLst>
                                          <p:attrName>style.visibility</p:attrName>
                                        </p:attrNameLst>
                                      </p:cBhvr>
                                      <p:to>
                                        <p:strVal val="visible"/>
                                      </p:to>
                                    </p:set>
                                    <p:anim calcmode="lin" valueType="num">
                                      <p:cBhvr>
                                        <p:cTn id="14" dur="500" fill="hold"/>
                                        <p:tgtEl>
                                          <p:spTgt spid="6">
                                            <p:graphicEl>
                                              <a:dgm id="{4065C6BC-9B06-400B-9534-B11B466E364A}"/>
                                            </p:graphicEl>
                                          </p:spTgt>
                                        </p:tgtEl>
                                        <p:attrNameLst>
                                          <p:attrName>ppt_w</p:attrName>
                                        </p:attrNameLst>
                                      </p:cBhvr>
                                      <p:tavLst>
                                        <p:tav tm="0">
                                          <p:val>
                                            <p:strVal val="#ppt_w*0.05"/>
                                          </p:val>
                                        </p:tav>
                                        <p:tav tm="100000">
                                          <p:val>
                                            <p:strVal val="#ppt_w"/>
                                          </p:val>
                                        </p:tav>
                                      </p:tavLst>
                                    </p:anim>
                                    <p:anim calcmode="lin" valueType="num">
                                      <p:cBhvr>
                                        <p:cTn id="15" dur="500" fill="hold"/>
                                        <p:tgtEl>
                                          <p:spTgt spid="6">
                                            <p:graphicEl>
                                              <a:dgm id="{4065C6BC-9B06-400B-9534-B11B466E364A}"/>
                                            </p:graphicEl>
                                          </p:spTgt>
                                        </p:tgtEl>
                                        <p:attrNameLst>
                                          <p:attrName>ppt_h</p:attrName>
                                        </p:attrNameLst>
                                      </p:cBhvr>
                                      <p:tavLst>
                                        <p:tav tm="0">
                                          <p:val>
                                            <p:strVal val="#ppt_h"/>
                                          </p:val>
                                        </p:tav>
                                        <p:tav tm="100000">
                                          <p:val>
                                            <p:strVal val="#ppt_h"/>
                                          </p:val>
                                        </p:tav>
                                      </p:tavLst>
                                    </p:anim>
                                    <p:anim calcmode="lin" valueType="num">
                                      <p:cBhvr>
                                        <p:cTn id="16" dur="500" fill="hold"/>
                                        <p:tgtEl>
                                          <p:spTgt spid="6">
                                            <p:graphicEl>
                                              <a:dgm id="{4065C6BC-9B06-400B-9534-B11B466E364A}"/>
                                            </p:graphicEl>
                                          </p:spTgt>
                                        </p:tgtEl>
                                        <p:attrNameLst>
                                          <p:attrName>ppt_x</p:attrName>
                                        </p:attrNameLst>
                                      </p:cBhvr>
                                      <p:tavLst>
                                        <p:tav tm="0">
                                          <p:val>
                                            <p:strVal val="#ppt_x-.2"/>
                                          </p:val>
                                        </p:tav>
                                        <p:tav tm="100000">
                                          <p:val>
                                            <p:strVal val="#ppt_x"/>
                                          </p:val>
                                        </p:tav>
                                      </p:tavLst>
                                    </p:anim>
                                    <p:anim calcmode="lin" valueType="num">
                                      <p:cBhvr>
                                        <p:cTn id="17" dur="500" fill="hold"/>
                                        <p:tgtEl>
                                          <p:spTgt spid="6">
                                            <p:graphicEl>
                                              <a:dgm id="{4065C6BC-9B06-400B-9534-B11B466E364A}"/>
                                            </p:graphicEl>
                                          </p:spTgt>
                                        </p:tgtEl>
                                        <p:attrNameLst>
                                          <p:attrName>ppt_y</p:attrName>
                                        </p:attrNameLst>
                                      </p:cBhvr>
                                      <p:tavLst>
                                        <p:tav tm="0">
                                          <p:val>
                                            <p:strVal val="#ppt_y"/>
                                          </p:val>
                                        </p:tav>
                                        <p:tav tm="100000">
                                          <p:val>
                                            <p:strVal val="#ppt_y"/>
                                          </p:val>
                                        </p:tav>
                                      </p:tavLst>
                                    </p:anim>
                                    <p:animEffect transition="in" filter="fade">
                                      <p:cBhvr>
                                        <p:cTn id="18" dur="500"/>
                                        <p:tgtEl>
                                          <p:spTgt spid="6">
                                            <p:graphicEl>
                                              <a:dgm id="{4065C6BC-9B06-400B-9534-B11B466E36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6">
                                            <p:graphicEl>
                                              <a:dgm id="{97873648-03D9-4700-BBB1-E0A759982ACF}"/>
                                            </p:graphicEl>
                                          </p:spTgt>
                                        </p:tgtEl>
                                        <p:attrNameLst>
                                          <p:attrName>style.visibility</p:attrName>
                                        </p:attrNameLst>
                                      </p:cBhvr>
                                      <p:to>
                                        <p:strVal val="visible"/>
                                      </p:to>
                                    </p:set>
                                    <p:anim calcmode="lin" valueType="num">
                                      <p:cBhvr>
                                        <p:cTn id="23" dur="500" fill="hold"/>
                                        <p:tgtEl>
                                          <p:spTgt spid="6">
                                            <p:graphicEl>
                                              <a:dgm id="{97873648-03D9-4700-BBB1-E0A759982ACF}"/>
                                            </p:graphicEl>
                                          </p:spTgt>
                                        </p:tgtEl>
                                        <p:attrNameLst>
                                          <p:attrName>ppt_w</p:attrName>
                                        </p:attrNameLst>
                                      </p:cBhvr>
                                      <p:tavLst>
                                        <p:tav tm="0">
                                          <p:val>
                                            <p:strVal val="#ppt_w*0.05"/>
                                          </p:val>
                                        </p:tav>
                                        <p:tav tm="100000">
                                          <p:val>
                                            <p:strVal val="#ppt_w"/>
                                          </p:val>
                                        </p:tav>
                                      </p:tavLst>
                                    </p:anim>
                                    <p:anim calcmode="lin" valueType="num">
                                      <p:cBhvr>
                                        <p:cTn id="24" dur="500" fill="hold"/>
                                        <p:tgtEl>
                                          <p:spTgt spid="6">
                                            <p:graphicEl>
                                              <a:dgm id="{97873648-03D9-4700-BBB1-E0A759982ACF}"/>
                                            </p:graphicEl>
                                          </p:spTgt>
                                        </p:tgtEl>
                                        <p:attrNameLst>
                                          <p:attrName>ppt_h</p:attrName>
                                        </p:attrNameLst>
                                      </p:cBhvr>
                                      <p:tavLst>
                                        <p:tav tm="0">
                                          <p:val>
                                            <p:strVal val="#ppt_h"/>
                                          </p:val>
                                        </p:tav>
                                        <p:tav tm="100000">
                                          <p:val>
                                            <p:strVal val="#ppt_h"/>
                                          </p:val>
                                        </p:tav>
                                      </p:tavLst>
                                    </p:anim>
                                    <p:anim calcmode="lin" valueType="num">
                                      <p:cBhvr>
                                        <p:cTn id="25" dur="500" fill="hold"/>
                                        <p:tgtEl>
                                          <p:spTgt spid="6">
                                            <p:graphicEl>
                                              <a:dgm id="{97873648-03D9-4700-BBB1-E0A759982ACF}"/>
                                            </p:graphicEl>
                                          </p:spTgt>
                                        </p:tgtEl>
                                        <p:attrNameLst>
                                          <p:attrName>ppt_x</p:attrName>
                                        </p:attrNameLst>
                                      </p:cBhvr>
                                      <p:tavLst>
                                        <p:tav tm="0">
                                          <p:val>
                                            <p:strVal val="#ppt_x-.2"/>
                                          </p:val>
                                        </p:tav>
                                        <p:tav tm="100000">
                                          <p:val>
                                            <p:strVal val="#ppt_x"/>
                                          </p:val>
                                        </p:tav>
                                      </p:tavLst>
                                    </p:anim>
                                    <p:anim calcmode="lin" valueType="num">
                                      <p:cBhvr>
                                        <p:cTn id="26" dur="500" fill="hold"/>
                                        <p:tgtEl>
                                          <p:spTgt spid="6">
                                            <p:graphicEl>
                                              <a:dgm id="{97873648-03D9-4700-BBB1-E0A759982ACF}"/>
                                            </p:graphicEl>
                                          </p:spTgt>
                                        </p:tgtEl>
                                        <p:attrNameLst>
                                          <p:attrName>ppt_y</p:attrName>
                                        </p:attrNameLst>
                                      </p:cBhvr>
                                      <p:tavLst>
                                        <p:tav tm="0">
                                          <p:val>
                                            <p:strVal val="#ppt_y"/>
                                          </p:val>
                                        </p:tav>
                                        <p:tav tm="100000">
                                          <p:val>
                                            <p:strVal val="#ppt_y"/>
                                          </p:val>
                                        </p:tav>
                                      </p:tavLst>
                                    </p:anim>
                                    <p:animEffect transition="in" filter="fade">
                                      <p:cBhvr>
                                        <p:cTn id="27" dur="500"/>
                                        <p:tgtEl>
                                          <p:spTgt spid="6">
                                            <p:graphicEl>
                                              <a:dgm id="{97873648-03D9-4700-BBB1-E0A759982A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graphicEl>
                                              <a:dgm id="{37BA728F-2A9A-4156-97FC-439CEDCC29A5}"/>
                                            </p:graphicEl>
                                          </p:spTgt>
                                        </p:tgtEl>
                                        <p:attrNameLst>
                                          <p:attrName>style.visibility</p:attrName>
                                        </p:attrNameLst>
                                      </p:cBhvr>
                                      <p:to>
                                        <p:strVal val="visible"/>
                                      </p:to>
                                    </p:set>
                                    <p:anim calcmode="lin" valueType="num">
                                      <p:cBhvr>
                                        <p:cTn id="32" dur="500" fill="hold"/>
                                        <p:tgtEl>
                                          <p:spTgt spid="6">
                                            <p:graphicEl>
                                              <a:dgm id="{37BA728F-2A9A-4156-97FC-439CEDCC29A5}"/>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37BA728F-2A9A-4156-97FC-439CEDCC29A5}"/>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37BA728F-2A9A-4156-97FC-439CEDCC29A5}"/>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37BA728F-2A9A-4156-97FC-439CEDCC29A5}"/>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37BA728F-2A9A-4156-97FC-439CEDCC29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F2FB4A9F-2557-47B5-9468-6FAFCAD14AF4}"/>
                                            </p:graphicEl>
                                          </p:spTgt>
                                        </p:tgtEl>
                                        <p:attrNameLst>
                                          <p:attrName>style.visibility</p:attrName>
                                        </p:attrNameLst>
                                      </p:cBhvr>
                                      <p:to>
                                        <p:strVal val="visible"/>
                                      </p:to>
                                    </p:set>
                                    <p:anim calcmode="lin" valueType="num">
                                      <p:cBhvr>
                                        <p:cTn id="41" dur="500" fill="hold"/>
                                        <p:tgtEl>
                                          <p:spTgt spid="6">
                                            <p:graphicEl>
                                              <a:dgm id="{F2FB4A9F-2557-47B5-9468-6FAFCAD14AF4}"/>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F2FB4A9F-2557-47B5-9468-6FAFCAD14AF4}"/>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F2FB4A9F-2557-47B5-9468-6FAFCAD14AF4}"/>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F2FB4A9F-2557-47B5-9468-6FAFCAD14AF4}"/>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F2FB4A9F-2557-47B5-9468-6FAFCAD14AF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6">
                                            <p:graphicEl>
                                              <a:dgm id="{33EE8545-C211-499F-9767-9755CB32BC38}"/>
                                            </p:graphicEl>
                                          </p:spTgt>
                                        </p:tgtEl>
                                        <p:attrNameLst>
                                          <p:attrName>style.visibility</p:attrName>
                                        </p:attrNameLst>
                                      </p:cBhvr>
                                      <p:to>
                                        <p:strVal val="visible"/>
                                      </p:to>
                                    </p:set>
                                    <p:anim calcmode="lin" valueType="num">
                                      <p:cBhvr>
                                        <p:cTn id="50" dur="500" fill="hold"/>
                                        <p:tgtEl>
                                          <p:spTgt spid="6">
                                            <p:graphicEl>
                                              <a:dgm id="{33EE8545-C211-499F-9767-9755CB32BC38}"/>
                                            </p:graphicEl>
                                          </p:spTgt>
                                        </p:tgtEl>
                                        <p:attrNameLst>
                                          <p:attrName>ppt_w</p:attrName>
                                        </p:attrNameLst>
                                      </p:cBhvr>
                                      <p:tavLst>
                                        <p:tav tm="0">
                                          <p:val>
                                            <p:strVal val="#ppt_w*0.05"/>
                                          </p:val>
                                        </p:tav>
                                        <p:tav tm="100000">
                                          <p:val>
                                            <p:strVal val="#ppt_w"/>
                                          </p:val>
                                        </p:tav>
                                      </p:tavLst>
                                    </p:anim>
                                    <p:anim calcmode="lin" valueType="num">
                                      <p:cBhvr>
                                        <p:cTn id="51" dur="500" fill="hold"/>
                                        <p:tgtEl>
                                          <p:spTgt spid="6">
                                            <p:graphicEl>
                                              <a:dgm id="{33EE8545-C211-499F-9767-9755CB32BC38}"/>
                                            </p:graphicEl>
                                          </p:spTgt>
                                        </p:tgtEl>
                                        <p:attrNameLst>
                                          <p:attrName>ppt_h</p:attrName>
                                        </p:attrNameLst>
                                      </p:cBhvr>
                                      <p:tavLst>
                                        <p:tav tm="0">
                                          <p:val>
                                            <p:strVal val="#ppt_h"/>
                                          </p:val>
                                        </p:tav>
                                        <p:tav tm="100000">
                                          <p:val>
                                            <p:strVal val="#ppt_h"/>
                                          </p:val>
                                        </p:tav>
                                      </p:tavLst>
                                    </p:anim>
                                    <p:anim calcmode="lin" valueType="num">
                                      <p:cBhvr>
                                        <p:cTn id="52" dur="500" fill="hold"/>
                                        <p:tgtEl>
                                          <p:spTgt spid="6">
                                            <p:graphicEl>
                                              <a:dgm id="{33EE8545-C211-499F-9767-9755CB32BC38}"/>
                                            </p:graphicEl>
                                          </p:spTgt>
                                        </p:tgtEl>
                                        <p:attrNameLst>
                                          <p:attrName>ppt_x</p:attrName>
                                        </p:attrNameLst>
                                      </p:cBhvr>
                                      <p:tavLst>
                                        <p:tav tm="0">
                                          <p:val>
                                            <p:strVal val="#ppt_x-.2"/>
                                          </p:val>
                                        </p:tav>
                                        <p:tav tm="100000">
                                          <p:val>
                                            <p:strVal val="#ppt_x"/>
                                          </p:val>
                                        </p:tav>
                                      </p:tavLst>
                                    </p:anim>
                                    <p:anim calcmode="lin" valueType="num">
                                      <p:cBhvr>
                                        <p:cTn id="53" dur="500" fill="hold"/>
                                        <p:tgtEl>
                                          <p:spTgt spid="6">
                                            <p:graphicEl>
                                              <a:dgm id="{33EE8545-C211-499F-9767-9755CB32BC38}"/>
                                            </p:graphicEl>
                                          </p:spTgt>
                                        </p:tgtEl>
                                        <p:attrNameLst>
                                          <p:attrName>ppt_y</p:attrName>
                                        </p:attrNameLst>
                                      </p:cBhvr>
                                      <p:tavLst>
                                        <p:tav tm="0">
                                          <p:val>
                                            <p:strVal val="#ppt_y"/>
                                          </p:val>
                                        </p:tav>
                                        <p:tav tm="100000">
                                          <p:val>
                                            <p:strVal val="#ppt_y"/>
                                          </p:val>
                                        </p:tav>
                                      </p:tavLst>
                                    </p:anim>
                                    <p:animEffect transition="in" filter="fade">
                                      <p:cBhvr>
                                        <p:cTn id="54" dur="500"/>
                                        <p:tgtEl>
                                          <p:spTgt spid="6">
                                            <p:graphicEl>
                                              <a:dgm id="{33EE8545-C211-499F-9767-9755CB32BC3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6">
                                            <p:graphicEl>
                                              <a:dgm id="{93E7EFCF-80E6-4162-A086-2C579942E4A1}"/>
                                            </p:graphicEl>
                                          </p:spTgt>
                                        </p:tgtEl>
                                        <p:attrNameLst>
                                          <p:attrName>style.visibility</p:attrName>
                                        </p:attrNameLst>
                                      </p:cBhvr>
                                      <p:to>
                                        <p:strVal val="visible"/>
                                      </p:to>
                                    </p:set>
                                    <p:anim calcmode="lin" valueType="num">
                                      <p:cBhvr>
                                        <p:cTn id="59" dur="500" fill="hold"/>
                                        <p:tgtEl>
                                          <p:spTgt spid="6">
                                            <p:graphicEl>
                                              <a:dgm id="{93E7EFCF-80E6-4162-A086-2C579942E4A1}"/>
                                            </p:graphicEl>
                                          </p:spTgt>
                                        </p:tgtEl>
                                        <p:attrNameLst>
                                          <p:attrName>ppt_w</p:attrName>
                                        </p:attrNameLst>
                                      </p:cBhvr>
                                      <p:tavLst>
                                        <p:tav tm="0">
                                          <p:val>
                                            <p:strVal val="#ppt_w*0.05"/>
                                          </p:val>
                                        </p:tav>
                                        <p:tav tm="100000">
                                          <p:val>
                                            <p:strVal val="#ppt_w"/>
                                          </p:val>
                                        </p:tav>
                                      </p:tavLst>
                                    </p:anim>
                                    <p:anim calcmode="lin" valueType="num">
                                      <p:cBhvr>
                                        <p:cTn id="60" dur="500" fill="hold"/>
                                        <p:tgtEl>
                                          <p:spTgt spid="6">
                                            <p:graphicEl>
                                              <a:dgm id="{93E7EFCF-80E6-4162-A086-2C579942E4A1}"/>
                                            </p:graphicEl>
                                          </p:spTgt>
                                        </p:tgtEl>
                                        <p:attrNameLst>
                                          <p:attrName>ppt_h</p:attrName>
                                        </p:attrNameLst>
                                      </p:cBhvr>
                                      <p:tavLst>
                                        <p:tav tm="0">
                                          <p:val>
                                            <p:strVal val="#ppt_h"/>
                                          </p:val>
                                        </p:tav>
                                        <p:tav tm="100000">
                                          <p:val>
                                            <p:strVal val="#ppt_h"/>
                                          </p:val>
                                        </p:tav>
                                      </p:tavLst>
                                    </p:anim>
                                    <p:anim calcmode="lin" valueType="num">
                                      <p:cBhvr>
                                        <p:cTn id="61" dur="500" fill="hold"/>
                                        <p:tgtEl>
                                          <p:spTgt spid="6">
                                            <p:graphicEl>
                                              <a:dgm id="{93E7EFCF-80E6-4162-A086-2C579942E4A1}"/>
                                            </p:graphicEl>
                                          </p:spTgt>
                                        </p:tgtEl>
                                        <p:attrNameLst>
                                          <p:attrName>ppt_x</p:attrName>
                                        </p:attrNameLst>
                                      </p:cBhvr>
                                      <p:tavLst>
                                        <p:tav tm="0">
                                          <p:val>
                                            <p:strVal val="#ppt_x-.2"/>
                                          </p:val>
                                        </p:tav>
                                        <p:tav tm="100000">
                                          <p:val>
                                            <p:strVal val="#ppt_x"/>
                                          </p:val>
                                        </p:tav>
                                      </p:tavLst>
                                    </p:anim>
                                    <p:anim calcmode="lin" valueType="num">
                                      <p:cBhvr>
                                        <p:cTn id="62" dur="500" fill="hold"/>
                                        <p:tgtEl>
                                          <p:spTgt spid="6">
                                            <p:graphicEl>
                                              <a:dgm id="{93E7EFCF-80E6-4162-A086-2C579942E4A1}"/>
                                            </p:graphicEl>
                                          </p:spTgt>
                                        </p:tgtEl>
                                        <p:attrNameLst>
                                          <p:attrName>ppt_y</p:attrName>
                                        </p:attrNameLst>
                                      </p:cBhvr>
                                      <p:tavLst>
                                        <p:tav tm="0">
                                          <p:val>
                                            <p:strVal val="#ppt_y"/>
                                          </p:val>
                                        </p:tav>
                                        <p:tav tm="100000">
                                          <p:val>
                                            <p:strVal val="#ppt_y"/>
                                          </p:val>
                                        </p:tav>
                                      </p:tavLst>
                                    </p:anim>
                                    <p:animEffect transition="in" filter="fade">
                                      <p:cBhvr>
                                        <p:cTn id="63" dur="500"/>
                                        <p:tgtEl>
                                          <p:spTgt spid="6">
                                            <p:graphicEl>
                                              <a:dgm id="{93E7EFCF-80E6-4162-A086-2C579942E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929718" cy="1143000"/>
          </a:xfrm>
        </p:spPr>
        <p:txBody>
          <a:bodyPr>
            <a:noAutofit/>
          </a:bodyPr>
          <a:lstStyle/>
          <a:p>
            <a:r>
              <a:rPr lang="ar-SA" sz="4800" b="1" dirty="0" smtClean="0">
                <a:solidFill>
                  <a:schemeClr val="bg1"/>
                </a:solidFill>
                <a:effectLst>
                  <a:outerShdw blurRad="38100" dist="38100" dir="2700000" algn="tl">
                    <a:srgbClr val="000000">
                      <a:alpha val="43137"/>
                    </a:srgbClr>
                  </a:outerShdw>
                </a:effectLst>
              </a:rPr>
              <a:t>الأساليب المتبعة للتخفيف من حده هذه المآخذ </a:t>
            </a:r>
            <a:endParaRPr lang="ar-SA" sz="4800"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1600201"/>
            <a:ext cx="8472518" cy="4525963"/>
          </a:xfrm>
        </p:spPr>
        <p:txBody>
          <a:bodyPr/>
          <a:lstStyle/>
          <a:p>
            <a:pPr>
              <a:buClr>
                <a:srgbClr val="A50021"/>
              </a:buClr>
              <a:buFont typeface="Wingdings" pitchFamily="2" charset="2"/>
              <a:buChar char="v"/>
            </a:pPr>
            <a:r>
              <a:rPr lang="ar-SA" b="1" dirty="0" smtClean="0">
                <a:effectLst>
                  <a:outerShdw blurRad="38100" dist="38100" dir="2700000" algn="tl">
                    <a:srgbClr val="000000">
                      <a:alpha val="43137"/>
                    </a:srgbClr>
                  </a:outerShdw>
                </a:effectLst>
              </a:rPr>
              <a:t>التحضير الجيد للاجتماع وإبلاغ الأعضاء بمواضيع الاجتماع لإتاحة الفرصة للتحضير للاجتماع .</a:t>
            </a:r>
          </a:p>
          <a:p>
            <a:pPr>
              <a:buClr>
                <a:srgbClr val="A50021"/>
              </a:buClr>
              <a:buFont typeface="Wingdings" pitchFamily="2" charset="2"/>
              <a:buChar char="v"/>
            </a:pPr>
            <a:r>
              <a:rPr lang="ar-SA" b="1" dirty="0" smtClean="0">
                <a:effectLst>
                  <a:outerShdw blurRad="38100" dist="38100" dir="2700000" algn="tl">
                    <a:srgbClr val="000000">
                      <a:alpha val="43137"/>
                    </a:srgbClr>
                  </a:outerShdw>
                </a:effectLst>
              </a:rPr>
              <a:t> إتاحة الفرصة للجميع بالمشاركة إبداء الرأي.</a:t>
            </a:r>
          </a:p>
          <a:p>
            <a:pPr>
              <a:buClr>
                <a:srgbClr val="A50021"/>
              </a:buClr>
              <a:buFont typeface="Wingdings" pitchFamily="2" charset="2"/>
              <a:buChar char="v"/>
            </a:pPr>
            <a:r>
              <a:rPr lang="ar-SA" b="1" dirty="0" smtClean="0">
                <a:effectLst>
                  <a:outerShdw blurRad="38100" dist="38100" dir="2700000" algn="tl">
                    <a:srgbClr val="000000">
                      <a:alpha val="43137"/>
                    </a:srgbClr>
                  </a:outerShdw>
                </a:effectLst>
              </a:rPr>
              <a:t> التقارب في المستويات الإدارية.</a:t>
            </a:r>
          </a:p>
          <a:p>
            <a:pPr>
              <a:buClr>
                <a:srgbClr val="A50021"/>
              </a:buClr>
              <a:buFont typeface="Wingdings" pitchFamily="2" charset="2"/>
              <a:buChar char="v"/>
            </a:pPr>
            <a:r>
              <a:rPr lang="ar-SA" b="1" dirty="0" smtClean="0">
                <a:effectLst>
                  <a:outerShdw blurRad="38100" dist="38100" dir="2700000" algn="tl">
                    <a:srgbClr val="000000">
                      <a:alpha val="43137"/>
                    </a:srgbClr>
                  </a:outerShdw>
                </a:effectLst>
              </a:rPr>
              <a:t> توجيه الرئيس للأعضاء بضرورة التركيز على الموضوع الأساسي .</a:t>
            </a:r>
          </a:p>
          <a:p>
            <a:pPr>
              <a:buClr>
                <a:srgbClr val="A50021"/>
              </a:buClr>
              <a:buFont typeface="Wingdings" pitchFamily="2" charset="2"/>
              <a:buChar char="v"/>
            </a:pPr>
            <a:r>
              <a:rPr lang="ar-SA" b="1" dirty="0" smtClean="0">
                <a:effectLst>
                  <a:outerShdw blurRad="38100" dist="38100" dir="2700000" algn="tl">
                    <a:srgbClr val="000000">
                      <a:alpha val="43137"/>
                    </a:srgbClr>
                  </a:outerShdw>
                </a:effectLst>
              </a:rPr>
              <a:t>التمييز بين المواضيع التي يتخذ فيها قرار جماعي والتي يتخذ فيها قرار فردي.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146</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000108"/>
            <a:ext cx="8229600" cy="1143000"/>
          </a:xfrm>
        </p:spPr>
        <p:txBody>
          <a:bodyPr>
            <a:normAutofit/>
          </a:bodyPr>
          <a:lstStyle/>
          <a:p>
            <a:r>
              <a:rPr lang="ar-SA" sz="6600" b="1" dirty="0" smtClean="0">
                <a:solidFill>
                  <a:srgbClr val="FF0000"/>
                </a:solidFill>
              </a:rPr>
              <a:t>الفصل العاشر</a:t>
            </a:r>
            <a:r>
              <a:rPr lang="ar-SA" sz="6600" dirty="0" smtClean="0">
                <a:solidFill>
                  <a:srgbClr val="FF0000"/>
                </a:solidFill>
              </a:rPr>
              <a:t> </a:t>
            </a:r>
            <a:endParaRPr lang="ar-SA" sz="6600" dirty="0">
              <a:solidFill>
                <a:srgbClr val="FF0000"/>
              </a:solidFill>
            </a:endParaRPr>
          </a:p>
        </p:txBody>
      </p:sp>
      <p:sp>
        <p:nvSpPr>
          <p:cNvPr id="3" name="عنصر نائب للمحتوى 2"/>
          <p:cNvSpPr>
            <a:spLocks noGrp="1"/>
          </p:cNvSpPr>
          <p:nvPr>
            <p:ph idx="1"/>
          </p:nvPr>
        </p:nvSpPr>
        <p:spPr>
          <a:xfrm>
            <a:off x="500034" y="1928802"/>
            <a:ext cx="8229600" cy="4525963"/>
          </a:xfrm>
        </p:spPr>
        <p:txBody>
          <a:bodyPr/>
          <a:lstStyle/>
          <a:p>
            <a:pPr algn="ctr">
              <a:buNone/>
            </a:pPr>
            <a:endParaRPr lang="ar-SA" sz="7200" b="1" dirty="0" smtClean="0">
              <a:solidFill>
                <a:srgbClr val="FA8B78"/>
              </a:solidFill>
            </a:endParaRPr>
          </a:p>
          <a:p>
            <a:pPr algn="ctr">
              <a:buNone/>
            </a:pPr>
            <a:r>
              <a:rPr lang="ar-SA" sz="7200" b="1" dirty="0" smtClean="0">
                <a:solidFill>
                  <a:srgbClr val="FF0000"/>
                </a:solidFill>
              </a:rPr>
              <a:t>القيادة والقوة</a:t>
            </a:r>
            <a:r>
              <a:rPr lang="ar-SA" sz="7200" dirty="0" smtClean="0">
                <a:solidFill>
                  <a:srgbClr val="FF0000"/>
                </a:solidFill>
              </a:rPr>
              <a:t> </a:t>
            </a:r>
            <a:endParaRPr lang="en-US" sz="7200" dirty="0" smtClean="0">
              <a:solidFill>
                <a:srgbClr val="FF0000"/>
              </a:solidFill>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147</a:t>
            </a:fld>
            <a:endParaRPr lang="ar-SA"/>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143001"/>
          </a:xfrm>
        </p:spPr>
        <p:txBody>
          <a:bodyPr rtlCol="1">
            <a:normAutofit/>
          </a:bodyPr>
          <a:lstStyle/>
          <a:p>
            <a:pPr>
              <a:defRPr/>
            </a:pPr>
            <a:r>
              <a:rPr lang="ar-SA" sz="6600" b="1" dirty="0" smtClean="0">
                <a:solidFill>
                  <a:srgbClr val="FA8B78"/>
                </a:solidFill>
                <a:effectLst>
                  <a:outerShdw blurRad="38100" dist="38100" dir="2700000" algn="tl">
                    <a:srgbClr val="000000">
                      <a:alpha val="43137"/>
                    </a:srgbClr>
                  </a:outerShdw>
                </a:effectLst>
              </a:rPr>
              <a:t>مفهوم القيادة</a:t>
            </a:r>
            <a:r>
              <a:rPr lang="ar-SA" sz="6600" b="1" dirty="0" smtClean="0">
                <a:effectLst>
                  <a:outerShdw blurRad="38100" dist="38100" dir="2700000" algn="tl">
                    <a:srgbClr val="000000">
                      <a:alpha val="43137"/>
                    </a:srgbClr>
                  </a:outerShdw>
                </a:effectLst>
              </a:rPr>
              <a:t> </a:t>
            </a:r>
            <a:endParaRPr lang="ar-SA" sz="6600" b="1" dirty="0" smtClean="0">
              <a:solidFill>
                <a:schemeClr val="bg1"/>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457200" y="1000108"/>
          <a:ext cx="82296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a:xfrm>
            <a:off x="428596" y="6286520"/>
            <a:ext cx="2133600" cy="365125"/>
          </a:xfrm>
        </p:spPr>
        <p:txBody>
          <a:bodyPr/>
          <a:lstStyle/>
          <a:p>
            <a:fld id="{7EFB690D-6508-45D2-91BC-FE9A96654AC5}" type="slidenum">
              <a:rPr lang="ar-SA" smtClean="0"/>
              <a:pPr/>
              <a:t>148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graphicEl>
                                              <a:dgm id="{83D396EA-4F6F-474E-958D-D0FEF631E635}"/>
                                            </p:graphicEl>
                                          </p:spTgt>
                                        </p:tgtEl>
                                        <p:attrNameLst>
                                          <p:attrName>style.visibility</p:attrName>
                                        </p:attrNameLst>
                                      </p:cBhvr>
                                      <p:to>
                                        <p:strVal val="visible"/>
                                      </p:to>
                                    </p:set>
                                    <p:anim calcmode="lin" valueType="num">
                                      <p:cBhvr additive="base">
                                        <p:cTn id="19" dur="2000" fill="hold"/>
                                        <p:tgtEl>
                                          <p:spTgt spid="6">
                                            <p:graphicEl>
                                              <a:dgm id="{83D396EA-4F6F-474E-958D-D0FEF631E635}"/>
                                            </p:graphic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
                                            <p:graphicEl>
                                              <a:dgm id="{83D396EA-4F6F-474E-958D-D0FEF631E63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graphicEl>
                                              <a:dgm id="{178CC057-19EC-4285-BF04-22C8663F0241}"/>
                                            </p:graphicEl>
                                          </p:spTgt>
                                        </p:tgtEl>
                                        <p:attrNameLst>
                                          <p:attrName>style.visibility</p:attrName>
                                        </p:attrNameLst>
                                      </p:cBhvr>
                                      <p:to>
                                        <p:strVal val="visible"/>
                                      </p:to>
                                    </p:set>
                                    <p:anim calcmode="lin" valueType="num">
                                      <p:cBhvr additive="base">
                                        <p:cTn id="25" dur="2000" fill="hold"/>
                                        <p:tgtEl>
                                          <p:spTgt spid="6">
                                            <p:graphicEl>
                                              <a:dgm id="{178CC057-19EC-4285-BF04-22C8663F0241}"/>
                                            </p:graphic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
                                            <p:graphicEl>
                                              <a:dgm id="{178CC057-19EC-4285-BF04-22C8663F0241}"/>
                                            </p:graphic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graphicEl>
                                              <a:dgm id="{483DDA8A-2493-41FC-B332-228D45F95CC5}"/>
                                            </p:graphicEl>
                                          </p:spTgt>
                                        </p:tgtEl>
                                        <p:attrNameLst>
                                          <p:attrName>style.visibility</p:attrName>
                                        </p:attrNameLst>
                                      </p:cBhvr>
                                      <p:to>
                                        <p:strVal val="visible"/>
                                      </p:to>
                                    </p:set>
                                    <p:anim calcmode="lin" valueType="num">
                                      <p:cBhvr additive="base">
                                        <p:cTn id="29" dur="2000" fill="hold"/>
                                        <p:tgtEl>
                                          <p:spTgt spid="6">
                                            <p:graphicEl>
                                              <a:dgm id="{483DDA8A-2493-41FC-B332-228D45F95CC5}"/>
                                            </p:graphic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6">
                                            <p:graphicEl>
                                              <a:dgm id="{483DDA8A-2493-41FC-B332-228D45F95CC5}"/>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6">
                                            <p:graphicEl>
                                              <a:dgm id="{56EA6951-1B39-480B-A788-42A1D958D5EB}"/>
                                            </p:graphicEl>
                                          </p:spTgt>
                                        </p:tgtEl>
                                        <p:attrNameLst>
                                          <p:attrName>style.visibility</p:attrName>
                                        </p:attrNameLst>
                                      </p:cBhvr>
                                      <p:to>
                                        <p:strVal val="visible"/>
                                      </p:to>
                                    </p:set>
                                    <p:anim calcmode="lin" valueType="num">
                                      <p:cBhvr additive="base">
                                        <p:cTn id="35" dur="2000" fill="hold"/>
                                        <p:tgtEl>
                                          <p:spTgt spid="6">
                                            <p:graphicEl>
                                              <a:dgm id="{56EA6951-1B39-480B-A788-42A1D958D5EB}"/>
                                            </p:graphic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6">
                                            <p:graphicEl>
                                              <a:dgm id="{56EA6951-1B39-480B-A788-42A1D958D5EB}"/>
                                            </p:graphic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6">
                                            <p:graphicEl>
                                              <a:dgm id="{F8F37623-B8DB-4FC6-8732-A17E23D67DEE}"/>
                                            </p:graphicEl>
                                          </p:spTgt>
                                        </p:tgtEl>
                                        <p:attrNameLst>
                                          <p:attrName>style.visibility</p:attrName>
                                        </p:attrNameLst>
                                      </p:cBhvr>
                                      <p:to>
                                        <p:strVal val="visible"/>
                                      </p:to>
                                    </p:set>
                                    <p:anim calcmode="lin" valueType="num">
                                      <p:cBhvr additive="base">
                                        <p:cTn id="39" dur="2000" fill="hold"/>
                                        <p:tgtEl>
                                          <p:spTgt spid="6">
                                            <p:graphicEl>
                                              <a:dgm id="{F8F37623-B8DB-4FC6-8732-A17E23D67DEE}"/>
                                            </p:graphic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6">
                                            <p:graphicEl>
                                              <a:dgm id="{F8F37623-B8DB-4FC6-8732-A17E23D67D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بيضاوي 8"/>
          <p:cNvSpPr/>
          <p:nvPr/>
        </p:nvSpPr>
        <p:spPr>
          <a:xfrm>
            <a:off x="1643042" y="1428736"/>
            <a:ext cx="5857916" cy="47863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effectLst>
                  <a:outerShdw blurRad="38100" dist="38100" dir="2700000" algn="tl">
                    <a:srgbClr val="000000">
                      <a:alpha val="43137"/>
                    </a:srgbClr>
                  </a:outerShdw>
                </a:effectLst>
              </a:rPr>
              <a:t>الموقف</a:t>
            </a:r>
          </a:p>
          <a:p>
            <a:pPr algn="ctr"/>
            <a:endParaRPr lang="ar-SA" sz="4400" b="1" dirty="0" smtClean="0">
              <a:effectLst>
                <a:outerShdw blurRad="38100" dist="38100" dir="2700000" algn="tl">
                  <a:srgbClr val="000000">
                    <a:alpha val="43137"/>
                  </a:srgbClr>
                </a:outerShdw>
              </a:effectLst>
            </a:endParaRPr>
          </a:p>
          <a:p>
            <a:pPr algn="ctr"/>
            <a:endParaRPr lang="ar-SA" sz="4400" b="1" dirty="0" smtClean="0">
              <a:effectLst>
                <a:outerShdw blurRad="38100" dist="38100" dir="2700000" algn="tl">
                  <a:srgbClr val="000000">
                    <a:alpha val="43137"/>
                  </a:srgbClr>
                </a:outerShdw>
              </a:effectLst>
            </a:endParaRPr>
          </a:p>
          <a:p>
            <a:pPr algn="ctr"/>
            <a:r>
              <a:rPr lang="ar-SA" sz="4400" b="1" dirty="0" smtClean="0">
                <a:effectLst>
                  <a:outerShdw blurRad="38100" dist="38100" dir="2700000" algn="tl">
                    <a:srgbClr val="000000">
                      <a:alpha val="43137"/>
                    </a:srgbClr>
                  </a:outerShdw>
                </a:effectLst>
              </a:rPr>
              <a:t> </a:t>
            </a:r>
            <a:endParaRPr lang="ar-SA" sz="4400" b="1" dirty="0">
              <a:effectLst>
                <a:outerShdw blurRad="38100" dist="38100" dir="2700000" algn="tl">
                  <a:srgbClr val="000000">
                    <a:alpha val="43137"/>
                  </a:srgbClr>
                </a:outerShdw>
              </a:effectLst>
            </a:endParaRPr>
          </a:p>
        </p:txBody>
      </p:sp>
      <p:sp>
        <p:nvSpPr>
          <p:cNvPr id="2" name="عنوان 1"/>
          <p:cNvSpPr>
            <a:spLocks noGrp="1"/>
          </p:cNvSpPr>
          <p:nvPr>
            <p:ph type="title"/>
          </p:nvPr>
        </p:nvSpPr>
        <p:spPr/>
        <p:txBody>
          <a:bodyPr>
            <a:normAutofit/>
          </a:bodyPr>
          <a:lstStyle/>
          <a:p>
            <a:r>
              <a:rPr lang="ar-SA" sz="5400" b="1" dirty="0" smtClean="0">
                <a:solidFill>
                  <a:srgbClr val="FFFF00"/>
                </a:solidFill>
                <a:effectLst>
                  <a:outerShdw blurRad="38100" dist="38100" dir="2700000" algn="tl">
                    <a:srgbClr val="000000">
                      <a:alpha val="43137"/>
                    </a:srgbClr>
                  </a:outerShdw>
                </a:effectLst>
              </a:rPr>
              <a:t>النظرة الشمولية للقيادة</a:t>
            </a:r>
            <a:endParaRPr lang="ar-SA" sz="5400" b="1" dirty="0">
              <a:solidFill>
                <a:srgbClr val="FFFF00"/>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149</a:t>
            </a:fld>
            <a:endParaRPr lang="ar-SA"/>
          </a:p>
        </p:txBody>
      </p:sp>
      <p:sp>
        <p:nvSpPr>
          <p:cNvPr id="10" name="شكل بيضاوي 9"/>
          <p:cNvSpPr/>
          <p:nvPr/>
        </p:nvSpPr>
        <p:spPr>
          <a:xfrm>
            <a:off x="4357686" y="3714752"/>
            <a:ext cx="2357454"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effectLst>
                  <a:outerShdw blurRad="38100" dist="38100" dir="2700000" algn="tl">
                    <a:srgbClr val="000000">
                      <a:alpha val="43137"/>
                    </a:srgbClr>
                  </a:outerShdw>
                </a:effectLst>
              </a:rPr>
              <a:t>القائد</a:t>
            </a:r>
            <a:endParaRPr lang="ar-SA" sz="4400" b="1" dirty="0">
              <a:effectLst>
                <a:outerShdw blurRad="38100" dist="38100" dir="2700000" algn="tl">
                  <a:srgbClr val="000000">
                    <a:alpha val="43137"/>
                  </a:srgbClr>
                </a:outerShdw>
              </a:effectLst>
            </a:endParaRPr>
          </a:p>
        </p:txBody>
      </p:sp>
      <p:sp>
        <p:nvSpPr>
          <p:cNvPr id="11" name="شكل بيضاوي 10"/>
          <p:cNvSpPr/>
          <p:nvPr/>
        </p:nvSpPr>
        <p:spPr>
          <a:xfrm>
            <a:off x="2571736" y="3571876"/>
            <a:ext cx="2428892"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bg1"/>
                </a:solidFill>
                <a:effectLst>
                  <a:outerShdw blurRad="38100" dist="38100" dir="2700000" algn="tl">
                    <a:srgbClr val="000000">
                      <a:alpha val="43137"/>
                    </a:srgbClr>
                  </a:outerShdw>
                </a:effectLst>
              </a:rPr>
              <a:t>الأتباع</a:t>
            </a:r>
            <a:r>
              <a:rPr lang="ar-SA"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sz="4800" b="1" dirty="0" err="1" smtClean="0">
                <a:solidFill>
                  <a:schemeClr val="tx2">
                    <a:lumMod val="75000"/>
                  </a:schemeClr>
                </a:solidFill>
                <a:effectLst>
                  <a:outerShdw blurRad="38100" dist="38100" dir="2700000" algn="tl">
                    <a:srgbClr val="000000">
                      <a:alpha val="43137"/>
                    </a:srgbClr>
                  </a:outerShdw>
                </a:effectLst>
                <a:latin typeface="Tahoma" pitchFamily="34" charset="0"/>
              </a:rPr>
              <a:t>التون</a:t>
            </a:r>
            <a:r>
              <a:rPr lang="ar-SA" sz="4800" b="1" dirty="0" smtClean="0">
                <a:solidFill>
                  <a:schemeClr val="tx2">
                    <a:lumMod val="75000"/>
                  </a:schemeClr>
                </a:solidFill>
                <a:effectLst>
                  <a:outerShdw blurRad="38100" dist="38100" dir="2700000" algn="tl">
                    <a:srgbClr val="000000">
                      <a:alpha val="43137"/>
                    </a:srgbClr>
                  </a:outerShdw>
                </a:effectLst>
                <a:latin typeface="Tahoma" pitchFamily="34" charset="0"/>
              </a:rPr>
              <a:t> مايو</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a:lnSpc>
                <a:spcPct val="120000"/>
              </a:lnSpc>
              <a:buNone/>
              <a:defRPr/>
            </a:pPr>
            <a:endParaRPr lang="ar-SA" b="1" dirty="0" smtClean="0">
              <a:solidFill>
                <a:schemeClr val="accent6">
                  <a:lumMod val="75000"/>
                </a:schemeClr>
              </a:solidFill>
              <a:latin typeface="Tahoma" pitchFamily="34" charset="0"/>
            </a:endParaRPr>
          </a:p>
          <a:p>
            <a:pPr>
              <a:lnSpc>
                <a:spcPct val="55000"/>
              </a:lnSpc>
              <a:defRPr/>
            </a:pPr>
            <a:endParaRPr lang="ar-SA" b="1" dirty="0" smtClean="0">
              <a:latin typeface="Tahoma" pitchFamily="34" charset="0"/>
            </a:endParaRPr>
          </a:p>
        </p:txBody>
      </p:sp>
      <p:sp>
        <p:nvSpPr>
          <p:cNvPr id="17" name="عنصر نائب للتذييل 16"/>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15</a:t>
            </a:fld>
            <a:endParaRPr lang="ar-SA"/>
          </a:p>
        </p:txBody>
      </p:sp>
      <p:sp>
        <p:nvSpPr>
          <p:cNvPr id="4" name=" 3"/>
          <p:cNvSpPr/>
          <p:nvPr/>
        </p:nvSpPr>
        <p:spPr>
          <a:xfrm>
            <a:off x="857225" y="2000240"/>
            <a:ext cx="6905655" cy="4533900"/>
          </a:xfrm>
          <a:prstGeom prst="funnel">
            <a:avLst/>
          </a:pr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grpSp>
        <p:nvGrpSpPr>
          <p:cNvPr id="5" name="مجموعة 4"/>
          <p:cNvGrpSpPr/>
          <p:nvPr/>
        </p:nvGrpSpPr>
        <p:grpSpPr>
          <a:xfrm>
            <a:off x="4214811" y="2143116"/>
            <a:ext cx="2286016" cy="2107408"/>
            <a:chOff x="4143375" y="409670"/>
            <a:chExt cx="1821656" cy="1821656"/>
          </a:xfrm>
          <a:scene3d>
            <a:camera prst="orthographicFront"/>
            <a:lightRig rig="flat" dir="t"/>
          </a:scene3d>
        </p:grpSpPr>
        <p:sp>
          <p:nvSpPr>
            <p:cNvPr id="6" name="شكل بيضاوي 5"/>
            <p:cNvSpPr/>
            <p:nvPr/>
          </p:nvSpPr>
          <p:spPr>
            <a:xfrm>
              <a:off x="4143375" y="409670"/>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7" name="شكل بيضاوي 4"/>
            <p:cNvSpPr/>
            <p:nvPr/>
          </p:nvSpPr>
          <p:spPr>
            <a:xfrm>
              <a:off x="4410151" y="676445"/>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200" b="1" kern="1200" dirty="0" smtClean="0"/>
                <a:t>تجارب </a:t>
              </a:r>
              <a:r>
                <a:rPr lang="ar-SA" sz="3200" b="1" kern="1200" dirty="0" err="1" smtClean="0"/>
                <a:t>الهوثورن</a:t>
              </a:r>
              <a:endParaRPr lang="en-US" sz="3200" b="1" kern="1200" dirty="0"/>
            </a:p>
          </p:txBody>
        </p:sp>
      </p:grpSp>
      <p:grpSp>
        <p:nvGrpSpPr>
          <p:cNvPr id="8" name="مجموعة 7"/>
          <p:cNvGrpSpPr/>
          <p:nvPr/>
        </p:nvGrpSpPr>
        <p:grpSpPr>
          <a:xfrm>
            <a:off x="1643043" y="2214555"/>
            <a:ext cx="2393160" cy="2035970"/>
            <a:chOff x="2281237" y="850106"/>
            <a:chExt cx="1821656" cy="1821656"/>
          </a:xfrm>
          <a:scene3d>
            <a:camera prst="orthographicFront"/>
            <a:lightRig rig="flat" dir="t"/>
          </a:scene3d>
        </p:grpSpPr>
        <p:sp>
          <p:nvSpPr>
            <p:cNvPr id="9" name="شكل بيضاوي 8"/>
            <p:cNvSpPr/>
            <p:nvPr/>
          </p:nvSpPr>
          <p:spPr>
            <a:xfrm>
              <a:off x="2281237" y="850106"/>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0" name="شكل بيضاوي 4"/>
            <p:cNvSpPr/>
            <p:nvPr/>
          </p:nvSpPr>
          <p:spPr>
            <a:xfrm>
              <a:off x="2352675" y="1116881"/>
              <a:ext cx="1483442"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2800" b="1" dirty="0" smtClean="0"/>
                <a:t>العوامل الإنسانية أكثر تأثيراً من المادية </a:t>
              </a:r>
              <a:endParaRPr lang="en-US" sz="2800" b="1" kern="1200" dirty="0"/>
            </a:p>
          </p:txBody>
        </p:sp>
      </p:grpSp>
      <p:grpSp>
        <p:nvGrpSpPr>
          <p:cNvPr id="11" name="مجموعة 13"/>
          <p:cNvGrpSpPr/>
          <p:nvPr/>
        </p:nvGrpSpPr>
        <p:grpSpPr>
          <a:xfrm>
            <a:off x="3143241" y="4214819"/>
            <a:ext cx="2357455" cy="2107408"/>
            <a:chOff x="3581400" y="2209794"/>
            <a:chExt cx="1821656" cy="1821656"/>
          </a:xfrm>
          <a:scene3d>
            <a:camera prst="orthographicFront"/>
            <a:lightRig rig="flat" dir="t"/>
          </a:scene3d>
        </p:grpSpPr>
        <p:sp>
          <p:nvSpPr>
            <p:cNvPr id="15" name="شكل بيضاوي 14"/>
            <p:cNvSpPr/>
            <p:nvPr/>
          </p:nvSpPr>
          <p:spPr>
            <a:xfrm>
              <a:off x="3581400" y="2209794"/>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شكل بيضاوي 4"/>
            <p:cNvSpPr/>
            <p:nvPr/>
          </p:nvSpPr>
          <p:spPr>
            <a:xfrm>
              <a:off x="3581400" y="2476569"/>
              <a:ext cx="176645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2800" b="1" kern="1200" dirty="0" smtClean="0"/>
                <a:t>العلاقات الاجتماعية من المتغيرات التي توثر على سلوك وإنتاجية الفرد</a:t>
              </a:r>
              <a:endParaRPr lang="en-US" sz="2800" b="1" kern="1200" dirty="0"/>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143001"/>
          </a:xfrm>
        </p:spPr>
        <p:txBody>
          <a:bodyPr rtlCol="1">
            <a:normAutofit/>
          </a:bodyPr>
          <a:lstStyle/>
          <a:p>
            <a:pPr>
              <a:defRPr/>
            </a:pPr>
            <a:r>
              <a:rPr lang="ar-SA" sz="6600" b="1" dirty="0" smtClean="0">
                <a:solidFill>
                  <a:schemeClr val="bg1"/>
                </a:solidFill>
                <a:effectLst>
                  <a:outerShdw blurRad="38100" dist="38100" dir="2700000" algn="tl">
                    <a:srgbClr val="000000">
                      <a:alpha val="43137"/>
                    </a:srgbClr>
                  </a:outerShdw>
                </a:effectLst>
              </a:rPr>
              <a:t>القوة</a:t>
            </a:r>
          </a:p>
        </p:txBody>
      </p:sp>
      <p:graphicFrame>
        <p:nvGraphicFramePr>
          <p:cNvPr id="6" name="عنصر نائب للمحتوى 5"/>
          <p:cNvGraphicFramePr>
            <a:graphicFrameLocks noGrp="1"/>
          </p:cNvGraphicFramePr>
          <p:nvPr>
            <p:ph idx="1"/>
          </p:nvPr>
        </p:nvGraphicFramePr>
        <p:xfrm>
          <a:off x="214282" y="1000108"/>
          <a:ext cx="8715436"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150</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graphicEl>
                                              <a:dgm id="{83D396EA-4F6F-474E-958D-D0FEF631E635}"/>
                                            </p:graphicEl>
                                          </p:spTgt>
                                        </p:tgtEl>
                                        <p:attrNameLst>
                                          <p:attrName>style.visibility</p:attrName>
                                        </p:attrNameLst>
                                      </p:cBhvr>
                                      <p:to>
                                        <p:strVal val="visible"/>
                                      </p:to>
                                    </p:set>
                                    <p:anim calcmode="lin" valueType="num">
                                      <p:cBhvr additive="base">
                                        <p:cTn id="19" dur="2000" fill="hold"/>
                                        <p:tgtEl>
                                          <p:spTgt spid="6">
                                            <p:graphicEl>
                                              <a:dgm id="{83D396EA-4F6F-474E-958D-D0FEF631E635}"/>
                                            </p:graphic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
                                            <p:graphicEl>
                                              <a:dgm id="{83D396EA-4F6F-474E-958D-D0FEF631E63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graphicEl>
                                              <a:dgm id="{178CC057-19EC-4285-BF04-22C8663F0241}"/>
                                            </p:graphicEl>
                                          </p:spTgt>
                                        </p:tgtEl>
                                        <p:attrNameLst>
                                          <p:attrName>style.visibility</p:attrName>
                                        </p:attrNameLst>
                                      </p:cBhvr>
                                      <p:to>
                                        <p:strVal val="visible"/>
                                      </p:to>
                                    </p:set>
                                    <p:anim calcmode="lin" valueType="num">
                                      <p:cBhvr additive="base">
                                        <p:cTn id="25" dur="2000" fill="hold"/>
                                        <p:tgtEl>
                                          <p:spTgt spid="6">
                                            <p:graphicEl>
                                              <a:dgm id="{178CC057-19EC-4285-BF04-22C8663F0241}"/>
                                            </p:graphic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
                                            <p:graphicEl>
                                              <a:dgm id="{178CC057-19EC-4285-BF04-22C8663F0241}"/>
                                            </p:graphic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graphicEl>
                                              <a:dgm id="{483DDA8A-2493-41FC-B332-228D45F95CC5}"/>
                                            </p:graphicEl>
                                          </p:spTgt>
                                        </p:tgtEl>
                                        <p:attrNameLst>
                                          <p:attrName>style.visibility</p:attrName>
                                        </p:attrNameLst>
                                      </p:cBhvr>
                                      <p:to>
                                        <p:strVal val="visible"/>
                                      </p:to>
                                    </p:set>
                                    <p:anim calcmode="lin" valueType="num">
                                      <p:cBhvr additive="base">
                                        <p:cTn id="29" dur="2000" fill="hold"/>
                                        <p:tgtEl>
                                          <p:spTgt spid="6">
                                            <p:graphicEl>
                                              <a:dgm id="{483DDA8A-2493-41FC-B332-228D45F95CC5}"/>
                                            </p:graphic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6">
                                            <p:graphicEl>
                                              <a:dgm id="{483DDA8A-2493-41FC-B332-228D45F95CC5}"/>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6">
                                            <p:graphicEl>
                                              <a:dgm id="{56EA6951-1B39-480B-A788-42A1D958D5EB}"/>
                                            </p:graphicEl>
                                          </p:spTgt>
                                        </p:tgtEl>
                                        <p:attrNameLst>
                                          <p:attrName>style.visibility</p:attrName>
                                        </p:attrNameLst>
                                      </p:cBhvr>
                                      <p:to>
                                        <p:strVal val="visible"/>
                                      </p:to>
                                    </p:set>
                                    <p:anim calcmode="lin" valueType="num">
                                      <p:cBhvr additive="base">
                                        <p:cTn id="35" dur="2000" fill="hold"/>
                                        <p:tgtEl>
                                          <p:spTgt spid="6">
                                            <p:graphicEl>
                                              <a:dgm id="{56EA6951-1B39-480B-A788-42A1D958D5EB}"/>
                                            </p:graphic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6">
                                            <p:graphicEl>
                                              <a:dgm id="{56EA6951-1B39-480B-A788-42A1D958D5EB}"/>
                                            </p:graphic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6">
                                            <p:graphicEl>
                                              <a:dgm id="{F8F37623-B8DB-4FC6-8732-A17E23D67DEE}"/>
                                            </p:graphicEl>
                                          </p:spTgt>
                                        </p:tgtEl>
                                        <p:attrNameLst>
                                          <p:attrName>style.visibility</p:attrName>
                                        </p:attrNameLst>
                                      </p:cBhvr>
                                      <p:to>
                                        <p:strVal val="visible"/>
                                      </p:to>
                                    </p:set>
                                    <p:anim calcmode="lin" valueType="num">
                                      <p:cBhvr additive="base">
                                        <p:cTn id="39" dur="2000" fill="hold"/>
                                        <p:tgtEl>
                                          <p:spTgt spid="6">
                                            <p:graphicEl>
                                              <a:dgm id="{F8F37623-B8DB-4FC6-8732-A17E23D67DEE}"/>
                                            </p:graphic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6">
                                            <p:graphicEl>
                                              <a:dgm id="{F8F37623-B8DB-4FC6-8732-A17E23D67D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071546"/>
          </a:xfrm>
        </p:spPr>
        <p:txBody>
          <a:bodyPr/>
          <a:lstStyle/>
          <a:p>
            <a:r>
              <a:rPr lang="ar-SA" b="1" dirty="0" smtClean="0">
                <a:solidFill>
                  <a:schemeClr val="bg1"/>
                </a:solidFill>
                <a:effectLst>
                  <a:outerShdw blurRad="38100" dist="38100" dir="2700000" algn="tl">
                    <a:srgbClr val="000000">
                      <a:alpha val="43137"/>
                    </a:srgbClr>
                  </a:outerShdw>
                </a:effectLst>
              </a:rPr>
              <a:t>مصادر القوة</a:t>
            </a:r>
            <a:endParaRPr lang="ar-SA" b="1" dirty="0">
              <a:solidFill>
                <a:schemeClr val="bg1"/>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857232"/>
          <a:ext cx="9144000"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151</a:t>
            </a:fld>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6">
                                            <p:graphicEl>
                                              <a:dgm id="{5A522A05-8023-41D7-A924-ADBCC56D1F31}"/>
                                            </p:graphicEl>
                                          </p:spTgt>
                                        </p:tgtEl>
                                        <p:attrNameLst>
                                          <p:attrName>style.visibility</p:attrName>
                                        </p:attrNameLst>
                                      </p:cBhvr>
                                      <p:to>
                                        <p:strVal val="visible"/>
                                      </p:to>
                                    </p:set>
                                    <p:anim calcmode="lin" valueType="num">
                                      <p:cBhvr>
                                        <p:cTn id="16" dur="500" fill="hold"/>
                                        <p:tgtEl>
                                          <p:spTgt spid="6">
                                            <p:graphicEl>
                                              <a:dgm id="{5A522A05-8023-41D7-A924-ADBCC56D1F3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6">
                                            <p:graphicEl>
                                              <a:dgm id="{5A522A05-8023-41D7-A924-ADBCC56D1F3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6">
                                            <p:graphicEl>
                                              <a:dgm id="{5A522A05-8023-41D7-A924-ADBCC56D1F3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6">
                                            <p:graphicEl>
                                              <a:dgm id="{5A522A05-8023-41D7-A924-ADBCC56D1F31}"/>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6">
                                            <p:graphicEl>
                                              <a:dgm id="{E5DB3286-B56F-42EC-B64F-53791981BB1A}"/>
                                            </p:graphicEl>
                                          </p:spTgt>
                                        </p:tgtEl>
                                        <p:attrNameLst>
                                          <p:attrName>style.visibility</p:attrName>
                                        </p:attrNameLst>
                                      </p:cBhvr>
                                      <p:to>
                                        <p:strVal val="visible"/>
                                      </p:to>
                                    </p:set>
                                    <p:anim calcmode="lin" valueType="num">
                                      <p:cBhvr>
                                        <p:cTn id="24" dur="500" fill="hold"/>
                                        <p:tgtEl>
                                          <p:spTgt spid="6">
                                            <p:graphicEl>
                                              <a:dgm id="{E5DB3286-B56F-42EC-B64F-53791981BB1A}"/>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6">
                                            <p:graphicEl>
                                              <a:dgm id="{E5DB3286-B56F-42EC-B64F-53791981BB1A}"/>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6">
                                            <p:graphicEl>
                                              <a:dgm id="{E5DB3286-B56F-42EC-B64F-53791981BB1A}"/>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6">
                                            <p:graphicEl>
                                              <a:dgm id="{E5DB3286-B56F-42EC-B64F-53791981BB1A}"/>
                                            </p:graphic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6">
                                            <p:graphicEl>
                                              <a:dgm id="{3D6FCB13-4CD9-49E3-A317-A9AEDC630D9F}"/>
                                            </p:graphicEl>
                                          </p:spTgt>
                                        </p:tgtEl>
                                        <p:attrNameLst>
                                          <p:attrName>style.visibility</p:attrName>
                                        </p:attrNameLst>
                                      </p:cBhvr>
                                      <p:to>
                                        <p:strVal val="visible"/>
                                      </p:to>
                                    </p:set>
                                    <p:anim calcmode="lin" valueType="num">
                                      <p:cBhvr>
                                        <p:cTn id="30" dur="500" fill="hold"/>
                                        <p:tgtEl>
                                          <p:spTgt spid="6">
                                            <p:graphicEl>
                                              <a:dgm id="{3D6FCB13-4CD9-49E3-A317-A9AEDC630D9F}"/>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6">
                                            <p:graphicEl>
                                              <a:dgm id="{3D6FCB13-4CD9-49E3-A317-A9AEDC630D9F}"/>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6">
                                            <p:graphicEl>
                                              <a:dgm id="{3D6FCB13-4CD9-49E3-A317-A9AEDC630D9F}"/>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6">
                                            <p:graphicEl>
                                              <a:dgm id="{3D6FCB13-4CD9-49E3-A317-A9AEDC630D9F}"/>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6">
                                            <p:graphicEl>
                                              <a:dgm id="{11B26BCC-7FFA-4EC1-87E0-C84ACB864008}"/>
                                            </p:graphicEl>
                                          </p:spTgt>
                                        </p:tgtEl>
                                        <p:attrNameLst>
                                          <p:attrName>style.visibility</p:attrName>
                                        </p:attrNameLst>
                                      </p:cBhvr>
                                      <p:to>
                                        <p:strVal val="visible"/>
                                      </p:to>
                                    </p:set>
                                    <p:anim calcmode="lin" valueType="num">
                                      <p:cBhvr>
                                        <p:cTn id="38" dur="500" fill="hold"/>
                                        <p:tgtEl>
                                          <p:spTgt spid="6">
                                            <p:graphicEl>
                                              <a:dgm id="{11B26BCC-7FFA-4EC1-87E0-C84ACB864008}"/>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6">
                                            <p:graphicEl>
                                              <a:dgm id="{11B26BCC-7FFA-4EC1-87E0-C84ACB864008}"/>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6">
                                            <p:graphicEl>
                                              <a:dgm id="{11B26BCC-7FFA-4EC1-87E0-C84ACB864008}"/>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6">
                                            <p:graphicEl>
                                              <a:dgm id="{11B26BCC-7FFA-4EC1-87E0-C84ACB864008}"/>
                                            </p:graphicEl>
                                          </p:spTgt>
                                        </p:tgtEl>
                                        <p:attrNameLst>
                                          <p:attrName>ppt_y</p:attrName>
                                        </p:attrNameLst>
                                      </p:cBhvr>
                                      <p:tavLst>
                                        <p:tav tm="0">
                                          <p:val>
                                            <p:strVal val="#ppt_y"/>
                                          </p:val>
                                        </p:tav>
                                        <p:tav tm="100000">
                                          <p:val>
                                            <p:strVal val="#ppt_y"/>
                                          </p:val>
                                        </p:tav>
                                      </p:tavLst>
                                    </p:anim>
                                  </p:childTnLst>
                                </p:cTn>
                              </p:par>
                              <p:par>
                                <p:cTn id="42" presetID="39" presetClass="entr" presetSubtype="0" accel="100000" fill="hold" grpId="0" nodeType="withEffect">
                                  <p:stCondLst>
                                    <p:cond delay="0"/>
                                  </p:stCondLst>
                                  <p:childTnLst>
                                    <p:set>
                                      <p:cBhvr>
                                        <p:cTn id="43" dur="1" fill="hold">
                                          <p:stCondLst>
                                            <p:cond delay="0"/>
                                          </p:stCondLst>
                                        </p:cTn>
                                        <p:tgtEl>
                                          <p:spTgt spid="6">
                                            <p:graphicEl>
                                              <a:dgm id="{8B696D6C-A3E0-4EF3-B431-813374619F9C}"/>
                                            </p:graphicEl>
                                          </p:spTgt>
                                        </p:tgtEl>
                                        <p:attrNameLst>
                                          <p:attrName>style.visibility</p:attrName>
                                        </p:attrNameLst>
                                      </p:cBhvr>
                                      <p:to>
                                        <p:strVal val="visible"/>
                                      </p:to>
                                    </p:set>
                                    <p:anim calcmode="lin" valueType="num">
                                      <p:cBhvr>
                                        <p:cTn id="44" dur="500" fill="hold"/>
                                        <p:tgtEl>
                                          <p:spTgt spid="6">
                                            <p:graphicEl>
                                              <a:dgm id="{8B696D6C-A3E0-4EF3-B431-813374619F9C}"/>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6">
                                            <p:graphicEl>
                                              <a:dgm id="{8B696D6C-A3E0-4EF3-B431-813374619F9C}"/>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6">
                                            <p:graphicEl>
                                              <a:dgm id="{8B696D6C-A3E0-4EF3-B431-813374619F9C}"/>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6">
                                            <p:graphicEl>
                                              <a:dgm id="{8B696D6C-A3E0-4EF3-B431-813374619F9C}"/>
                                            </p:graphic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6">
                                            <p:graphicEl>
                                              <a:dgm id="{C9E26936-562A-4966-9424-244FA13D4CD5}"/>
                                            </p:graphicEl>
                                          </p:spTgt>
                                        </p:tgtEl>
                                        <p:attrNameLst>
                                          <p:attrName>style.visibility</p:attrName>
                                        </p:attrNameLst>
                                      </p:cBhvr>
                                      <p:to>
                                        <p:strVal val="visible"/>
                                      </p:to>
                                    </p:set>
                                    <p:anim calcmode="lin" valueType="num">
                                      <p:cBhvr>
                                        <p:cTn id="52" dur="500" fill="hold"/>
                                        <p:tgtEl>
                                          <p:spTgt spid="6">
                                            <p:graphicEl>
                                              <a:dgm id="{C9E26936-562A-4966-9424-244FA13D4CD5}"/>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6">
                                            <p:graphicEl>
                                              <a:dgm id="{C9E26936-562A-4966-9424-244FA13D4CD5}"/>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6">
                                            <p:graphicEl>
                                              <a:dgm id="{C9E26936-562A-4966-9424-244FA13D4CD5}"/>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6">
                                            <p:graphicEl>
                                              <a:dgm id="{C9E26936-562A-4966-9424-244FA13D4CD5}"/>
                                            </p:graphicEl>
                                          </p:spTgt>
                                        </p:tgtEl>
                                        <p:attrNameLst>
                                          <p:attrName>ppt_y</p:attrName>
                                        </p:attrNameLst>
                                      </p:cBhvr>
                                      <p:tavLst>
                                        <p:tav tm="0">
                                          <p:val>
                                            <p:strVal val="#ppt_y"/>
                                          </p:val>
                                        </p:tav>
                                        <p:tav tm="100000">
                                          <p:val>
                                            <p:strVal val="#ppt_y"/>
                                          </p:val>
                                        </p:tav>
                                      </p:tavLst>
                                    </p:anim>
                                  </p:childTnLst>
                                </p:cTn>
                              </p:par>
                              <p:par>
                                <p:cTn id="56" presetID="39" presetClass="entr" presetSubtype="0" accel="100000" fill="hold" grpId="0" nodeType="withEffect">
                                  <p:stCondLst>
                                    <p:cond delay="0"/>
                                  </p:stCondLst>
                                  <p:childTnLst>
                                    <p:set>
                                      <p:cBhvr>
                                        <p:cTn id="57" dur="1" fill="hold">
                                          <p:stCondLst>
                                            <p:cond delay="0"/>
                                          </p:stCondLst>
                                        </p:cTn>
                                        <p:tgtEl>
                                          <p:spTgt spid="6">
                                            <p:graphicEl>
                                              <a:dgm id="{D0E68254-839D-4783-B8F7-1B95009745DE}"/>
                                            </p:graphicEl>
                                          </p:spTgt>
                                        </p:tgtEl>
                                        <p:attrNameLst>
                                          <p:attrName>style.visibility</p:attrName>
                                        </p:attrNameLst>
                                      </p:cBhvr>
                                      <p:to>
                                        <p:strVal val="visible"/>
                                      </p:to>
                                    </p:set>
                                    <p:anim calcmode="lin" valueType="num">
                                      <p:cBhvr>
                                        <p:cTn id="58" dur="500" fill="hold"/>
                                        <p:tgtEl>
                                          <p:spTgt spid="6">
                                            <p:graphicEl>
                                              <a:dgm id="{D0E68254-839D-4783-B8F7-1B95009745DE}"/>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6">
                                            <p:graphicEl>
                                              <a:dgm id="{D0E68254-839D-4783-B8F7-1B95009745DE}"/>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6">
                                            <p:graphicEl>
                                              <a:dgm id="{D0E68254-839D-4783-B8F7-1B95009745DE}"/>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6">
                                            <p:graphicEl>
                                              <a:dgm id="{D0E68254-839D-4783-B8F7-1B95009745DE}"/>
                                            </p:graphic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9" presetClass="entr" presetSubtype="0" accel="100000" fill="hold" grpId="0" nodeType="clickEffect">
                                  <p:stCondLst>
                                    <p:cond delay="0"/>
                                  </p:stCondLst>
                                  <p:childTnLst>
                                    <p:set>
                                      <p:cBhvr>
                                        <p:cTn id="65" dur="1" fill="hold">
                                          <p:stCondLst>
                                            <p:cond delay="0"/>
                                          </p:stCondLst>
                                        </p:cTn>
                                        <p:tgtEl>
                                          <p:spTgt spid="6">
                                            <p:graphicEl>
                                              <a:dgm id="{A7105B8E-CADC-4782-ABD9-C5628A621878}"/>
                                            </p:graphicEl>
                                          </p:spTgt>
                                        </p:tgtEl>
                                        <p:attrNameLst>
                                          <p:attrName>style.visibility</p:attrName>
                                        </p:attrNameLst>
                                      </p:cBhvr>
                                      <p:to>
                                        <p:strVal val="visible"/>
                                      </p:to>
                                    </p:set>
                                    <p:anim calcmode="lin" valueType="num">
                                      <p:cBhvr>
                                        <p:cTn id="66" dur="500" fill="hold"/>
                                        <p:tgtEl>
                                          <p:spTgt spid="6">
                                            <p:graphicEl>
                                              <a:dgm id="{A7105B8E-CADC-4782-ABD9-C5628A621878}"/>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6">
                                            <p:graphicEl>
                                              <a:dgm id="{A7105B8E-CADC-4782-ABD9-C5628A621878}"/>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6">
                                            <p:graphicEl>
                                              <a:dgm id="{A7105B8E-CADC-4782-ABD9-C5628A621878}"/>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6">
                                            <p:graphicEl>
                                              <a:dgm id="{A7105B8E-CADC-4782-ABD9-C5628A621878}"/>
                                            </p:graphicEl>
                                          </p:spTgt>
                                        </p:tgtEl>
                                        <p:attrNameLst>
                                          <p:attrName>ppt_y</p:attrName>
                                        </p:attrNameLst>
                                      </p:cBhvr>
                                      <p:tavLst>
                                        <p:tav tm="0">
                                          <p:val>
                                            <p:strVal val="#ppt_y"/>
                                          </p:val>
                                        </p:tav>
                                        <p:tav tm="100000">
                                          <p:val>
                                            <p:strVal val="#ppt_y"/>
                                          </p:val>
                                        </p:tav>
                                      </p:tavLst>
                                    </p:anim>
                                  </p:childTnLst>
                                </p:cTn>
                              </p:par>
                              <p:par>
                                <p:cTn id="70" presetID="39" presetClass="entr" presetSubtype="0" accel="100000" fill="hold" grpId="0" nodeType="withEffect">
                                  <p:stCondLst>
                                    <p:cond delay="0"/>
                                  </p:stCondLst>
                                  <p:childTnLst>
                                    <p:set>
                                      <p:cBhvr>
                                        <p:cTn id="71" dur="1" fill="hold">
                                          <p:stCondLst>
                                            <p:cond delay="0"/>
                                          </p:stCondLst>
                                        </p:cTn>
                                        <p:tgtEl>
                                          <p:spTgt spid="6">
                                            <p:graphicEl>
                                              <a:dgm id="{70D2C29B-C6BE-4630-A8A1-0E0823A16586}"/>
                                            </p:graphicEl>
                                          </p:spTgt>
                                        </p:tgtEl>
                                        <p:attrNameLst>
                                          <p:attrName>style.visibility</p:attrName>
                                        </p:attrNameLst>
                                      </p:cBhvr>
                                      <p:to>
                                        <p:strVal val="visible"/>
                                      </p:to>
                                    </p:set>
                                    <p:anim calcmode="lin" valueType="num">
                                      <p:cBhvr>
                                        <p:cTn id="72" dur="500" fill="hold"/>
                                        <p:tgtEl>
                                          <p:spTgt spid="6">
                                            <p:graphicEl>
                                              <a:dgm id="{70D2C29B-C6BE-4630-A8A1-0E0823A16586}"/>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6">
                                            <p:graphicEl>
                                              <a:dgm id="{70D2C29B-C6BE-4630-A8A1-0E0823A16586}"/>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6">
                                            <p:graphicEl>
                                              <a:dgm id="{70D2C29B-C6BE-4630-A8A1-0E0823A16586}"/>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6">
                                            <p:graphicEl>
                                              <a:dgm id="{70D2C29B-C6BE-4630-A8A1-0E0823A16586}"/>
                                            </p:graphic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9" presetClass="entr" presetSubtype="0" accel="100000" fill="hold" grpId="0" nodeType="clickEffect">
                                  <p:stCondLst>
                                    <p:cond delay="0"/>
                                  </p:stCondLst>
                                  <p:childTnLst>
                                    <p:set>
                                      <p:cBhvr>
                                        <p:cTn id="79" dur="1" fill="hold">
                                          <p:stCondLst>
                                            <p:cond delay="0"/>
                                          </p:stCondLst>
                                        </p:cTn>
                                        <p:tgtEl>
                                          <p:spTgt spid="6">
                                            <p:graphicEl>
                                              <a:dgm id="{3FA38926-CBDE-47AA-AA19-5EA8FB24452C}"/>
                                            </p:graphicEl>
                                          </p:spTgt>
                                        </p:tgtEl>
                                        <p:attrNameLst>
                                          <p:attrName>style.visibility</p:attrName>
                                        </p:attrNameLst>
                                      </p:cBhvr>
                                      <p:to>
                                        <p:strVal val="visible"/>
                                      </p:to>
                                    </p:set>
                                    <p:anim calcmode="lin" valueType="num">
                                      <p:cBhvr>
                                        <p:cTn id="80" dur="500" fill="hold"/>
                                        <p:tgtEl>
                                          <p:spTgt spid="6">
                                            <p:graphicEl>
                                              <a:dgm id="{3FA38926-CBDE-47AA-AA19-5EA8FB24452C}"/>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6">
                                            <p:graphicEl>
                                              <a:dgm id="{3FA38926-CBDE-47AA-AA19-5EA8FB24452C}"/>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6">
                                            <p:graphicEl>
                                              <a:dgm id="{3FA38926-CBDE-47AA-AA19-5EA8FB24452C}"/>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6">
                                            <p:graphicEl>
                                              <a:dgm id="{3FA38926-CBDE-47AA-AA19-5EA8FB24452C}"/>
                                            </p:graphic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9" presetClass="entr" presetSubtype="0" accel="100000" fill="hold" grpId="0" nodeType="clickEffect">
                                  <p:stCondLst>
                                    <p:cond delay="0"/>
                                  </p:stCondLst>
                                  <p:childTnLst>
                                    <p:set>
                                      <p:cBhvr>
                                        <p:cTn id="87" dur="1" fill="hold">
                                          <p:stCondLst>
                                            <p:cond delay="0"/>
                                          </p:stCondLst>
                                        </p:cTn>
                                        <p:tgtEl>
                                          <p:spTgt spid="6">
                                            <p:graphicEl>
                                              <a:dgm id="{C7EE9181-62C4-4AFB-8B36-E42723220E0C}"/>
                                            </p:graphicEl>
                                          </p:spTgt>
                                        </p:tgtEl>
                                        <p:attrNameLst>
                                          <p:attrName>style.visibility</p:attrName>
                                        </p:attrNameLst>
                                      </p:cBhvr>
                                      <p:to>
                                        <p:strVal val="visible"/>
                                      </p:to>
                                    </p:set>
                                    <p:anim calcmode="lin" valueType="num">
                                      <p:cBhvr>
                                        <p:cTn id="88" dur="500" fill="hold"/>
                                        <p:tgtEl>
                                          <p:spTgt spid="6">
                                            <p:graphicEl>
                                              <a:dgm id="{C7EE9181-62C4-4AFB-8B36-E42723220E0C}"/>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89" dur="500" fill="hold"/>
                                        <p:tgtEl>
                                          <p:spTgt spid="6">
                                            <p:graphicEl>
                                              <a:dgm id="{C7EE9181-62C4-4AFB-8B36-E42723220E0C}"/>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90" dur="500" fill="hold"/>
                                        <p:tgtEl>
                                          <p:spTgt spid="6">
                                            <p:graphicEl>
                                              <a:dgm id="{C7EE9181-62C4-4AFB-8B36-E42723220E0C}"/>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91" dur="500" fill="hold"/>
                                        <p:tgtEl>
                                          <p:spTgt spid="6">
                                            <p:graphicEl>
                                              <a:dgm id="{C7EE9181-62C4-4AFB-8B36-E42723220E0C}"/>
                                            </p:graphicEl>
                                          </p:spTgt>
                                        </p:tgtEl>
                                        <p:attrNameLst>
                                          <p:attrName>ppt_y</p:attrName>
                                        </p:attrNameLst>
                                      </p:cBhvr>
                                      <p:tavLst>
                                        <p:tav tm="0">
                                          <p:val>
                                            <p:strVal val="#ppt_y"/>
                                          </p:val>
                                        </p:tav>
                                        <p:tav tm="100000">
                                          <p:val>
                                            <p:strVal val="#ppt_y"/>
                                          </p:val>
                                        </p:tav>
                                      </p:tavLst>
                                    </p:anim>
                                  </p:childTnLst>
                                </p:cTn>
                              </p:par>
                              <p:par>
                                <p:cTn id="92" presetID="39" presetClass="entr" presetSubtype="0" accel="100000" fill="hold" grpId="0" nodeType="withEffect">
                                  <p:stCondLst>
                                    <p:cond delay="0"/>
                                  </p:stCondLst>
                                  <p:childTnLst>
                                    <p:set>
                                      <p:cBhvr>
                                        <p:cTn id="93" dur="1" fill="hold">
                                          <p:stCondLst>
                                            <p:cond delay="0"/>
                                          </p:stCondLst>
                                        </p:cTn>
                                        <p:tgtEl>
                                          <p:spTgt spid="6">
                                            <p:graphicEl>
                                              <a:dgm id="{0EDCEAFA-6C15-44A7-BA71-4FB37DACAD2F}"/>
                                            </p:graphicEl>
                                          </p:spTgt>
                                        </p:tgtEl>
                                        <p:attrNameLst>
                                          <p:attrName>style.visibility</p:attrName>
                                        </p:attrNameLst>
                                      </p:cBhvr>
                                      <p:to>
                                        <p:strVal val="visible"/>
                                      </p:to>
                                    </p:set>
                                    <p:anim calcmode="lin" valueType="num">
                                      <p:cBhvr>
                                        <p:cTn id="94" dur="500" fill="hold"/>
                                        <p:tgtEl>
                                          <p:spTgt spid="6">
                                            <p:graphicEl>
                                              <a:dgm id="{0EDCEAFA-6C15-44A7-BA71-4FB37DACAD2F}"/>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6">
                                            <p:graphicEl>
                                              <a:dgm id="{0EDCEAFA-6C15-44A7-BA71-4FB37DACAD2F}"/>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6">
                                            <p:graphicEl>
                                              <a:dgm id="{0EDCEAFA-6C15-44A7-BA71-4FB37DACAD2F}"/>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6">
                                            <p:graphicEl>
                                              <a:dgm id="{0EDCEAFA-6C15-44A7-BA71-4FB37DACAD2F}"/>
                                            </p:graphicEl>
                                          </p:spTgt>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9" presetClass="entr" presetSubtype="0" accel="100000" fill="hold" grpId="0" nodeType="clickEffect">
                                  <p:stCondLst>
                                    <p:cond delay="0"/>
                                  </p:stCondLst>
                                  <p:childTnLst>
                                    <p:set>
                                      <p:cBhvr>
                                        <p:cTn id="101" dur="1" fill="hold">
                                          <p:stCondLst>
                                            <p:cond delay="0"/>
                                          </p:stCondLst>
                                        </p:cTn>
                                        <p:tgtEl>
                                          <p:spTgt spid="6">
                                            <p:graphicEl>
                                              <a:dgm id="{45B351CE-3959-4146-9786-8D229B0E4548}"/>
                                            </p:graphicEl>
                                          </p:spTgt>
                                        </p:tgtEl>
                                        <p:attrNameLst>
                                          <p:attrName>style.visibility</p:attrName>
                                        </p:attrNameLst>
                                      </p:cBhvr>
                                      <p:to>
                                        <p:strVal val="visible"/>
                                      </p:to>
                                    </p:set>
                                    <p:anim calcmode="lin" valueType="num">
                                      <p:cBhvr>
                                        <p:cTn id="102" dur="500" fill="hold"/>
                                        <p:tgtEl>
                                          <p:spTgt spid="6">
                                            <p:graphicEl>
                                              <a:dgm id="{45B351CE-3959-4146-9786-8D229B0E4548}"/>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03" dur="500" fill="hold"/>
                                        <p:tgtEl>
                                          <p:spTgt spid="6">
                                            <p:graphicEl>
                                              <a:dgm id="{45B351CE-3959-4146-9786-8D229B0E4548}"/>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04" dur="500" fill="hold"/>
                                        <p:tgtEl>
                                          <p:spTgt spid="6">
                                            <p:graphicEl>
                                              <a:dgm id="{45B351CE-3959-4146-9786-8D229B0E4548}"/>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05" dur="500" fill="hold"/>
                                        <p:tgtEl>
                                          <p:spTgt spid="6">
                                            <p:graphicEl>
                                              <a:dgm id="{45B351CE-3959-4146-9786-8D229B0E4548}"/>
                                            </p:graphicEl>
                                          </p:spTgt>
                                        </p:tgtEl>
                                        <p:attrNameLst>
                                          <p:attrName>ppt_y</p:attrName>
                                        </p:attrNameLst>
                                      </p:cBhvr>
                                      <p:tavLst>
                                        <p:tav tm="0">
                                          <p:val>
                                            <p:strVal val="#ppt_y"/>
                                          </p:val>
                                        </p:tav>
                                        <p:tav tm="100000">
                                          <p:val>
                                            <p:strVal val="#ppt_y"/>
                                          </p:val>
                                        </p:tav>
                                      </p:tavLst>
                                    </p:anim>
                                  </p:childTnLst>
                                </p:cTn>
                              </p:par>
                              <p:par>
                                <p:cTn id="106" presetID="39" presetClass="entr" presetSubtype="0" accel="100000" fill="hold" grpId="0" nodeType="withEffect">
                                  <p:stCondLst>
                                    <p:cond delay="0"/>
                                  </p:stCondLst>
                                  <p:childTnLst>
                                    <p:set>
                                      <p:cBhvr>
                                        <p:cTn id="107" dur="1" fill="hold">
                                          <p:stCondLst>
                                            <p:cond delay="0"/>
                                          </p:stCondLst>
                                        </p:cTn>
                                        <p:tgtEl>
                                          <p:spTgt spid="6">
                                            <p:graphicEl>
                                              <a:dgm id="{E3F99647-1BAE-4946-9020-01A7660B4C19}"/>
                                            </p:graphicEl>
                                          </p:spTgt>
                                        </p:tgtEl>
                                        <p:attrNameLst>
                                          <p:attrName>style.visibility</p:attrName>
                                        </p:attrNameLst>
                                      </p:cBhvr>
                                      <p:to>
                                        <p:strVal val="visible"/>
                                      </p:to>
                                    </p:set>
                                    <p:anim calcmode="lin" valueType="num">
                                      <p:cBhvr>
                                        <p:cTn id="108" dur="500" fill="hold"/>
                                        <p:tgtEl>
                                          <p:spTgt spid="6">
                                            <p:graphicEl>
                                              <a:dgm id="{E3F99647-1BAE-4946-9020-01A7660B4C19}"/>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09" dur="500" fill="hold"/>
                                        <p:tgtEl>
                                          <p:spTgt spid="6">
                                            <p:graphicEl>
                                              <a:dgm id="{E3F99647-1BAE-4946-9020-01A7660B4C19}"/>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10" dur="500" fill="hold"/>
                                        <p:tgtEl>
                                          <p:spTgt spid="6">
                                            <p:graphicEl>
                                              <a:dgm id="{E3F99647-1BAE-4946-9020-01A7660B4C19}"/>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11" dur="500" fill="hold"/>
                                        <p:tgtEl>
                                          <p:spTgt spid="6">
                                            <p:graphicEl>
                                              <a:dgm id="{E3F99647-1BAE-4946-9020-01A7660B4C19}"/>
                                            </p:graphicEl>
                                          </p:spTgt>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9" presetClass="entr" presetSubtype="0" accel="100000" fill="hold" grpId="0" nodeType="clickEffect">
                                  <p:stCondLst>
                                    <p:cond delay="0"/>
                                  </p:stCondLst>
                                  <p:childTnLst>
                                    <p:set>
                                      <p:cBhvr>
                                        <p:cTn id="115" dur="1" fill="hold">
                                          <p:stCondLst>
                                            <p:cond delay="0"/>
                                          </p:stCondLst>
                                        </p:cTn>
                                        <p:tgtEl>
                                          <p:spTgt spid="6">
                                            <p:graphicEl>
                                              <a:dgm id="{A575CA76-81E1-4865-8C98-C9BD767818B0}"/>
                                            </p:graphicEl>
                                          </p:spTgt>
                                        </p:tgtEl>
                                        <p:attrNameLst>
                                          <p:attrName>style.visibility</p:attrName>
                                        </p:attrNameLst>
                                      </p:cBhvr>
                                      <p:to>
                                        <p:strVal val="visible"/>
                                      </p:to>
                                    </p:set>
                                    <p:anim calcmode="lin" valueType="num">
                                      <p:cBhvr>
                                        <p:cTn id="116" dur="500" fill="hold"/>
                                        <p:tgtEl>
                                          <p:spTgt spid="6">
                                            <p:graphicEl>
                                              <a:dgm id="{A575CA76-81E1-4865-8C98-C9BD767818B0}"/>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17" dur="500" fill="hold"/>
                                        <p:tgtEl>
                                          <p:spTgt spid="6">
                                            <p:graphicEl>
                                              <a:dgm id="{A575CA76-81E1-4865-8C98-C9BD767818B0}"/>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18" dur="500" fill="hold"/>
                                        <p:tgtEl>
                                          <p:spTgt spid="6">
                                            <p:graphicEl>
                                              <a:dgm id="{A575CA76-81E1-4865-8C98-C9BD767818B0}"/>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19" dur="500" fill="hold"/>
                                        <p:tgtEl>
                                          <p:spTgt spid="6">
                                            <p:graphicEl>
                                              <a:dgm id="{A575CA76-81E1-4865-8C98-C9BD767818B0}"/>
                                            </p:graphicEl>
                                          </p:spTgt>
                                        </p:tgtEl>
                                        <p:attrNameLst>
                                          <p:attrName>ppt_y</p:attrName>
                                        </p:attrNameLst>
                                      </p:cBhvr>
                                      <p:tavLst>
                                        <p:tav tm="0">
                                          <p:val>
                                            <p:strVal val="#ppt_y"/>
                                          </p:val>
                                        </p:tav>
                                        <p:tav tm="100000">
                                          <p:val>
                                            <p:strVal val="#ppt_y"/>
                                          </p:val>
                                        </p:tav>
                                      </p:tavLst>
                                    </p:anim>
                                  </p:childTnLst>
                                </p:cTn>
                              </p:par>
                              <p:par>
                                <p:cTn id="120" presetID="39" presetClass="entr" presetSubtype="0" accel="100000" fill="hold" grpId="0" nodeType="withEffect">
                                  <p:stCondLst>
                                    <p:cond delay="0"/>
                                  </p:stCondLst>
                                  <p:childTnLst>
                                    <p:set>
                                      <p:cBhvr>
                                        <p:cTn id="121" dur="1" fill="hold">
                                          <p:stCondLst>
                                            <p:cond delay="0"/>
                                          </p:stCondLst>
                                        </p:cTn>
                                        <p:tgtEl>
                                          <p:spTgt spid="6">
                                            <p:graphicEl>
                                              <a:dgm id="{7710AB1C-07C9-4153-896D-166BF15F3587}"/>
                                            </p:graphicEl>
                                          </p:spTgt>
                                        </p:tgtEl>
                                        <p:attrNameLst>
                                          <p:attrName>style.visibility</p:attrName>
                                        </p:attrNameLst>
                                      </p:cBhvr>
                                      <p:to>
                                        <p:strVal val="visible"/>
                                      </p:to>
                                    </p:set>
                                    <p:anim calcmode="lin" valueType="num">
                                      <p:cBhvr>
                                        <p:cTn id="122" dur="500" fill="hold"/>
                                        <p:tgtEl>
                                          <p:spTgt spid="6">
                                            <p:graphicEl>
                                              <a:dgm id="{7710AB1C-07C9-4153-896D-166BF15F3587}"/>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23" dur="500" fill="hold"/>
                                        <p:tgtEl>
                                          <p:spTgt spid="6">
                                            <p:graphicEl>
                                              <a:dgm id="{7710AB1C-07C9-4153-896D-166BF15F3587}"/>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24" dur="500" fill="hold"/>
                                        <p:tgtEl>
                                          <p:spTgt spid="6">
                                            <p:graphicEl>
                                              <a:dgm id="{7710AB1C-07C9-4153-896D-166BF15F3587}"/>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25" dur="500" fill="hold"/>
                                        <p:tgtEl>
                                          <p:spTgt spid="6">
                                            <p:graphicEl>
                                              <a:dgm id="{7710AB1C-07C9-4153-896D-166BF15F3587}"/>
                                            </p:graphicEl>
                                          </p:spTgt>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9" presetClass="entr" presetSubtype="0" accel="100000" fill="hold" grpId="0" nodeType="clickEffect">
                                  <p:stCondLst>
                                    <p:cond delay="0"/>
                                  </p:stCondLst>
                                  <p:childTnLst>
                                    <p:set>
                                      <p:cBhvr>
                                        <p:cTn id="129" dur="1" fill="hold">
                                          <p:stCondLst>
                                            <p:cond delay="0"/>
                                          </p:stCondLst>
                                        </p:cTn>
                                        <p:tgtEl>
                                          <p:spTgt spid="6">
                                            <p:graphicEl>
                                              <a:dgm id="{3E9D3910-D704-4D55-9843-B3CFA9E0EB8D}"/>
                                            </p:graphicEl>
                                          </p:spTgt>
                                        </p:tgtEl>
                                        <p:attrNameLst>
                                          <p:attrName>style.visibility</p:attrName>
                                        </p:attrNameLst>
                                      </p:cBhvr>
                                      <p:to>
                                        <p:strVal val="visible"/>
                                      </p:to>
                                    </p:set>
                                    <p:anim calcmode="lin" valueType="num">
                                      <p:cBhvr>
                                        <p:cTn id="130" dur="500" fill="hold"/>
                                        <p:tgtEl>
                                          <p:spTgt spid="6">
                                            <p:graphicEl>
                                              <a:dgm id="{3E9D3910-D704-4D55-9843-B3CFA9E0EB8D}"/>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31" dur="500" fill="hold"/>
                                        <p:tgtEl>
                                          <p:spTgt spid="6">
                                            <p:graphicEl>
                                              <a:dgm id="{3E9D3910-D704-4D55-9843-B3CFA9E0EB8D}"/>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32" dur="500" fill="hold"/>
                                        <p:tgtEl>
                                          <p:spTgt spid="6">
                                            <p:graphicEl>
                                              <a:dgm id="{3E9D3910-D704-4D55-9843-B3CFA9E0EB8D}"/>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33" dur="500" fill="hold"/>
                                        <p:tgtEl>
                                          <p:spTgt spid="6">
                                            <p:graphicEl>
                                              <a:dgm id="{3E9D3910-D704-4D55-9843-B3CFA9E0EB8D}"/>
                                            </p:graphicEl>
                                          </p:spTgt>
                                        </p:tgtEl>
                                        <p:attrNameLst>
                                          <p:attrName>ppt_y</p:attrName>
                                        </p:attrNameLst>
                                      </p:cBhvr>
                                      <p:tavLst>
                                        <p:tav tm="0">
                                          <p:val>
                                            <p:strVal val="#ppt_y"/>
                                          </p:val>
                                        </p:tav>
                                        <p:tav tm="100000">
                                          <p:val>
                                            <p:strVal val="#ppt_y"/>
                                          </p:val>
                                        </p:tav>
                                      </p:tavLst>
                                    </p:anim>
                                  </p:childTnLst>
                                </p:cTn>
                              </p:par>
                              <p:par>
                                <p:cTn id="134" presetID="39" presetClass="entr" presetSubtype="0" accel="100000" fill="hold" grpId="0" nodeType="withEffect">
                                  <p:stCondLst>
                                    <p:cond delay="0"/>
                                  </p:stCondLst>
                                  <p:childTnLst>
                                    <p:set>
                                      <p:cBhvr>
                                        <p:cTn id="135" dur="1" fill="hold">
                                          <p:stCondLst>
                                            <p:cond delay="0"/>
                                          </p:stCondLst>
                                        </p:cTn>
                                        <p:tgtEl>
                                          <p:spTgt spid="6">
                                            <p:graphicEl>
                                              <a:dgm id="{B2C49302-26D9-40F0-8366-5F1A878276A0}"/>
                                            </p:graphicEl>
                                          </p:spTgt>
                                        </p:tgtEl>
                                        <p:attrNameLst>
                                          <p:attrName>style.visibility</p:attrName>
                                        </p:attrNameLst>
                                      </p:cBhvr>
                                      <p:to>
                                        <p:strVal val="visible"/>
                                      </p:to>
                                    </p:set>
                                    <p:anim calcmode="lin" valueType="num">
                                      <p:cBhvr>
                                        <p:cTn id="136" dur="500" fill="hold"/>
                                        <p:tgtEl>
                                          <p:spTgt spid="6">
                                            <p:graphicEl>
                                              <a:dgm id="{B2C49302-26D9-40F0-8366-5F1A878276A0}"/>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37" dur="500" fill="hold"/>
                                        <p:tgtEl>
                                          <p:spTgt spid="6">
                                            <p:graphicEl>
                                              <a:dgm id="{B2C49302-26D9-40F0-8366-5F1A878276A0}"/>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38" dur="500" fill="hold"/>
                                        <p:tgtEl>
                                          <p:spTgt spid="6">
                                            <p:graphicEl>
                                              <a:dgm id="{B2C49302-26D9-40F0-8366-5F1A878276A0}"/>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39" dur="500" fill="hold"/>
                                        <p:tgtEl>
                                          <p:spTgt spid="6">
                                            <p:graphicEl>
                                              <a:dgm id="{B2C49302-26D9-40F0-8366-5F1A878276A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smtClean="0"/>
              <a:t>أ .بدرية الجهني </a:t>
            </a:r>
            <a:endParaRPr lang="ar-SA"/>
          </a:p>
        </p:txBody>
      </p:sp>
      <p:sp>
        <p:nvSpPr>
          <p:cNvPr id="3" name="عنصر نائب لرقم الشريحة 2"/>
          <p:cNvSpPr>
            <a:spLocks noGrp="1"/>
          </p:cNvSpPr>
          <p:nvPr>
            <p:ph type="sldNum" sz="quarter" idx="12"/>
          </p:nvPr>
        </p:nvSpPr>
        <p:spPr/>
        <p:txBody>
          <a:bodyPr/>
          <a:lstStyle/>
          <a:p>
            <a:fld id="{7EFB690D-6508-45D2-91BC-FE9A96654AC5}" type="slidenum">
              <a:rPr lang="ar-SA" smtClean="0"/>
              <a:pPr/>
              <a:t>152</a:t>
            </a:fld>
            <a:endParaRPr lang="ar-SA"/>
          </a:p>
        </p:txBody>
      </p:sp>
      <p:sp>
        <p:nvSpPr>
          <p:cNvPr id="4" name="مستطيل 3"/>
          <p:cNvSpPr/>
          <p:nvPr/>
        </p:nvSpPr>
        <p:spPr>
          <a:xfrm>
            <a:off x="214282" y="428604"/>
            <a:ext cx="8429684" cy="5816977"/>
          </a:xfrm>
          <a:prstGeom prst="rect">
            <a:avLst/>
          </a:prstGeom>
        </p:spPr>
        <p:txBody>
          <a:bodyPr wrap="square">
            <a:spAutoFit/>
          </a:bodyPr>
          <a:lstStyle/>
          <a:p>
            <a:pPr algn="ctr">
              <a:buClr>
                <a:srgbClr val="FA8B78"/>
              </a:buClr>
            </a:pPr>
            <a:r>
              <a:rPr lang="ar-SA" sz="4000" b="1" dirty="0" smtClean="0">
                <a:solidFill>
                  <a:schemeClr val="tx2">
                    <a:lumMod val="75000"/>
                  </a:schemeClr>
                </a:solidFill>
                <a:effectLst>
                  <a:outerShdw blurRad="38100" dist="38100" dir="2700000" algn="tl">
                    <a:srgbClr val="000000"/>
                  </a:outerShdw>
                </a:effectLst>
              </a:rPr>
              <a:t>نظريات </a:t>
            </a:r>
            <a:r>
              <a:rPr lang="ar-SA" sz="4000" b="1" dirty="0" smtClean="0">
                <a:solidFill>
                  <a:schemeClr val="tx2">
                    <a:lumMod val="75000"/>
                  </a:schemeClr>
                </a:solidFill>
                <a:effectLst>
                  <a:outerShdw blurRad="38100" dist="38100" dir="2700000" algn="tl">
                    <a:srgbClr val="000000"/>
                  </a:outerShdw>
                </a:effectLst>
              </a:rPr>
              <a:t>القيادة </a:t>
            </a:r>
            <a:endParaRPr lang="en-US" sz="4000" b="1" dirty="0" smtClean="0">
              <a:solidFill>
                <a:schemeClr val="tx2">
                  <a:lumMod val="75000"/>
                </a:schemeClr>
              </a:solidFill>
              <a:effectLst>
                <a:outerShdw blurRad="38100" dist="38100" dir="2700000" algn="tl">
                  <a:srgbClr val="000000"/>
                </a:outerShdw>
              </a:effectLst>
            </a:endParaRPr>
          </a:p>
          <a:p>
            <a:pPr algn="ctr">
              <a:buClr>
                <a:srgbClr val="FA8B78"/>
              </a:buClr>
            </a:pPr>
            <a:r>
              <a:rPr lang="ar-SA" sz="4000" kern="10" dirty="0" smtClean="0">
                <a:ln w="9525">
                  <a:noFill/>
                  <a:round/>
                  <a:headEnd/>
                  <a:tailEnd/>
                </a:ln>
                <a:solidFill>
                  <a:schemeClr val="tx2">
                    <a:lumMod val="75000"/>
                  </a:schemeClr>
                </a:solidFill>
                <a:effectLst>
                  <a:outerShdw dist="68392" dir="14891915" algn="ctr" rotWithShape="0">
                    <a:schemeClr val="bg2">
                      <a:alpha val="50000"/>
                    </a:schemeClr>
                  </a:outerShdw>
                </a:effectLst>
                <a:latin typeface="Arial Black"/>
              </a:rPr>
              <a:t>أولاً : نظريات السمات</a:t>
            </a:r>
          </a:p>
          <a:p>
            <a:pPr>
              <a:buClr>
                <a:srgbClr val="FA8B78"/>
              </a:buClr>
              <a:buFont typeface="Wingdings" pitchFamily="2" charset="2"/>
              <a:buChar char="q"/>
            </a:pPr>
            <a:r>
              <a:rPr lang="ar-SA" sz="3600" dirty="0" smtClean="0">
                <a:solidFill>
                  <a:schemeClr val="tx2">
                    <a:lumMod val="75000"/>
                  </a:schemeClr>
                </a:solidFill>
              </a:rPr>
              <a:t>هناك </a:t>
            </a:r>
            <a:r>
              <a:rPr lang="ar-SA" sz="3600" dirty="0" smtClean="0">
                <a:solidFill>
                  <a:schemeClr val="tx2">
                    <a:lumMod val="75000"/>
                  </a:schemeClr>
                </a:solidFill>
              </a:rPr>
              <a:t>صفات خاصة بالقائد يولد </a:t>
            </a:r>
            <a:r>
              <a:rPr lang="ar-SA" sz="3600" dirty="0" err="1" smtClean="0">
                <a:solidFill>
                  <a:schemeClr val="tx2">
                    <a:lumMod val="75000"/>
                  </a:schemeClr>
                </a:solidFill>
              </a:rPr>
              <a:t>بها</a:t>
            </a:r>
            <a:r>
              <a:rPr lang="ar-SA" sz="3600" dirty="0" smtClean="0">
                <a:solidFill>
                  <a:schemeClr val="tx2">
                    <a:lumMod val="75000"/>
                  </a:schemeClr>
                </a:solidFill>
              </a:rPr>
              <a:t> . والقيادة مسألة وراثية .</a:t>
            </a:r>
          </a:p>
          <a:p>
            <a:pPr>
              <a:buClr>
                <a:srgbClr val="FA8B78"/>
              </a:buClr>
              <a:buFont typeface="Wingdings" pitchFamily="2" charset="2"/>
              <a:buChar char="q"/>
            </a:pPr>
            <a:r>
              <a:rPr lang="ar-SA" sz="3200" b="1" dirty="0" smtClean="0">
                <a:solidFill>
                  <a:schemeClr val="tx2">
                    <a:lumMod val="75000"/>
                  </a:schemeClr>
                </a:solidFill>
                <a:effectLst>
                  <a:outerShdw blurRad="38100" dist="38100" dir="2700000" algn="tl">
                    <a:srgbClr val="000000">
                      <a:alpha val="43137"/>
                    </a:srgbClr>
                  </a:outerShdw>
                </a:effectLst>
              </a:rPr>
              <a:t>حددت </a:t>
            </a:r>
            <a:r>
              <a:rPr lang="ar-SA" sz="3200" b="1" dirty="0" smtClean="0">
                <a:solidFill>
                  <a:schemeClr val="tx2">
                    <a:lumMod val="75000"/>
                  </a:schemeClr>
                </a:solidFill>
                <a:effectLst>
                  <a:outerShdw blurRad="38100" dist="38100" dir="2700000" algn="tl">
                    <a:srgbClr val="000000">
                      <a:alpha val="43137"/>
                    </a:srgbClr>
                  </a:outerShdw>
                </a:effectLst>
              </a:rPr>
              <a:t>صفات محددة للقادة الناجحين ( الذكاء / قوة الشخصية / الطموح / الشجاعة / الثقة بالنفس 000000 ) </a:t>
            </a:r>
          </a:p>
          <a:p>
            <a:pPr algn="ctr">
              <a:buClr>
                <a:srgbClr val="FA8B78"/>
              </a:buClr>
              <a:buFont typeface="Wingdings" pitchFamily="2" charset="2"/>
              <a:buNone/>
            </a:pPr>
            <a:r>
              <a:rPr lang="ar-SA" sz="4800" b="1" dirty="0" smtClean="0">
                <a:solidFill>
                  <a:schemeClr val="tx2">
                    <a:lumMod val="75000"/>
                  </a:schemeClr>
                </a:solidFill>
              </a:rPr>
              <a:t>الانتقادات</a:t>
            </a:r>
            <a:r>
              <a:rPr lang="ar-SA" sz="3600" b="1" dirty="0" smtClean="0">
                <a:solidFill>
                  <a:schemeClr val="tx2">
                    <a:lumMod val="75000"/>
                  </a:schemeClr>
                </a:solidFill>
              </a:rPr>
              <a:t> </a:t>
            </a:r>
            <a:endParaRPr lang="ar-SA" sz="3600" b="1" dirty="0" smtClean="0">
              <a:solidFill>
                <a:schemeClr val="tx2">
                  <a:lumMod val="75000"/>
                </a:schemeClr>
              </a:solidFill>
            </a:endParaRPr>
          </a:p>
          <a:p>
            <a:pPr>
              <a:buClr>
                <a:srgbClr val="FA8B78"/>
              </a:buClr>
              <a:buFont typeface="Wingdings" pitchFamily="2" charset="2"/>
              <a:buChar char="v"/>
            </a:pPr>
            <a:r>
              <a:rPr lang="ar-SA" sz="3600" b="1" dirty="0" smtClean="0">
                <a:solidFill>
                  <a:schemeClr val="tx2">
                    <a:lumMod val="75000"/>
                  </a:schemeClr>
                </a:solidFill>
              </a:rPr>
              <a:t> </a:t>
            </a:r>
            <a:r>
              <a:rPr lang="ar-SA" sz="3600" b="1" dirty="0" smtClean="0">
                <a:solidFill>
                  <a:schemeClr val="tx2">
                    <a:lumMod val="75000"/>
                  </a:schemeClr>
                </a:solidFill>
                <a:effectLst>
                  <a:outerShdw blurRad="38100" dist="38100" dir="2700000" algn="tl">
                    <a:srgbClr val="000000">
                      <a:alpha val="43137"/>
                    </a:srgbClr>
                  </a:outerShdw>
                </a:effectLst>
              </a:rPr>
              <a:t>تجاهلت هذه النظريات احتياجات </a:t>
            </a:r>
            <a:r>
              <a:rPr lang="ar-SA" sz="3600" b="1" dirty="0" err="1" smtClean="0">
                <a:solidFill>
                  <a:schemeClr val="tx2">
                    <a:lumMod val="75000"/>
                  </a:schemeClr>
                </a:solidFill>
                <a:effectLst>
                  <a:outerShdw blurRad="38100" dist="38100" dir="2700000" algn="tl">
                    <a:srgbClr val="000000">
                      <a:alpha val="43137"/>
                    </a:srgbClr>
                  </a:outerShdw>
                </a:effectLst>
              </a:rPr>
              <a:t>الاتباع</a:t>
            </a:r>
            <a:r>
              <a:rPr lang="ar-SA" sz="3600" b="1" dirty="0" smtClean="0">
                <a:solidFill>
                  <a:schemeClr val="tx2">
                    <a:lumMod val="75000"/>
                  </a:schemeClr>
                </a:solidFill>
                <a:effectLst>
                  <a:outerShdw blurRad="38100" dist="38100" dir="2700000" algn="tl">
                    <a:srgbClr val="000000">
                      <a:alpha val="43137"/>
                    </a:srgbClr>
                  </a:outerShdw>
                </a:effectLst>
              </a:rPr>
              <a:t>.</a:t>
            </a:r>
          </a:p>
          <a:p>
            <a:pPr>
              <a:buClr>
                <a:srgbClr val="FA8B78"/>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فشلت في تحديد وترتيب الصفات وأهميتها.</a:t>
            </a:r>
          </a:p>
          <a:p>
            <a:pPr>
              <a:buClr>
                <a:srgbClr val="FA8B78"/>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 أهملت عوامل الموقف.</a:t>
            </a:r>
            <a:endParaRPr lang="en-US" sz="36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i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33"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34"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5"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42"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43"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44"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 calcmode="lin" valueType="num">
                                      <p:cBhvr>
                                        <p:cTn id="50"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51"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52"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53"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5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153</a:t>
            </a:fld>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B62F126A-6E49-46E6-A556-ECC5644E34DC}"/>
                                            </p:graphicEl>
                                          </p:spTgt>
                                        </p:tgtEl>
                                        <p:attrNameLst>
                                          <p:attrName>style.visibility</p:attrName>
                                        </p:attrNameLst>
                                      </p:cBhvr>
                                      <p:to>
                                        <p:strVal val="visible"/>
                                      </p:to>
                                    </p:set>
                                    <p:anim calcmode="lin" valueType="num">
                                      <p:cBhvr>
                                        <p:cTn id="7" dur="500" fill="hold"/>
                                        <p:tgtEl>
                                          <p:spTgt spid="6">
                                            <p:graphicEl>
                                              <a:dgm id="{B62F126A-6E49-46E6-A556-ECC5644E34DC}"/>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B62F126A-6E49-46E6-A556-ECC5644E34DC}"/>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B62F126A-6E49-46E6-A556-ECC5644E34DC}"/>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B62F126A-6E49-46E6-A556-ECC5644E34DC}"/>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B62F126A-6E49-46E6-A556-ECC5644E34DC}"/>
                                            </p:graphic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graphicEl>
                                              <a:dgm id="{4065C6BC-9B06-400B-9534-B11B466E364A}"/>
                                            </p:graphicEl>
                                          </p:spTgt>
                                        </p:tgtEl>
                                        <p:attrNameLst>
                                          <p:attrName>style.visibility</p:attrName>
                                        </p:attrNameLst>
                                      </p:cBhvr>
                                      <p:to>
                                        <p:strVal val="visible"/>
                                      </p:to>
                                    </p:set>
                                    <p:anim calcmode="lin" valueType="num">
                                      <p:cBhvr>
                                        <p:cTn id="14" dur="500" fill="hold"/>
                                        <p:tgtEl>
                                          <p:spTgt spid="6">
                                            <p:graphicEl>
                                              <a:dgm id="{4065C6BC-9B06-400B-9534-B11B466E364A}"/>
                                            </p:graphicEl>
                                          </p:spTgt>
                                        </p:tgtEl>
                                        <p:attrNameLst>
                                          <p:attrName>ppt_w</p:attrName>
                                        </p:attrNameLst>
                                      </p:cBhvr>
                                      <p:tavLst>
                                        <p:tav tm="0">
                                          <p:val>
                                            <p:strVal val="#ppt_w*0.05"/>
                                          </p:val>
                                        </p:tav>
                                        <p:tav tm="100000">
                                          <p:val>
                                            <p:strVal val="#ppt_w"/>
                                          </p:val>
                                        </p:tav>
                                      </p:tavLst>
                                    </p:anim>
                                    <p:anim calcmode="lin" valueType="num">
                                      <p:cBhvr>
                                        <p:cTn id="15" dur="500" fill="hold"/>
                                        <p:tgtEl>
                                          <p:spTgt spid="6">
                                            <p:graphicEl>
                                              <a:dgm id="{4065C6BC-9B06-400B-9534-B11B466E364A}"/>
                                            </p:graphicEl>
                                          </p:spTgt>
                                        </p:tgtEl>
                                        <p:attrNameLst>
                                          <p:attrName>ppt_h</p:attrName>
                                        </p:attrNameLst>
                                      </p:cBhvr>
                                      <p:tavLst>
                                        <p:tav tm="0">
                                          <p:val>
                                            <p:strVal val="#ppt_h"/>
                                          </p:val>
                                        </p:tav>
                                        <p:tav tm="100000">
                                          <p:val>
                                            <p:strVal val="#ppt_h"/>
                                          </p:val>
                                        </p:tav>
                                      </p:tavLst>
                                    </p:anim>
                                    <p:anim calcmode="lin" valueType="num">
                                      <p:cBhvr>
                                        <p:cTn id="16" dur="500" fill="hold"/>
                                        <p:tgtEl>
                                          <p:spTgt spid="6">
                                            <p:graphicEl>
                                              <a:dgm id="{4065C6BC-9B06-400B-9534-B11B466E364A}"/>
                                            </p:graphicEl>
                                          </p:spTgt>
                                        </p:tgtEl>
                                        <p:attrNameLst>
                                          <p:attrName>ppt_x</p:attrName>
                                        </p:attrNameLst>
                                      </p:cBhvr>
                                      <p:tavLst>
                                        <p:tav tm="0">
                                          <p:val>
                                            <p:strVal val="#ppt_x-.2"/>
                                          </p:val>
                                        </p:tav>
                                        <p:tav tm="100000">
                                          <p:val>
                                            <p:strVal val="#ppt_x"/>
                                          </p:val>
                                        </p:tav>
                                      </p:tavLst>
                                    </p:anim>
                                    <p:anim calcmode="lin" valueType="num">
                                      <p:cBhvr>
                                        <p:cTn id="17" dur="500" fill="hold"/>
                                        <p:tgtEl>
                                          <p:spTgt spid="6">
                                            <p:graphicEl>
                                              <a:dgm id="{4065C6BC-9B06-400B-9534-B11B466E364A}"/>
                                            </p:graphicEl>
                                          </p:spTgt>
                                        </p:tgtEl>
                                        <p:attrNameLst>
                                          <p:attrName>ppt_y</p:attrName>
                                        </p:attrNameLst>
                                      </p:cBhvr>
                                      <p:tavLst>
                                        <p:tav tm="0">
                                          <p:val>
                                            <p:strVal val="#ppt_y"/>
                                          </p:val>
                                        </p:tav>
                                        <p:tav tm="100000">
                                          <p:val>
                                            <p:strVal val="#ppt_y"/>
                                          </p:val>
                                        </p:tav>
                                      </p:tavLst>
                                    </p:anim>
                                    <p:animEffect transition="in" filter="fade">
                                      <p:cBhvr>
                                        <p:cTn id="18" dur="500"/>
                                        <p:tgtEl>
                                          <p:spTgt spid="6">
                                            <p:graphicEl>
                                              <a:dgm id="{4065C6BC-9B06-400B-9534-B11B466E36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6">
                                            <p:graphicEl>
                                              <a:dgm id="{97873648-03D9-4700-BBB1-E0A759982ACF}"/>
                                            </p:graphicEl>
                                          </p:spTgt>
                                        </p:tgtEl>
                                        <p:attrNameLst>
                                          <p:attrName>style.visibility</p:attrName>
                                        </p:attrNameLst>
                                      </p:cBhvr>
                                      <p:to>
                                        <p:strVal val="visible"/>
                                      </p:to>
                                    </p:set>
                                    <p:anim calcmode="lin" valueType="num">
                                      <p:cBhvr>
                                        <p:cTn id="23" dur="500" fill="hold"/>
                                        <p:tgtEl>
                                          <p:spTgt spid="6">
                                            <p:graphicEl>
                                              <a:dgm id="{97873648-03D9-4700-BBB1-E0A759982ACF}"/>
                                            </p:graphicEl>
                                          </p:spTgt>
                                        </p:tgtEl>
                                        <p:attrNameLst>
                                          <p:attrName>ppt_w</p:attrName>
                                        </p:attrNameLst>
                                      </p:cBhvr>
                                      <p:tavLst>
                                        <p:tav tm="0">
                                          <p:val>
                                            <p:strVal val="#ppt_w*0.05"/>
                                          </p:val>
                                        </p:tav>
                                        <p:tav tm="100000">
                                          <p:val>
                                            <p:strVal val="#ppt_w"/>
                                          </p:val>
                                        </p:tav>
                                      </p:tavLst>
                                    </p:anim>
                                    <p:anim calcmode="lin" valueType="num">
                                      <p:cBhvr>
                                        <p:cTn id="24" dur="500" fill="hold"/>
                                        <p:tgtEl>
                                          <p:spTgt spid="6">
                                            <p:graphicEl>
                                              <a:dgm id="{97873648-03D9-4700-BBB1-E0A759982ACF}"/>
                                            </p:graphicEl>
                                          </p:spTgt>
                                        </p:tgtEl>
                                        <p:attrNameLst>
                                          <p:attrName>ppt_h</p:attrName>
                                        </p:attrNameLst>
                                      </p:cBhvr>
                                      <p:tavLst>
                                        <p:tav tm="0">
                                          <p:val>
                                            <p:strVal val="#ppt_h"/>
                                          </p:val>
                                        </p:tav>
                                        <p:tav tm="100000">
                                          <p:val>
                                            <p:strVal val="#ppt_h"/>
                                          </p:val>
                                        </p:tav>
                                      </p:tavLst>
                                    </p:anim>
                                    <p:anim calcmode="lin" valueType="num">
                                      <p:cBhvr>
                                        <p:cTn id="25" dur="500" fill="hold"/>
                                        <p:tgtEl>
                                          <p:spTgt spid="6">
                                            <p:graphicEl>
                                              <a:dgm id="{97873648-03D9-4700-BBB1-E0A759982ACF}"/>
                                            </p:graphicEl>
                                          </p:spTgt>
                                        </p:tgtEl>
                                        <p:attrNameLst>
                                          <p:attrName>ppt_x</p:attrName>
                                        </p:attrNameLst>
                                      </p:cBhvr>
                                      <p:tavLst>
                                        <p:tav tm="0">
                                          <p:val>
                                            <p:strVal val="#ppt_x-.2"/>
                                          </p:val>
                                        </p:tav>
                                        <p:tav tm="100000">
                                          <p:val>
                                            <p:strVal val="#ppt_x"/>
                                          </p:val>
                                        </p:tav>
                                      </p:tavLst>
                                    </p:anim>
                                    <p:anim calcmode="lin" valueType="num">
                                      <p:cBhvr>
                                        <p:cTn id="26" dur="500" fill="hold"/>
                                        <p:tgtEl>
                                          <p:spTgt spid="6">
                                            <p:graphicEl>
                                              <a:dgm id="{97873648-03D9-4700-BBB1-E0A759982ACF}"/>
                                            </p:graphicEl>
                                          </p:spTgt>
                                        </p:tgtEl>
                                        <p:attrNameLst>
                                          <p:attrName>ppt_y</p:attrName>
                                        </p:attrNameLst>
                                      </p:cBhvr>
                                      <p:tavLst>
                                        <p:tav tm="0">
                                          <p:val>
                                            <p:strVal val="#ppt_y"/>
                                          </p:val>
                                        </p:tav>
                                        <p:tav tm="100000">
                                          <p:val>
                                            <p:strVal val="#ppt_y"/>
                                          </p:val>
                                        </p:tav>
                                      </p:tavLst>
                                    </p:anim>
                                    <p:animEffect transition="in" filter="fade">
                                      <p:cBhvr>
                                        <p:cTn id="27" dur="500"/>
                                        <p:tgtEl>
                                          <p:spTgt spid="6">
                                            <p:graphicEl>
                                              <a:dgm id="{97873648-03D9-4700-BBB1-E0A759982A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graphicEl>
                                              <a:dgm id="{37BA728F-2A9A-4156-97FC-439CEDCC29A5}"/>
                                            </p:graphicEl>
                                          </p:spTgt>
                                        </p:tgtEl>
                                        <p:attrNameLst>
                                          <p:attrName>style.visibility</p:attrName>
                                        </p:attrNameLst>
                                      </p:cBhvr>
                                      <p:to>
                                        <p:strVal val="visible"/>
                                      </p:to>
                                    </p:set>
                                    <p:anim calcmode="lin" valueType="num">
                                      <p:cBhvr>
                                        <p:cTn id="32" dur="500" fill="hold"/>
                                        <p:tgtEl>
                                          <p:spTgt spid="6">
                                            <p:graphicEl>
                                              <a:dgm id="{37BA728F-2A9A-4156-97FC-439CEDCC29A5}"/>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37BA728F-2A9A-4156-97FC-439CEDCC29A5}"/>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37BA728F-2A9A-4156-97FC-439CEDCC29A5}"/>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37BA728F-2A9A-4156-97FC-439CEDCC29A5}"/>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37BA728F-2A9A-4156-97FC-439CEDCC29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F2FB4A9F-2557-47B5-9468-6FAFCAD14AF4}"/>
                                            </p:graphicEl>
                                          </p:spTgt>
                                        </p:tgtEl>
                                        <p:attrNameLst>
                                          <p:attrName>style.visibility</p:attrName>
                                        </p:attrNameLst>
                                      </p:cBhvr>
                                      <p:to>
                                        <p:strVal val="visible"/>
                                      </p:to>
                                    </p:set>
                                    <p:anim calcmode="lin" valueType="num">
                                      <p:cBhvr>
                                        <p:cTn id="41" dur="500" fill="hold"/>
                                        <p:tgtEl>
                                          <p:spTgt spid="6">
                                            <p:graphicEl>
                                              <a:dgm id="{F2FB4A9F-2557-47B5-9468-6FAFCAD14AF4}"/>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F2FB4A9F-2557-47B5-9468-6FAFCAD14AF4}"/>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F2FB4A9F-2557-47B5-9468-6FAFCAD14AF4}"/>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F2FB4A9F-2557-47B5-9468-6FAFCAD14AF4}"/>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F2FB4A9F-2557-47B5-9468-6FAFCAD14AF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6">
                                            <p:graphicEl>
                                              <a:dgm id="{33EE8545-C211-499F-9767-9755CB32BC38}"/>
                                            </p:graphicEl>
                                          </p:spTgt>
                                        </p:tgtEl>
                                        <p:attrNameLst>
                                          <p:attrName>style.visibility</p:attrName>
                                        </p:attrNameLst>
                                      </p:cBhvr>
                                      <p:to>
                                        <p:strVal val="visible"/>
                                      </p:to>
                                    </p:set>
                                    <p:anim calcmode="lin" valueType="num">
                                      <p:cBhvr>
                                        <p:cTn id="50" dur="500" fill="hold"/>
                                        <p:tgtEl>
                                          <p:spTgt spid="6">
                                            <p:graphicEl>
                                              <a:dgm id="{33EE8545-C211-499F-9767-9755CB32BC38}"/>
                                            </p:graphicEl>
                                          </p:spTgt>
                                        </p:tgtEl>
                                        <p:attrNameLst>
                                          <p:attrName>ppt_w</p:attrName>
                                        </p:attrNameLst>
                                      </p:cBhvr>
                                      <p:tavLst>
                                        <p:tav tm="0">
                                          <p:val>
                                            <p:strVal val="#ppt_w*0.05"/>
                                          </p:val>
                                        </p:tav>
                                        <p:tav tm="100000">
                                          <p:val>
                                            <p:strVal val="#ppt_w"/>
                                          </p:val>
                                        </p:tav>
                                      </p:tavLst>
                                    </p:anim>
                                    <p:anim calcmode="lin" valueType="num">
                                      <p:cBhvr>
                                        <p:cTn id="51" dur="500" fill="hold"/>
                                        <p:tgtEl>
                                          <p:spTgt spid="6">
                                            <p:graphicEl>
                                              <a:dgm id="{33EE8545-C211-499F-9767-9755CB32BC38}"/>
                                            </p:graphicEl>
                                          </p:spTgt>
                                        </p:tgtEl>
                                        <p:attrNameLst>
                                          <p:attrName>ppt_h</p:attrName>
                                        </p:attrNameLst>
                                      </p:cBhvr>
                                      <p:tavLst>
                                        <p:tav tm="0">
                                          <p:val>
                                            <p:strVal val="#ppt_h"/>
                                          </p:val>
                                        </p:tav>
                                        <p:tav tm="100000">
                                          <p:val>
                                            <p:strVal val="#ppt_h"/>
                                          </p:val>
                                        </p:tav>
                                      </p:tavLst>
                                    </p:anim>
                                    <p:anim calcmode="lin" valueType="num">
                                      <p:cBhvr>
                                        <p:cTn id="52" dur="500" fill="hold"/>
                                        <p:tgtEl>
                                          <p:spTgt spid="6">
                                            <p:graphicEl>
                                              <a:dgm id="{33EE8545-C211-499F-9767-9755CB32BC38}"/>
                                            </p:graphicEl>
                                          </p:spTgt>
                                        </p:tgtEl>
                                        <p:attrNameLst>
                                          <p:attrName>ppt_x</p:attrName>
                                        </p:attrNameLst>
                                      </p:cBhvr>
                                      <p:tavLst>
                                        <p:tav tm="0">
                                          <p:val>
                                            <p:strVal val="#ppt_x-.2"/>
                                          </p:val>
                                        </p:tav>
                                        <p:tav tm="100000">
                                          <p:val>
                                            <p:strVal val="#ppt_x"/>
                                          </p:val>
                                        </p:tav>
                                      </p:tavLst>
                                    </p:anim>
                                    <p:anim calcmode="lin" valueType="num">
                                      <p:cBhvr>
                                        <p:cTn id="53" dur="500" fill="hold"/>
                                        <p:tgtEl>
                                          <p:spTgt spid="6">
                                            <p:graphicEl>
                                              <a:dgm id="{33EE8545-C211-499F-9767-9755CB32BC38}"/>
                                            </p:graphicEl>
                                          </p:spTgt>
                                        </p:tgtEl>
                                        <p:attrNameLst>
                                          <p:attrName>ppt_y</p:attrName>
                                        </p:attrNameLst>
                                      </p:cBhvr>
                                      <p:tavLst>
                                        <p:tav tm="0">
                                          <p:val>
                                            <p:strVal val="#ppt_y"/>
                                          </p:val>
                                        </p:tav>
                                        <p:tav tm="100000">
                                          <p:val>
                                            <p:strVal val="#ppt_y"/>
                                          </p:val>
                                        </p:tav>
                                      </p:tavLst>
                                    </p:anim>
                                    <p:animEffect transition="in" filter="fade">
                                      <p:cBhvr>
                                        <p:cTn id="54" dur="500"/>
                                        <p:tgtEl>
                                          <p:spTgt spid="6">
                                            <p:graphicEl>
                                              <a:dgm id="{33EE8545-C211-499F-9767-9755CB32BC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357158" y="571480"/>
            <a:ext cx="8401080" cy="5853112"/>
          </a:xfrm>
        </p:spPr>
        <p:txBody>
          <a:bodyPr/>
          <a:lstStyle/>
          <a:p>
            <a:pPr algn="justLow">
              <a:spcBef>
                <a:spcPct val="0"/>
              </a:spcBef>
              <a:buClr>
                <a:srgbClr val="FA8B78"/>
              </a:buClr>
              <a:buNone/>
            </a:pPr>
            <a:r>
              <a:rPr lang="ar-SA" b="1" dirty="0" smtClean="0">
                <a:effectLst>
                  <a:outerShdw blurRad="38100" dist="38100" dir="2700000" algn="tl">
                    <a:srgbClr val="000000">
                      <a:alpha val="43137"/>
                    </a:srgbClr>
                  </a:outerShdw>
                </a:effectLst>
              </a:rPr>
              <a:t>                     </a:t>
            </a:r>
            <a:r>
              <a:rPr lang="ar-SA" sz="4000" b="1" kern="10" dirty="0" smtClean="0">
                <a:effectLst>
                  <a:outerShdw dist="68392" dir="14891915" algn="ctr" rotWithShape="0">
                    <a:schemeClr val="bg2">
                      <a:alpha val="50000"/>
                    </a:schemeClr>
                  </a:outerShdw>
                </a:effectLst>
                <a:latin typeface="Arial Black"/>
              </a:rPr>
              <a:t>القيادة الاستبدادية</a:t>
            </a:r>
          </a:p>
          <a:p>
            <a:pPr algn="justLow">
              <a:spcBef>
                <a:spcPct val="0"/>
              </a:spcBef>
              <a:buClr>
                <a:srgbClr val="FA8B78"/>
              </a:buClr>
              <a:buSzTx/>
              <a:buFont typeface="Wingdings" pitchFamily="2" charset="2"/>
              <a:buChar char="q"/>
            </a:pPr>
            <a:r>
              <a:rPr lang="ar-SA" b="1" dirty="0" smtClean="0">
                <a:effectLst>
                  <a:outerShdw blurRad="38100" dist="38100" dir="2700000" algn="tl">
                    <a:srgbClr val="000000">
                      <a:alpha val="43137"/>
                    </a:srgbClr>
                  </a:outerShdw>
                </a:effectLst>
              </a:rPr>
              <a:t>يعتمد </a:t>
            </a:r>
            <a:r>
              <a:rPr lang="ar-SA" b="1" dirty="0" smtClean="0">
                <a:effectLst>
                  <a:outerShdw blurRad="38100" dist="38100" dir="2700000" algn="tl">
                    <a:srgbClr val="000000">
                      <a:alpha val="43137"/>
                    </a:srgbClr>
                  </a:outerShdw>
                </a:effectLst>
              </a:rPr>
              <a:t>القائد على القوة والسلطة المتاحة . </a:t>
            </a:r>
          </a:p>
          <a:p>
            <a:pPr algn="justLow">
              <a:spcBef>
                <a:spcPct val="0"/>
              </a:spcBef>
              <a:buClr>
                <a:srgbClr val="FA8B78"/>
              </a:buClr>
              <a:buSzTx/>
              <a:buFont typeface="Wingdings" pitchFamily="2" charset="2"/>
              <a:buChar char="q"/>
            </a:pPr>
            <a:r>
              <a:rPr lang="ar-SA" b="1" dirty="0" smtClean="0">
                <a:effectLst>
                  <a:outerShdw blurRad="38100" dist="38100" dir="2700000" algn="tl">
                    <a:srgbClr val="000000">
                      <a:alpha val="43137"/>
                    </a:srgbClr>
                  </a:outerShdw>
                </a:effectLst>
              </a:rPr>
              <a:t>عملية اتخاذ القرار مركزية ( سريعة في اتخاذها بطيئة في تنفيذها ). </a:t>
            </a:r>
          </a:p>
          <a:p>
            <a:pPr algn="justLow">
              <a:spcBef>
                <a:spcPct val="0"/>
              </a:spcBef>
              <a:buClr>
                <a:srgbClr val="FA8B78"/>
              </a:buClr>
              <a:buSzTx/>
              <a:buFont typeface="Wingdings" pitchFamily="2" charset="2"/>
              <a:buChar char="q"/>
            </a:pPr>
            <a:r>
              <a:rPr lang="ar-SA" b="1" dirty="0" smtClean="0">
                <a:effectLst>
                  <a:outerShdw blurRad="38100" dist="38100" dir="2700000" algn="tl">
                    <a:srgbClr val="000000">
                      <a:alpha val="43137"/>
                    </a:srgbClr>
                  </a:outerShdw>
                </a:effectLst>
              </a:rPr>
              <a:t> مساهمة الأعضاء الآخرين في التأثير على القرار قد تكون معدومة .</a:t>
            </a:r>
          </a:p>
          <a:p>
            <a:pPr algn="justLow">
              <a:spcBef>
                <a:spcPct val="0"/>
              </a:spcBef>
              <a:buClr>
                <a:srgbClr val="FA8B78"/>
              </a:buClr>
              <a:buSzTx/>
              <a:buFont typeface="Wingdings" pitchFamily="2" charset="2"/>
              <a:buChar char="q"/>
            </a:pPr>
            <a:r>
              <a:rPr lang="ar-SA" b="1" dirty="0" smtClean="0">
                <a:effectLst>
                  <a:outerShdw blurRad="38100" dist="38100" dir="2700000" algn="tl">
                    <a:srgbClr val="000000">
                      <a:alpha val="43137"/>
                    </a:srgbClr>
                  </a:outerShdw>
                </a:effectLst>
              </a:rPr>
              <a:t>الاتصالات تتم من القائد </a:t>
            </a:r>
            <a:r>
              <a:rPr lang="ar-SA" b="1" dirty="0" err="1" smtClean="0">
                <a:effectLst>
                  <a:outerShdw blurRad="38100" dist="38100" dir="2700000" algn="tl">
                    <a:srgbClr val="000000">
                      <a:alpha val="43137"/>
                    </a:srgbClr>
                  </a:outerShdw>
                </a:effectLst>
              </a:rPr>
              <a:t>للاتباع</a:t>
            </a:r>
            <a:r>
              <a:rPr lang="ar-SA" b="1" dirty="0" smtClean="0">
                <a:effectLst>
                  <a:outerShdw blurRad="38100" dist="38100" dir="2700000" algn="tl">
                    <a:srgbClr val="000000">
                      <a:alpha val="43137"/>
                    </a:srgbClr>
                  </a:outerShdw>
                </a:effectLst>
              </a:rPr>
              <a:t> .</a:t>
            </a:r>
          </a:p>
          <a:p>
            <a:pPr algn="justLow">
              <a:spcBef>
                <a:spcPct val="0"/>
              </a:spcBef>
              <a:buClr>
                <a:srgbClr val="FA8B78"/>
              </a:buClr>
              <a:buSzTx/>
              <a:buFont typeface="Wingdings" pitchFamily="2" charset="2"/>
              <a:buChar char="q"/>
            </a:pPr>
            <a:r>
              <a:rPr lang="ar-SA" b="1" dirty="0" smtClean="0">
                <a:effectLst>
                  <a:outerShdw blurRad="38100" dist="38100" dir="2700000" algn="tl">
                    <a:srgbClr val="000000">
                      <a:alpha val="43137"/>
                    </a:srgbClr>
                  </a:outerShdw>
                </a:effectLst>
              </a:rPr>
              <a:t> توقع الانضباط ،أي خروج عن التعليمات سيقابل بالعقاب الشديد . </a:t>
            </a:r>
          </a:p>
          <a:p>
            <a:pPr algn="justLow">
              <a:spcBef>
                <a:spcPct val="0"/>
              </a:spcBef>
              <a:buClr>
                <a:srgbClr val="FA8B78"/>
              </a:buClr>
              <a:buSzTx/>
              <a:buFont typeface="Wingdings" pitchFamily="2" charset="2"/>
              <a:buChar char="q"/>
            </a:pPr>
            <a:r>
              <a:rPr lang="ar-SA" b="1" dirty="0" smtClean="0">
                <a:effectLst>
                  <a:outerShdw blurRad="38100" dist="38100" dir="2700000" algn="tl">
                    <a:srgbClr val="000000">
                      <a:alpha val="43137"/>
                    </a:srgbClr>
                  </a:outerShdw>
                </a:effectLst>
              </a:rPr>
              <a:t> نمط قيادة مشابه نظرية </a:t>
            </a:r>
            <a:r>
              <a:rPr lang="en-US" b="1" dirty="0" smtClean="0">
                <a:effectLst>
                  <a:outerShdw blurRad="38100" dist="38100" dir="2700000" algn="tl">
                    <a:srgbClr val="000000">
                      <a:alpha val="43137"/>
                    </a:srgbClr>
                  </a:outerShdw>
                </a:effectLst>
              </a:rPr>
              <a:t>X  </a:t>
            </a:r>
          </a:p>
          <a:p>
            <a:endParaRPr lang="ar-SA" dirty="0"/>
          </a:p>
        </p:txBody>
      </p:sp>
      <p:sp>
        <p:nvSpPr>
          <p:cNvPr id="3" name="عنصر نائب للتذييل 2"/>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3"/>
          <p:cNvSpPr>
            <a:spLocks noGrp="1"/>
          </p:cNvSpPr>
          <p:nvPr>
            <p:ph type="sldNum" sz="quarter" idx="12"/>
          </p:nvPr>
        </p:nvSpPr>
        <p:spPr/>
        <p:txBody>
          <a:bodyPr/>
          <a:lstStyle/>
          <a:p>
            <a:fld id="{6CC5F80A-709F-4DFC-BA49-2465CC0B64EF}" type="slidenum">
              <a:rPr lang="ar-SA" smtClean="0"/>
              <a:pPr/>
              <a:t>154</a:t>
            </a:fld>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2">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1000" fill="hold"/>
                                        <p:tgtEl>
                                          <p:spTgt spid="2">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2">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58"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155</a:t>
            </a:fld>
            <a:endParaRPr lang="ar-SA"/>
          </a:p>
        </p:txBody>
      </p:sp>
      <p:sp>
        <p:nvSpPr>
          <p:cNvPr id="6" name="مستطيل 5"/>
          <p:cNvSpPr/>
          <p:nvPr/>
        </p:nvSpPr>
        <p:spPr>
          <a:xfrm>
            <a:off x="4286248" y="2643182"/>
            <a:ext cx="4357718"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smtClean="0">
                <a:solidFill>
                  <a:schemeClr val="bg1"/>
                </a:solidFill>
                <a:effectLst>
                  <a:outerShdw blurRad="38100" dist="38100" dir="2700000" algn="tl">
                    <a:srgbClr val="000000">
                      <a:alpha val="43137"/>
                    </a:srgbClr>
                  </a:outerShdw>
                </a:effectLst>
              </a:rPr>
              <a:t>السلطة</a:t>
            </a:r>
          </a:p>
          <a:p>
            <a:pPr algn="ctr"/>
            <a:endParaRPr lang="ar-SA" sz="3600" b="1" dirty="0" smtClean="0">
              <a:solidFill>
                <a:schemeClr val="bg1"/>
              </a:solidFill>
              <a:effectLst>
                <a:outerShdw blurRad="38100" dist="38100" dir="2700000" algn="tl">
                  <a:srgbClr val="000000">
                    <a:alpha val="43137"/>
                  </a:srgbClr>
                </a:outerShdw>
              </a:effectLst>
            </a:endParaRPr>
          </a:p>
          <a:p>
            <a:pPr algn="ctr"/>
            <a:endParaRPr lang="ar-SA" sz="3600" b="1" dirty="0" smtClean="0">
              <a:solidFill>
                <a:schemeClr val="bg1"/>
              </a:solidFill>
              <a:effectLst>
                <a:outerShdw blurRad="38100" dist="38100" dir="2700000" algn="tl">
                  <a:srgbClr val="000000">
                    <a:alpha val="43137"/>
                  </a:srgbClr>
                </a:outerShdw>
              </a:effectLst>
            </a:endParaRPr>
          </a:p>
          <a:p>
            <a:pPr algn="ctr"/>
            <a:r>
              <a:rPr lang="ar-SA" dirty="0" smtClean="0"/>
              <a:t> </a:t>
            </a:r>
            <a:endParaRPr lang="ar-SA" dirty="0"/>
          </a:p>
        </p:txBody>
      </p:sp>
      <p:sp>
        <p:nvSpPr>
          <p:cNvPr id="7" name="شكل بيضاوي 6"/>
          <p:cNvSpPr/>
          <p:nvPr/>
        </p:nvSpPr>
        <p:spPr>
          <a:xfrm>
            <a:off x="4786314" y="3357562"/>
            <a:ext cx="192882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effectLst>
                  <a:outerShdw blurRad="38100" dist="38100" dir="2700000" algn="tl">
                    <a:srgbClr val="000000">
                      <a:alpha val="43137"/>
                    </a:srgbClr>
                  </a:outerShdw>
                </a:effectLst>
              </a:rPr>
              <a:t>القائد</a:t>
            </a:r>
            <a:endParaRPr lang="ar-SA" sz="4400" b="1" dirty="0">
              <a:solidFill>
                <a:schemeClr val="tx1"/>
              </a:solidFill>
              <a:effectLst>
                <a:outerShdw blurRad="38100" dist="38100" dir="2700000" algn="tl">
                  <a:srgbClr val="000000">
                    <a:alpha val="43137"/>
                  </a:srgbClr>
                </a:outerShdw>
              </a:effectLst>
            </a:endParaRPr>
          </a:p>
        </p:txBody>
      </p:sp>
      <p:sp>
        <p:nvSpPr>
          <p:cNvPr id="8" name="شكل بيضاوي 7"/>
          <p:cNvSpPr/>
          <p:nvPr/>
        </p:nvSpPr>
        <p:spPr>
          <a:xfrm>
            <a:off x="1000100" y="3429000"/>
            <a:ext cx="192882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effectLst>
                  <a:outerShdw blurRad="38100" dist="38100" dir="2700000" algn="tl">
                    <a:srgbClr val="000000">
                      <a:alpha val="43137"/>
                    </a:srgbClr>
                  </a:outerShdw>
                </a:effectLst>
              </a:rPr>
              <a:t>الأتباع</a:t>
            </a:r>
            <a:endParaRPr lang="ar-SA" sz="4400" b="1" dirty="0">
              <a:solidFill>
                <a:schemeClr val="tx1"/>
              </a:solidFill>
              <a:effectLst>
                <a:outerShdw blurRad="38100" dist="38100" dir="2700000" algn="tl">
                  <a:srgbClr val="000000">
                    <a:alpha val="43137"/>
                  </a:srgbClr>
                </a:outerShdw>
              </a:effectLst>
            </a:endParaRPr>
          </a:p>
        </p:txBody>
      </p:sp>
      <p:cxnSp>
        <p:nvCxnSpPr>
          <p:cNvPr id="10" name="رابط كسهم مستقيم 9"/>
          <p:cNvCxnSpPr/>
          <p:nvPr/>
        </p:nvCxnSpPr>
        <p:spPr>
          <a:xfrm rot="10800000">
            <a:off x="3000364" y="4071942"/>
            <a:ext cx="1643074" cy="1588"/>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500034" y="928670"/>
            <a:ext cx="8229600" cy="4929222"/>
          </a:xfrm>
        </p:spPr>
        <p:txBody>
          <a:bodyPr>
            <a:normAutofit/>
          </a:bodyPr>
          <a:lstStyle/>
          <a:p>
            <a:pPr algn="ctr">
              <a:buNone/>
            </a:pPr>
            <a:r>
              <a:rPr lang="ar-SA" sz="4400" b="1" kern="10" dirty="0" smtClean="0">
                <a:effectLst>
                  <a:outerShdw dist="68392" dir="14891915" algn="ctr" rotWithShape="0">
                    <a:schemeClr val="bg2">
                      <a:alpha val="50000"/>
                    </a:schemeClr>
                  </a:outerShdw>
                </a:effectLst>
                <a:latin typeface="Arial Black"/>
              </a:rPr>
              <a:t>القيادة الاستبدادية</a:t>
            </a:r>
          </a:p>
          <a:p>
            <a:pP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يقوم </a:t>
            </a:r>
            <a:r>
              <a:rPr lang="ar-SA" sz="3600" b="1" dirty="0" smtClean="0">
                <a:solidFill>
                  <a:schemeClr val="tx2">
                    <a:lumMod val="75000"/>
                  </a:schemeClr>
                </a:solidFill>
                <a:effectLst>
                  <a:outerShdw blurRad="38100" dist="38100" dir="2700000" algn="tl">
                    <a:srgbClr val="000000">
                      <a:alpha val="43137"/>
                    </a:srgbClr>
                  </a:outerShdw>
                </a:effectLst>
              </a:rPr>
              <a:t>القائد بمشاركة القوة والسلطة المتاحة له مع أعضاء التنظيم .</a:t>
            </a:r>
          </a:p>
          <a:p>
            <a:pP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 مشاركة المجموعة في عملية صنع القرار (بطيئة في اتخاذها سريعة في تنفيذها ).</a:t>
            </a:r>
          </a:p>
          <a:p>
            <a:pP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  الاتصالات متبادلة بين القائد والأتباع .</a:t>
            </a:r>
            <a:endParaRPr lang="ar-SA" sz="36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تذييل 2"/>
          <p:cNvSpPr>
            <a:spLocks noGrp="1"/>
          </p:cNvSpPr>
          <p:nvPr>
            <p:ph type="ftr" sz="quarter" idx="11"/>
          </p:nvPr>
        </p:nvSpPr>
        <p:spPr/>
        <p:txBody>
          <a:bodyPr/>
          <a:lstStyle/>
          <a:p>
            <a:r>
              <a:rPr lang="ar-SA" smtClean="0"/>
              <a:t>أ .بدرية الجهني </a:t>
            </a:r>
            <a:endParaRPr lang="en-US"/>
          </a:p>
        </p:txBody>
      </p:sp>
      <p:sp>
        <p:nvSpPr>
          <p:cNvPr id="4" name="عنصر نائب لرقم الشريحة 3"/>
          <p:cNvSpPr>
            <a:spLocks noGrp="1"/>
          </p:cNvSpPr>
          <p:nvPr>
            <p:ph type="sldNum" sz="quarter" idx="12"/>
          </p:nvPr>
        </p:nvSpPr>
        <p:spPr/>
        <p:txBody>
          <a:bodyPr/>
          <a:lstStyle/>
          <a:p>
            <a:fld id="{6CC5F80A-709F-4DFC-BA49-2465CC0B64EF}" type="slidenum">
              <a:rPr lang="ar-SA" smtClean="0"/>
              <a:pPr/>
              <a:t>156</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157</a:t>
            </a:fld>
            <a:endParaRPr lang="ar-SA"/>
          </a:p>
        </p:txBody>
      </p:sp>
      <p:sp>
        <p:nvSpPr>
          <p:cNvPr id="6" name="مستطيل 5"/>
          <p:cNvSpPr/>
          <p:nvPr/>
        </p:nvSpPr>
        <p:spPr>
          <a:xfrm>
            <a:off x="1428728" y="2357430"/>
            <a:ext cx="6500858" cy="2643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smtClean="0">
                <a:solidFill>
                  <a:schemeClr val="bg1"/>
                </a:solidFill>
                <a:effectLst>
                  <a:outerShdw blurRad="38100" dist="38100" dir="2700000" algn="tl">
                    <a:srgbClr val="000000">
                      <a:alpha val="43137"/>
                    </a:srgbClr>
                  </a:outerShdw>
                </a:effectLst>
              </a:rPr>
              <a:t>                    السلطة</a:t>
            </a:r>
          </a:p>
          <a:p>
            <a:pPr algn="ctr"/>
            <a:endParaRPr lang="ar-SA" sz="3600" b="1" dirty="0" smtClean="0">
              <a:solidFill>
                <a:schemeClr val="bg1"/>
              </a:solidFill>
              <a:effectLst>
                <a:outerShdw blurRad="38100" dist="38100" dir="2700000" algn="tl">
                  <a:srgbClr val="000000">
                    <a:alpha val="43137"/>
                  </a:srgbClr>
                </a:outerShdw>
              </a:effectLst>
            </a:endParaRPr>
          </a:p>
          <a:p>
            <a:pPr algn="ctr"/>
            <a:endParaRPr lang="ar-SA" sz="3600" b="1" dirty="0" smtClean="0">
              <a:solidFill>
                <a:schemeClr val="bg1"/>
              </a:solidFill>
              <a:effectLst>
                <a:outerShdw blurRad="38100" dist="38100" dir="2700000" algn="tl">
                  <a:srgbClr val="000000">
                    <a:alpha val="43137"/>
                  </a:srgbClr>
                </a:outerShdw>
              </a:effectLst>
            </a:endParaRPr>
          </a:p>
          <a:p>
            <a:pPr algn="ctr"/>
            <a:r>
              <a:rPr lang="ar-SA" dirty="0" smtClean="0"/>
              <a:t> </a:t>
            </a:r>
            <a:endParaRPr lang="ar-SA" dirty="0"/>
          </a:p>
        </p:txBody>
      </p:sp>
      <p:sp>
        <p:nvSpPr>
          <p:cNvPr id="7" name="شكل بيضاوي 6"/>
          <p:cNvSpPr/>
          <p:nvPr/>
        </p:nvSpPr>
        <p:spPr>
          <a:xfrm>
            <a:off x="5715008" y="3143248"/>
            <a:ext cx="192882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effectLst>
                  <a:outerShdw blurRad="38100" dist="38100" dir="2700000" algn="tl">
                    <a:srgbClr val="000000">
                      <a:alpha val="43137"/>
                    </a:srgbClr>
                  </a:outerShdw>
                </a:effectLst>
              </a:rPr>
              <a:t>القائد</a:t>
            </a:r>
            <a:endParaRPr lang="ar-SA" sz="4400" b="1" dirty="0">
              <a:solidFill>
                <a:schemeClr val="tx1"/>
              </a:solidFill>
              <a:effectLst>
                <a:outerShdw blurRad="38100" dist="38100" dir="2700000" algn="tl">
                  <a:srgbClr val="000000">
                    <a:alpha val="43137"/>
                  </a:srgbClr>
                </a:outerShdw>
              </a:effectLst>
            </a:endParaRPr>
          </a:p>
        </p:txBody>
      </p:sp>
      <p:sp>
        <p:nvSpPr>
          <p:cNvPr id="8" name="شكل بيضاوي 7"/>
          <p:cNvSpPr/>
          <p:nvPr/>
        </p:nvSpPr>
        <p:spPr>
          <a:xfrm>
            <a:off x="2285984" y="3071810"/>
            <a:ext cx="192882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effectLst>
                  <a:outerShdw blurRad="38100" dist="38100" dir="2700000" algn="tl">
                    <a:srgbClr val="000000">
                      <a:alpha val="43137"/>
                    </a:srgbClr>
                  </a:outerShdw>
                </a:effectLst>
              </a:rPr>
              <a:t>الأتباع</a:t>
            </a:r>
            <a:endParaRPr lang="ar-SA" sz="4400" b="1" dirty="0">
              <a:solidFill>
                <a:schemeClr val="tx1"/>
              </a:solidFill>
              <a:effectLst>
                <a:outerShdw blurRad="38100" dist="38100" dir="2700000" algn="tl">
                  <a:srgbClr val="000000">
                    <a:alpha val="43137"/>
                  </a:srgbClr>
                </a:outerShdw>
              </a:effectLst>
            </a:endParaRPr>
          </a:p>
        </p:txBody>
      </p:sp>
      <p:cxnSp>
        <p:nvCxnSpPr>
          <p:cNvPr id="14" name="رابط كسهم مستقيم 13"/>
          <p:cNvCxnSpPr/>
          <p:nvPr/>
        </p:nvCxnSpPr>
        <p:spPr>
          <a:xfrm rot="10800000">
            <a:off x="4286248" y="3714752"/>
            <a:ext cx="1428760" cy="35719"/>
          </a:xfrm>
          <a:prstGeom prst="straightConnector1">
            <a:avLst/>
          </a:prstGeom>
          <a:ln w="508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928670"/>
            <a:ext cx="8329642" cy="5411809"/>
          </a:xfrm>
        </p:spPr>
        <p:txBody>
          <a:bodyPr>
            <a:normAutofit lnSpcReduction="10000"/>
          </a:bodyPr>
          <a:lstStyle/>
          <a:p>
            <a:pPr algn="ctr">
              <a:spcBef>
                <a:spcPct val="0"/>
              </a:spcBef>
              <a:buClr>
                <a:srgbClr val="FA8B78"/>
              </a:buClr>
              <a:buNone/>
            </a:pPr>
            <a:r>
              <a:rPr lang="ar-SA" sz="4800" kern="10" dirty="0" smtClean="0">
                <a:solidFill>
                  <a:schemeClr val="tx2">
                    <a:lumMod val="75000"/>
                  </a:schemeClr>
                </a:solidFill>
                <a:effectLst>
                  <a:outerShdw dist="68392" dir="14891915" algn="ctr" rotWithShape="0">
                    <a:schemeClr val="bg2">
                      <a:alpha val="50000"/>
                    </a:schemeClr>
                  </a:outerShdw>
                </a:effectLst>
                <a:latin typeface="Arial Black"/>
              </a:rPr>
              <a:t>القيادة الحرة</a:t>
            </a:r>
          </a:p>
          <a:p>
            <a:pPr algn="justLow">
              <a:spcBef>
                <a:spcPct val="0"/>
              </a:spcBef>
              <a:buClr>
                <a:srgbClr val="FA8B78"/>
              </a:buClr>
              <a:buSzTx/>
              <a:buFont typeface="Wingdings" pitchFamily="2" charset="2"/>
              <a:buChar char="Ø"/>
            </a:pPr>
            <a:r>
              <a:rPr lang="ar-SA" altLang="zh-CN" sz="3600" b="1" dirty="0" smtClean="0">
                <a:solidFill>
                  <a:schemeClr val="tx2">
                    <a:lumMod val="75000"/>
                  </a:schemeClr>
                </a:solidFill>
                <a:effectLst>
                  <a:outerShdw blurRad="38100" dist="38100" dir="2700000" algn="tl">
                    <a:srgbClr val="000000">
                      <a:alpha val="43137"/>
                    </a:srgbClr>
                  </a:outerShdw>
                </a:effectLst>
              </a:rPr>
              <a:t>لا </a:t>
            </a:r>
            <a:r>
              <a:rPr lang="ar-SA" altLang="zh-CN" sz="3600" b="1" dirty="0" smtClean="0">
                <a:solidFill>
                  <a:schemeClr val="tx2">
                    <a:lumMod val="75000"/>
                  </a:schemeClr>
                </a:solidFill>
                <a:effectLst>
                  <a:outerShdw blurRad="38100" dist="38100" dir="2700000" algn="tl">
                    <a:srgbClr val="000000">
                      <a:alpha val="43137"/>
                    </a:srgbClr>
                  </a:outerShdw>
                </a:effectLst>
              </a:rPr>
              <a:t>يتم استخدام القوة إلا بقدر ضئيل وتقع المسؤولية على المجموعة فهم يقومون بتحديد الأهداف وسبل تحقيقها . </a:t>
            </a:r>
          </a:p>
          <a:p>
            <a:pPr algn="justLow">
              <a:spcBef>
                <a:spcPct val="0"/>
              </a:spcBef>
              <a:buClr>
                <a:srgbClr val="FA8B78"/>
              </a:buClr>
              <a:buSzTx/>
              <a:buFont typeface="Wingdings" pitchFamily="2" charset="2"/>
              <a:buChar char="Ø"/>
            </a:pPr>
            <a:r>
              <a:rPr lang="ar-SA" altLang="zh-CN" sz="3600" b="1" dirty="0" smtClean="0">
                <a:solidFill>
                  <a:schemeClr val="tx2">
                    <a:lumMod val="75000"/>
                  </a:schemeClr>
                </a:solidFill>
                <a:effectLst>
                  <a:outerShdw blurRad="38100" dist="38100" dir="2700000" algn="tl">
                    <a:srgbClr val="000000">
                      <a:alpha val="43137"/>
                    </a:srgbClr>
                  </a:outerShdw>
                </a:effectLst>
              </a:rPr>
              <a:t>ولا يتدخل القائد في نشاطات المجموعة  إلا بقدر ما يطلب منه ( الامداد بالمعلومات ، دعم نشاط المجموعة ) .</a:t>
            </a:r>
          </a:p>
          <a:p>
            <a:pPr algn="justLow">
              <a:spcBef>
                <a:spcPct val="0"/>
              </a:spcBef>
              <a:buClr>
                <a:srgbClr val="FA8B78"/>
              </a:buClr>
              <a:buSzTx/>
              <a:buFont typeface="Wingdings" pitchFamily="2" charset="2"/>
              <a:buChar char="Ø"/>
            </a:pPr>
            <a:r>
              <a:rPr lang="ar-SA" altLang="zh-CN" sz="3600" b="1" dirty="0" smtClean="0">
                <a:solidFill>
                  <a:schemeClr val="tx2">
                    <a:lumMod val="75000"/>
                  </a:schemeClr>
                </a:solidFill>
                <a:effectLst>
                  <a:outerShdw blurRad="38100" dist="38100" dir="2700000" algn="tl">
                    <a:srgbClr val="000000">
                      <a:alpha val="43137"/>
                    </a:srgbClr>
                  </a:outerShdw>
                </a:effectLst>
              </a:rPr>
              <a:t>والاتصالات متبادلة لكنها غير منتظمة.</a:t>
            </a:r>
          </a:p>
          <a:p>
            <a:pPr algn="justLow">
              <a:spcBef>
                <a:spcPct val="0"/>
              </a:spcBef>
              <a:buClr>
                <a:srgbClr val="FA8B78"/>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الأشخاص لديهم درجة كبيرة من الاستقلالية مما قد يؤدي </a:t>
            </a:r>
            <a:r>
              <a:rPr lang="ar-SA" sz="3600" b="1" dirty="0" err="1" smtClean="0">
                <a:solidFill>
                  <a:schemeClr val="tx2">
                    <a:lumMod val="75000"/>
                  </a:schemeClr>
                </a:solidFill>
                <a:effectLst>
                  <a:outerShdw blurRad="38100" dist="38100" dir="2700000" algn="tl">
                    <a:srgbClr val="000000">
                      <a:alpha val="43137"/>
                    </a:srgbClr>
                  </a:outerShdw>
                </a:effectLst>
              </a:rPr>
              <a:t>الى</a:t>
            </a:r>
            <a:r>
              <a:rPr lang="ar-SA" sz="3600" b="1" dirty="0" smtClean="0">
                <a:solidFill>
                  <a:schemeClr val="tx2">
                    <a:lumMod val="75000"/>
                  </a:schemeClr>
                </a:solidFill>
                <a:effectLst>
                  <a:outerShdw blurRad="38100" dist="38100" dir="2700000" algn="tl">
                    <a:srgbClr val="000000">
                      <a:alpha val="43137"/>
                    </a:srgbClr>
                  </a:outerShdw>
                </a:effectLst>
              </a:rPr>
              <a:t> الارتباك .</a:t>
            </a:r>
          </a:p>
          <a:p>
            <a:pPr algn="justLow">
              <a:spcBef>
                <a:spcPct val="0"/>
              </a:spcBef>
              <a:buClr>
                <a:srgbClr val="FA8B78"/>
              </a:buClr>
              <a:buSzTx/>
              <a:buFont typeface="Wingdings" pitchFamily="2" charset="2"/>
              <a:buNone/>
            </a:pPr>
            <a:endParaRPr lang="ar-SA" altLang="zh-CN" b="1" dirty="0" smtClean="0">
              <a:solidFill>
                <a:srgbClr val="FFFFCC"/>
              </a:solidFill>
            </a:endParaRPr>
          </a:p>
          <a:p>
            <a:pPr>
              <a:buNone/>
            </a:pPr>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158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159</a:t>
            </a:fld>
            <a:endParaRPr lang="ar-SA"/>
          </a:p>
        </p:txBody>
      </p:sp>
      <p:sp>
        <p:nvSpPr>
          <p:cNvPr id="6" name="مستطيل 5"/>
          <p:cNvSpPr/>
          <p:nvPr/>
        </p:nvSpPr>
        <p:spPr>
          <a:xfrm>
            <a:off x="571472" y="2714620"/>
            <a:ext cx="4429156"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3600" b="1" dirty="0" smtClean="0">
                <a:solidFill>
                  <a:schemeClr val="bg1"/>
                </a:solidFill>
                <a:effectLst>
                  <a:outerShdw blurRad="38100" dist="38100" dir="2700000" algn="tl">
                    <a:srgbClr val="000000">
                      <a:alpha val="43137"/>
                    </a:srgbClr>
                  </a:outerShdw>
                </a:effectLst>
              </a:rPr>
              <a:t>السلطة</a:t>
            </a:r>
          </a:p>
          <a:p>
            <a:pPr algn="ctr"/>
            <a:endParaRPr lang="ar-SA" sz="3600" b="1" dirty="0" smtClean="0">
              <a:solidFill>
                <a:schemeClr val="bg1"/>
              </a:solidFill>
              <a:effectLst>
                <a:outerShdw blurRad="38100" dist="38100" dir="2700000" algn="tl">
                  <a:srgbClr val="000000">
                    <a:alpha val="43137"/>
                  </a:srgbClr>
                </a:outerShdw>
              </a:effectLst>
            </a:endParaRPr>
          </a:p>
          <a:p>
            <a:pPr algn="ctr"/>
            <a:endParaRPr lang="ar-SA" sz="3600" b="1" dirty="0" smtClean="0">
              <a:solidFill>
                <a:schemeClr val="bg1"/>
              </a:solidFill>
              <a:effectLst>
                <a:outerShdw blurRad="38100" dist="38100" dir="2700000" algn="tl">
                  <a:srgbClr val="000000">
                    <a:alpha val="43137"/>
                  </a:srgbClr>
                </a:outerShdw>
              </a:effectLst>
            </a:endParaRPr>
          </a:p>
          <a:p>
            <a:pPr algn="ctr"/>
            <a:r>
              <a:rPr lang="ar-SA" dirty="0" smtClean="0"/>
              <a:t> </a:t>
            </a:r>
            <a:endParaRPr lang="ar-SA" dirty="0"/>
          </a:p>
        </p:txBody>
      </p:sp>
      <p:sp>
        <p:nvSpPr>
          <p:cNvPr id="7" name="شكل بيضاوي 6"/>
          <p:cNvSpPr/>
          <p:nvPr/>
        </p:nvSpPr>
        <p:spPr>
          <a:xfrm>
            <a:off x="6500826" y="3286124"/>
            <a:ext cx="192882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effectLst>
                  <a:outerShdw blurRad="38100" dist="38100" dir="2700000" algn="tl">
                    <a:srgbClr val="000000">
                      <a:alpha val="43137"/>
                    </a:srgbClr>
                  </a:outerShdw>
                </a:effectLst>
              </a:rPr>
              <a:t>القائد</a:t>
            </a:r>
            <a:endParaRPr lang="ar-SA" sz="4400" b="1" dirty="0">
              <a:solidFill>
                <a:schemeClr val="tx1"/>
              </a:solidFill>
              <a:effectLst>
                <a:outerShdw blurRad="38100" dist="38100" dir="2700000" algn="tl">
                  <a:srgbClr val="000000">
                    <a:alpha val="43137"/>
                  </a:srgbClr>
                </a:outerShdw>
              </a:effectLst>
            </a:endParaRPr>
          </a:p>
        </p:txBody>
      </p:sp>
      <p:sp>
        <p:nvSpPr>
          <p:cNvPr id="8" name="شكل بيضاوي 7"/>
          <p:cNvSpPr/>
          <p:nvPr/>
        </p:nvSpPr>
        <p:spPr>
          <a:xfrm>
            <a:off x="1214414" y="3357562"/>
            <a:ext cx="192882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solidFill>
                <a:effectLst>
                  <a:outerShdw blurRad="38100" dist="38100" dir="2700000" algn="tl">
                    <a:srgbClr val="000000">
                      <a:alpha val="43137"/>
                    </a:srgbClr>
                  </a:outerShdw>
                </a:effectLst>
              </a:rPr>
              <a:t>الأتباع</a:t>
            </a:r>
            <a:endParaRPr lang="ar-SA" sz="4400" b="1" dirty="0">
              <a:solidFill>
                <a:schemeClr val="tx1"/>
              </a:solidFill>
              <a:effectLst>
                <a:outerShdw blurRad="38100" dist="38100" dir="2700000" algn="tl">
                  <a:srgbClr val="000000">
                    <a:alpha val="43137"/>
                  </a:srgbClr>
                </a:outerShdw>
              </a:effectLst>
            </a:endParaRPr>
          </a:p>
        </p:txBody>
      </p:sp>
      <p:cxnSp>
        <p:nvCxnSpPr>
          <p:cNvPr id="12" name="رابط كسهم مستقيم 11"/>
          <p:cNvCxnSpPr/>
          <p:nvPr/>
        </p:nvCxnSpPr>
        <p:spPr>
          <a:xfrm rot="10800000">
            <a:off x="3643306" y="4071942"/>
            <a:ext cx="2571768" cy="1588"/>
          </a:xfrm>
          <a:prstGeom prst="straightConnector1">
            <a:avLst/>
          </a:prstGeom>
          <a:ln w="53975">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sz="4800" b="1" dirty="0" err="1" smtClean="0">
                <a:solidFill>
                  <a:schemeClr val="tx2">
                    <a:lumMod val="75000"/>
                  </a:schemeClr>
                </a:solidFill>
                <a:effectLst>
                  <a:outerShdw blurRad="38100" dist="38100" dir="2700000" algn="tl">
                    <a:srgbClr val="000000">
                      <a:alpha val="43137"/>
                    </a:srgbClr>
                  </a:outerShdw>
                </a:effectLst>
                <a:latin typeface="Tahoma" pitchFamily="34" charset="0"/>
              </a:rPr>
              <a:t>شستر</a:t>
            </a:r>
            <a:r>
              <a:rPr lang="ar-SA" sz="4800" b="1" dirty="0" smtClean="0">
                <a:solidFill>
                  <a:schemeClr val="tx2">
                    <a:lumMod val="75000"/>
                  </a:schemeClr>
                </a:solidFill>
                <a:effectLst>
                  <a:outerShdw blurRad="38100" dist="38100" dir="2700000" algn="tl">
                    <a:srgbClr val="000000">
                      <a:alpha val="43137"/>
                    </a:srgbClr>
                  </a:outerShdw>
                </a:effectLst>
                <a:latin typeface="Tahoma" pitchFamily="34" charset="0"/>
              </a:rPr>
              <a:t> برنارد</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a:lnSpc>
                <a:spcPct val="120000"/>
              </a:lnSpc>
              <a:buNone/>
              <a:defRPr/>
            </a:pPr>
            <a:endParaRPr lang="ar-SA" b="1" dirty="0" smtClean="0">
              <a:solidFill>
                <a:schemeClr val="accent6">
                  <a:lumMod val="75000"/>
                </a:schemeClr>
              </a:solidFill>
              <a:latin typeface="Tahoma" pitchFamily="34" charset="0"/>
            </a:endParaRPr>
          </a:p>
          <a:p>
            <a:pPr>
              <a:lnSpc>
                <a:spcPct val="55000"/>
              </a:lnSpc>
              <a:defRPr/>
            </a:pPr>
            <a:endParaRPr lang="ar-SA" b="1" dirty="0" smtClean="0">
              <a:latin typeface="Tahoma" pitchFamily="34" charset="0"/>
            </a:endParaRPr>
          </a:p>
        </p:txBody>
      </p:sp>
      <p:sp>
        <p:nvSpPr>
          <p:cNvPr id="17" name="عنصر نائب للتذييل 16"/>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16</a:t>
            </a:fld>
            <a:endParaRPr lang="ar-SA"/>
          </a:p>
        </p:txBody>
      </p:sp>
      <p:sp>
        <p:nvSpPr>
          <p:cNvPr id="4" name=" 3"/>
          <p:cNvSpPr/>
          <p:nvPr/>
        </p:nvSpPr>
        <p:spPr>
          <a:xfrm>
            <a:off x="857225" y="2000240"/>
            <a:ext cx="6905655" cy="4533900"/>
          </a:xfrm>
          <a:prstGeom prst="funnel">
            <a:avLst/>
          </a:pr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grpSp>
        <p:nvGrpSpPr>
          <p:cNvPr id="5" name="مجموعة 4"/>
          <p:cNvGrpSpPr/>
          <p:nvPr/>
        </p:nvGrpSpPr>
        <p:grpSpPr>
          <a:xfrm>
            <a:off x="4214811" y="2143116"/>
            <a:ext cx="2286016" cy="2107408"/>
            <a:chOff x="4143375" y="409670"/>
            <a:chExt cx="1821656" cy="1821656"/>
          </a:xfrm>
          <a:scene3d>
            <a:camera prst="orthographicFront"/>
            <a:lightRig rig="flat" dir="t"/>
          </a:scene3d>
        </p:grpSpPr>
        <p:sp>
          <p:nvSpPr>
            <p:cNvPr id="6" name="شكل بيضاوي 5"/>
            <p:cNvSpPr/>
            <p:nvPr/>
          </p:nvSpPr>
          <p:spPr>
            <a:xfrm>
              <a:off x="4143375" y="409670"/>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7" name="شكل بيضاوي 4"/>
            <p:cNvSpPr/>
            <p:nvPr/>
          </p:nvSpPr>
          <p:spPr>
            <a:xfrm>
              <a:off x="4410151" y="676445"/>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2800" b="1" kern="1200" dirty="0" smtClean="0"/>
                <a:t>المنظمة نظام تعاوني</a:t>
              </a:r>
              <a:endParaRPr lang="en-US" sz="2800" b="1" kern="1200" dirty="0"/>
            </a:p>
          </p:txBody>
        </p:sp>
      </p:grpSp>
      <p:grpSp>
        <p:nvGrpSpPr>
          <p:cNvPr id="8" name="مجموعة 7"/>
          <p:cNvGrpSpPr/>
          <p:nvPr/>
        </p:nvGrpSpPr>
        <p:grpSpPr>
          <a:xfrm>
            <a:off x="1643043" y="2214555"/>
            <a:ext cx="2393160" cy="2035970"/>
            <a:chOff x="2281237" y="850106"/>
            <a:chExt cx="1821656" cy="1821656"/>
          </a:xfrm>
          <a:scene3d>
            <a:camera prst="orthographicFront"/>
            <a:lightRig rig="flat" dir="t"/>
          </a:scene3d>
        </p:grpSpPr>
        <p:sp>
          <p:nvSpPr>
            <p:cNvPr id="9" name="شكل بيضاوي 8"/>
            <p:cNvSpPr/>
            <p:nvPr/>
          </p:nvSpPr>
          <p:spPr>
            <a:xfrm>
              <a:off x="2281237" y="850106"/>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0" name="شكل بيضاوي 4"/>
            <p:cNvSpPr/>
            <p:nvPr/>
          </p:nvSpPr>
          <p:spPr>
            <a:xfrm>
              <a:off x="2352675" y="1116881"/>
              <a:ext cx="1483442"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2400" b="1" dirty="0" smtClean="0"/>
                <a:t>السلطة لا تنحصر للقادة  مشاركة كافة المستويات ضرورية لضمان قبول الأوامر</a:t>
              </a:r>
              <a:endParaRPr lang="en-US" sz="2400" b="1" kern="1200" dirty="0"/>
            </a:p>
          </p:txBody>
        </p:sp>
      </p:grpSp>
      <p:grpSp>
        <p:nvGrpSpPr>
          <p:cNvPr id="11" name="مجموعة 13"/>
          <p:cNvGrpSpPr/>
          <p:nvPr/>
        </p:nvGrpSpPr>
        <p:grpSpPr>
          <a:xfrm>
            <a:off x="3143241" y="4214819"/>
            <a:ext cx="2357455" cy="2107408"/>
            <a:chOff x="3581400" y="2209794"/>
            <a:chExt cx="1821656" cy="1821656"/>
          </a:xfrm>
          <a:scene3d>
            <a:camera prst="orthographicFront"/>
            <a:lightRig rig="flat" dir="t"/>
          </a:scene3d>
        </p:grpSpPr>
        <p:sp>
          <p:nvSpPr>
            <p:cNvPr id="15" name="شكل بيضاوي 14"/>
            <p:cNvSpPr/>
            <p:nvPr/>
          </p:nvSpPr>
          <p:spPr>
            <a:xfrm>
              <a:off x="3581400" y="2209794"/>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شكل بيضاوي 4"/>
            <p:cNvSpPr/>
            <p:nvPr/>
          </p:nvSpPr>
          <p:spPr>
            <a:xfrm>
              <a:off x="3848176" y="2476569"/>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2400" b="1" kern="1200" dirty="0" smtClean="0"/>
                <a:t>التوازن بين </a:t>
              </a:r>
              <a:r>
                <a:rPr lang="ar-SA" sz="2400" b="1" kern="1200" dirty="0" err="1" smtClean="0"/>
                <a:t>مايقدمة</a:t>
              </a:r>
              <a:r>
                <a:rPr lang="ar-SA" sz="2400" b="1" kern="1200" dirty="0" smtClean="0"/>
                <a:t> الفرد وما يحصل علية ” راتب ، </a:t>
              </a:r>
              <a:r>
                <a:rPr lang="ar-SA" sz="2400" b="1" dirty="0" smtClean="0"/>
                <a:t>مكانة , حوافز ”</a:t>
              </a:r>
              <a:endParaRPr lang="en-US" sz="2400" b="1" kern="1200" dirty="0"/>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i="1" dirty="0" smtClean="0">
                <a:solidFill>
                  <a:schemeClr val="tx2">
                    <a:lumMod val="75000"/>
                  </a:schemeClr>
                </a:solidFill>
                <a:effectLst>
                  <a:outerShdw blurRad="38100" dist="38100" dir="2700000" algn="tl">
                    <a:srgbClr val="000000">
                      <a:alpha val="43137"/>
                    </a:srgbClr>
                  </a:outerShdw>
                </a:effectLst>
              </a:rPr>
              <a:t>ظروف الموقف تحدد نمط القيادة </a:t>
            </a:r>
            <a:endParaRPr lang="ar-SA"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142984"/>
          <a:ext cx="91440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160</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6BCB0D5-7C17-4ED8-AFCC-EACD611B1934}"/>
                                            </p:graphicEl>
                                          </p:spTgt>
                                        </p:tgtEl>
                                        <p:attrNameLst>
                                          <p:attrName>style.visibility</p:attrName>
                                        </p:attrNameLst>
                                      </p:cBhvr>
                                      <p:to>
                                        <p:strVal val="visible"/>
                                      </p:to>
                                    </p:set>
                                    <p:anim calcmode="lin" valueType="num">
                                      <p:cBhvr>
                                        <p:cTn id="16" dur="500" fill="hold"/>
                                        <p:tgtEl>
                                          <p:spTgt spid="6">
                                            <p:graphicEl>
                                              <a:dgm id="{36BCB0D5-7C17-4ED8-AFCC-EACD611B1934}"/>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6BCB0D5-7C17-4ED8-AFCC-EACD611B1934}"/>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6BCB0D5-7C17-4ED8-AFCC-EACD611B1934}"/>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6BCB0D5-7C17-4ED8-AFCC-EACD611B1934}"/>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6BCB0D5-7C17-4ED8-AFCC-EACD611B193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F4404228-F299-4A42-9D48-BAA77A7B232A}"/>
                                            </p:graphicEl>
                                          </p:spTgt>
                                        </p:tgtEl>
                                        <p:attrNameLst>
                                          <p:attrName>style.visibility</p:attrName>
                                        </p:attrNameLst>
                                      </p:cBhvr>
                                      <p:to>
                                        <p:strVal val="visible"/>
                                      </p:to>
                                    </p:set>
                                    <p:anim calcmode="lin" valueType="num">
                                      <p:cBhvr>
                                        <p:cTn id="25" dur="500" fill="hold"/>
                                        <p:tgtEl>
                                          <p:spTgt spid="6">
                                            <p:graphicEl>
                                              <a:dgm id="{F4404228-F299-4A42-9D48-BAA77A7B232A}"/>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F4404228-F299-4A42-9D48-BAA77A7B232A}"/>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F4404228-F299-4A42-9D48-BAA77A7B232A}"/>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F4404228-F299-4A42-9D48-BAA77A7B232A}"/>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F4404228-F299-4A42-9D48-BAA77A7B232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05DBCC03-D213-4311-83A0-925E3013CA57}"/>
                                            </p:graphicEl>
                                          </p:spTgt>
                                        </p:tgtEl>
                                        <p:attrNameLst>
                                          <p:attrName>style.visibility</p:attrName>
                                        </p:attrNameLst>
                                      </p:cBhvr>
                                      <p:to>
                                        <p:strVal val="visible"/>
                                      </p:to>
                                    </p:set>
                                    <p:anim calcmode="lin" valueType="num">
                                      <p:cBhvr>
                                        <p:cTn id="34" dur="500" fill="hold"/>
                                        <p:tgtEl>
                                          <p:spTgt spid="6">
                                            <p:graphicEl>
                                              <a:dgm id="{05DBCC03-D213-4311-83A0-925E3013CA57}"/>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05DBCC03-D213-4311-83A0-925E3013CA57}"/>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05DBCC03-D213-4311-83A0-925E3013CA57}"/>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05DBCC03-D213-4311-83A0-925E3013CA57}"/>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05DBCC03-D213-4311-83A0-925E3013CA5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A988E185-7A73-4C96-8792-6B02D4015450}"/>
                                            </p:graphicEl>
                                          </p:spTgt>
                                        </p:tgtEl>
                                        <p:attrNameLst>
                                          <p:attrName>style.visibility</p:attrName>
                                        </p:attrNameLst>
                                      </p:cBhvr>
                                      <p:to>
                                        <p:strVal val="visible"/>
                                      </p:to>
                                    </p:set>
                                    <p:anim calcmode="lin" valueType="num">
                                      <p:cBhvr>
                                        <p:cTn id="43" dur="500" fill="hold"/>
                                        <p:tgtEl>
                                          <p:spTgt spid="6">
                                            <p:graphicEl>
                                              <a:dgm id="{A988E185-7A73-4C96-8792-6B02D4015450}"/>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A988E185-7A73-4C96-8792-6B02D4015450}"/>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A988E185-7A73-4C96-8792-6B02D4015450}"/>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A988E185-7A73-4C96-8792-6B02D4015450}"/>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A988E185-7A73-4C96-8792-6B02D401545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6BC2DCC8-CAB7-4CA0-A6F9-A887EE2E1D93}"/>
                                            </p:graphicEl>
                                          </p:spTgt>
                                        </p:tgtEl>
                                        <p:attrNameLst>
                                          <p:attrName>style.visibility</p:attrName>
                                        </p:attrNameLst>
                                      </p:cBhvr>
                                      <p:to>
                                        <p:strVal val="visible"/>
                                      </p:to>
                                    </p:set>
                                    <p:anim calcmode="lin" valueType="num">
                                      <p:cBhvr>
                                        <p:cTn id="52" dur="500" fill="hold"/>
                                        <p:tgtEl>
                                          <p:spTgt spid="6">
                                            <p:graphicEl>
                                              <a:dgm id="{6BC2DCC8-CAB7-4CA0-A6F9-A887EE2E1D93}"/>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6BC2DCC8-CAB7-4CA0-A6F9-A887EE2E1D93}"/>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6BC2DCC8-CAB7-4CA0-A6F9-A887EE2E1D93}"/>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6BC2DCC8-CAB7-4CA0-A6F9-A887EE2E1D93}"/>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6BC2DCC8-CAB7-4CA0-A6F9-A887EE2E1D9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FF963129-7BF3-429E-8BB1-C887707F11AF}"/>
                                            </p:graphicEl>
                                          </p:spTgt>
                                        </p:tgtEl>
                                        <p:attrNameLst>
                                          <p:attrName>style.visibility</p:attrName>
                                        </p:attrNameLst>
                                      </p:cBhvr>
                                      <p:to>
                                        <p:strVal val="visible"/>
                                      </p:to>
                                    </p:set>
                                    <p:anim calcmode="lin" valueType="num">
                                      <p:cBhvr>
                                        <p:cTn id="61" dur="500" fill="hold"/>
                                        <p:tgtEl>
                                          <p:spTgt spid="6">
                                            <p:graphicEl>
                                              <a:dgm id="{FF963129-7BF3-429E-8BB1-C887707F11AF}"/>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FF963129-7BF3-429E-8BB1-C887707F11AF}"/>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FF963129-7BF3-429E-8BB1-C887707F11AF}"/>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FF963129-7BF3-429E-8BB1-C887707F11AF}"/>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FF963129-7BF3-429E-8BB1-C887707F11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bg1"/>
                </a:solidFill>
                <a:effectLst>
                  <a:outerShdw blurRad="38100" dist="38100" dir="2700000" algn="tl">
                    <a:srgbClr val="000000">
                      <a:alpha val="43137"/>
                    </a:srgbClr>
                  </a:outerShdw>
                </a:effectLst>
              </a:rPr>
              <a:t>الشبكة الإدارية</a:t>
            </a:r>
            <a:endParaRPr lang="ar-SA" sz="5400"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142985"/>
            <a:ext cx="8786842" cy="4983180"/>
          </a:xfrm>
        </p:spPr>
        <p:txBody>
          <a:bodyPr>
            <a:normAutofit/>
          </a:bodyPr>
          <a:lstStyle/>
          <a:p>
            <a:pPr>
              <a:buFont typeface="Wingdings" pitchFamily="2" charset="2"/>
              <a:buNone/>
            </a:pPr>
            <a:r>
              <a:rPr lang="ar-SA" sz="4000" b="1" dirty="0" smtClean="0">
                <a:solidFill>
                  <a:schemeClr val="tx2">
                    <a:lumMod val="75000"/>
                  </a:schemeClr>
                </a:solidFill>
                <a:effectLst>
                  <a:outerShdw blurRad="38100" dist="38100" dir="2700000" algn="tl">
                    <a:srgbClr val="000000">
                      <a:alpha val="43137"/>
                    </a:srgbClr>
                  </a:outerShdw>
                </a:effectLst>
              </a:rPr>
              <a:t>طوَّر كلا </a:t>
            </a:r>
            <a:r>
              <a:rPr lang="ar-SA" sz="4000" b="1" dirty="0" err="1" smtClean="0">
                <a:solidFill>
                  <a:schemeClr val="tx2">
                    <a:lumMod val="75000"/>
                  </a:schemeClr>
                </a:solidFill>
                <a:effectLst>
                  <a:outerShdw blurRad="38100" dist="38100" dir="2700000" algn="tl">
                    <a:srgbClr val="000000">
                      <a:alpha val="43137"/>
                    </a:srgbClr>
                  </a:outerShdw>
                </a:effectLst>
              </a:rPr>
              <a:t>ً</a:t>
            </a:r>
            <a:r>
              <a:rPr lang="ar-SA" sz="4000" b="1" dirty="0" smtClean="0">
                <a:solidFill>
                  <a:schemeClr val="tx2">
                    <a:lumMod val="75000"/>
                  </a:schemeClr>
                </a:solidFill>
                <a:effectLst>
                  <a:outerShdw blurRad="38100" dist="38100" dir="2700000" algn="tl">
                    <a:srgbClr val="000000">
                      <a:alpha val="43137"/>
                    </a:srgbClr>
                  </a:outerShdw>
                </a:effectLst>
              </a:rPr>
              <a:t> من بلاك </a:t>
            </a:r>
            <a:r>
              <a:rPr lang="ar-SA" sz="4000" b="1" dirty="0" err="1" smtClean="0">
                <a:solidFill>
                  <a:schemeClr val="tx2">
                    <a:lumMod val="75000"/>
                  </a:schemeClr>
                </a:solidFill>
                <a:effectLst>
                  <a:outerShdw blurRad="38100" dist="38100" dir="2700000" algn="tl">
                    <a:srgbClr val="000000">
                      <a:alpha val="43137"/>
                    </a:srgbClr>
                  </a:outerShdw>
                </a:effectLst>
              </a:rPr>
              <a:t>و</a:t>
            </a:r>
            <a:r>
              <a:rPr lang="ar-SA" sz="4000" b="1" dirty="0" smtClean="0">
                <a:solidFill>
                  <a:schemeClr val="tx2">
                    <a:lumMod val="75000"/>
                  </a:schemeClr>
                </a:solidFill>
                <a:effectLst>
                  <a:outerShdw blurRad="38100" dist="38100" dir="2700000" algn="tl">
                    <a:srgbClr val="000000">
                      <a:alpha val="43137"/>
                    </a:srgbClr>
                  </a:outerShdw>
                </a:effectLst>
              </a:rPr>
              <a:t> </a:t>
            </a:r>
            <a:r>
              <a:rPr lang="ar-SA" sz="4000" b="1" dirty="0" err="1" smtClean="0">
                <a:solidFill>
                  <a:schemeClr val="tx2">
                    <a:lumMod val="75000"/>
                  </a:schemeClr>
                </a:solidFill>
                <a:effectLst>
                  <a:outerShdw blurRad="38100" dist="38100" dir="2700000" algn="tl">
                    <a:srgbClr val="000000">
                      <a:alpha val="43137"/>
                    </a:srgbClr>
                  </a:outerShdw>
                </a:effectLst>
              </a:rPr>
              <a:t>موتون</a:t>
            </a:r>
            <a:r>
              <a:rPr lang="ar-SA" sz="4000" b="1" dirty="0" smtClean="0">
                <a:solidFill>
                  <a:schemeClr val="tx2">
                    <a:lumMod val="75000"/>
                  </a:schemeClr>
                </a:solidFill>
                <a:effectLst>
                  <a:outerShdw blurRad="38100" dist="38100" dir="2700000" algn="tl">
                    <a:srgbClr val="000000">
                      <a:alpha val="43137"/>
                    </a:srgbClr>
                  </a:outerShdw>
                </a:effectLst>
              </a:rPr>
              <a:t> الشبكة الإدارية لإظهار </a:t>
            </a:r>
            <a:r>
              <a:rPr lang="ar-SA" sz="4000" b="1" dirty="0" err="1" smtClean="0">
                <a:solidFill>
                  <a:schemeClr val="tx2">
                    <a:lumMod val="75000"/>
                  </a:schemeClr>
                </a:solidFill>
                <a:effectLst>
                  <a:outerShdw blurRad="38100" dist="38100" dir="2700000" algn="tl">
                    <a:srgbClr val="000000">
                      <a:alpha val="43137"/>
                    </a:srgbClr>
                  </a:outerShdw>
                </a:effectLst>
              </a:rPr>
              <a:t>الانماط</a:t>
            </a:r>
            <a:r>
              <a:rPr lang="ar-SA" sz="4000" b="1" dirty="0" smtClean="0">
                <a:solidFill>
                  <a:schemeClr val="tx2">
                    <a:lumMod val="75000"/>
                  </a:schemeClr>
                </a:solidFill>
                <a:effectLst>
                  <a:outerShdw blurRad="38100" dist="38100" dir="2700000" algn="tl">
                    <a:srgbClr val="000000">
                      <a:alpha val="43137"/>
                    </a:srgbClr>
                  </a:outerShdw>
                </a:effectLst>
              </a:rPr>
              <a:t> القيادية وترتكز على بعدين رئيسين:</a:t>
            </a:r>
          </a:p>
          <a:p>
            <a:pPr>
              <a:buClr>
                <a:srgbClr val="FA8B78"/>
              </a:buClr>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البعد الأفقي يتعلق بالإنتاج </a:t>
            </a:r>
          </a:p>
          <a:p>
            <a:pPr>
              <a:buClr>
                <a:srgbClr val="FA8B78"/>
              </a:buClr>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 البعد الرأسي يتعلق بالعنصر البشري . </a:t>
            </a:r>
          </a:p>
          <a:p>
            <a:pPr>
              <a:buClr>
                <a:srgbClr val="FA8B78"/>
              </a:buClr>
              <a:buFont typeface="Wingdings" pitchFamily="2" charset="2"/>
              <a:buNone/>
            </a:pPr>
            <a:r>
              <a:rPr lang="ar-SA" sz="4000" b="1" dirty="0" smtClean="0">
                <a:solidFill>
                  <a:schemeClr val="tx2">
                    <a:lumMod val="75000"/>
                  </a:schemeClr>
                </a:solidFill>
                <a:effectLst>
                  <a:outerShdw blurRad="38100" dist="38100" dir="2700000" algn="tl">
                    <a:srgbClr val="000000">
                      <a:alpha val="43137"/>
                    </a:srgbClr>
                  </a:outerShdw>
                </a:effectLst>
              </a:rPr>
              <a:t>   ويتحدد نمط القيادة عن طريق التقاء هذين البعدين </a:t>
            </a:r>
          </a:p>
          <a:p>
            <a:pPr>
              <a:buClr>
                <a:srgbClr val="FA8B78"/>
              </a:buClr>
              <a:buFont typeface="Wingdings" pitchFamily="2" charset="2"/>
              <a:buNone/>
            </a:pPr>
            <a:r>
              <a:rPr lang="ar-SA" sz="4000" b="1" dirty="0" smtClean="0">
                <a:solidFill>
                  <a:schemeClr val="tx2">
                    <a:lumMod val="75000"/>
                  </a:schemeClr>
                </a:solidFill>
                <a:effectLst>
                  <a:outerShdw blurRad="38100" dist="38100" dir="2700000" algn="tl">
                    <a:srgbClr val="000000">
                      <a:alpha val="43137"/>
                    </a:srgbClr>
                  </a:outerShdw>
                </a:effectLst>
              </a:rPr>
              <a:t>    ( الإنساني / الإنتاجي  ) .</a:t>
            </a:r>
            <a:endParaRPr lang="en-US" sz="4000" b="1" dirty="0" smtClean="0">
              <a:solidFill>
                <a:schemeClr val="tx2">
                  <a:lumMod val="75000"/>
                </a:schemeClr>
              </a:solidFill>
              <a:effectLst>
                <a:outerShdw blurRad="38100" dist="38100" dir="2700000" algn="tl">
                  <a:srgbClr val="000000">
                    <a:alpha val="43137"/>
                  </a:srgbClr>
                </a:outerShdw>
              </a:effectLst>
            </a:endParaRPr>
          </a:p>
          <a:p>
            <a:pPr>
              <a:buNone/>
            </a:pP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161</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489" name="Group 145"/>
          <p:cNvGraphicFramePr>
            <a:graphicFrameLocks noGrp="1"/>
          </p:cNvGraphicFramePr>
          <p:nvPr>
            <p:ph type="tbl" idx="1"/>
          </p:nvPr>
        </p:nvGraphicFramePr>
        <p:xfrm>
          <a:off x="357158" y="285728"/>
          <a:ext cx="8229600" cy="6092128"/>
        </p:xfrm>
        <a:graphic>
          <a:graphicData uri="http://schemas.openxmlformats.org/drawingml/2006/table">
            <a:tbl>
              <a:tblPr rtl="1"/>
              <a:tblGrid>
                <a:gridCol w="914400"/>
                <a:gridCol w="914400"/>
                <a:gridCol w="914400"/>
                <a:gridCol w="914400"/>
                <a:gridCol w="914400"/>
                <a:gridCol w="914400"/>
                <a:gridCol w="914400"/>
                <a:gridCol w="914400"/>
                <a:gridCol w="914400"/>
              </a:tblGrid>
              <a:tr h="63817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FF6699"/>
                          </a:solidFill>
                          <a:effectLst>
                            <a:outerShdw blurRad="38100" dist="38100" dir="2700000" algn="tl">
                              <a:srgbClr val="000000"/>
                            </a:outerShdw>
                          </a:effectLst>
                          <a:latin typeface="Arial" pitchFamily="34" charset="0"/>
                          <a:cs typeface="Arial" pitchFamily="34" charset="0"/>
                        </a:rPr>
                        <a:t>9,9</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6699"/>
                          </a:solidFill>
                          <a:effectLst>
                            <a:outerShdw blurRad="38100" dist="38100" dir="2700000" algn="tl">
                              <a:srgbClr val="000000"/>
                            </a:outerShdw>
                          </a:effectLst>
                          <a:latin typeface="Arial" pitchFamily="34" charset="0"/>
                          <a:cs typeface="Arial" pitchFamily="34"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rgbClr val="FA8B78"/>
                          </a:solidFill>
                          <a:effectLst>
                            <a:outerShdw blurRad="38100" dist="38100" dir="2700000" algn="tl">
                              <a:srgbClr val="000000"/>
                            </a:outerShdw>
                          </a:effectLst>
                          <a:latin typeface="Arial" pitchFamily="34" charset="0"/>
                          <a:cs typeface="Arial" pitchFamily="34" charset="0"/>
                        </a:rPr>
                        <a:t>قيادة الفريق</a:t>
                      </a:r>
                      <a:endParaRPr kumimoji="0" lang="en-US" sz="2800" b="1" i="0" u="none" strike="noStrike" cap="none" normalizeH="0" baseline="0" dirty="0" smtClean="0">
                        <a:ln>
                          <a:noFill/>
                        </a:ln>
                        <a:solidFill>
                          <a:srgbClr val="FA8B78"/>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smtClean="0">
                          <a:ln>
                            <a:noFill/>
                          </a:ln>
                          <a:solidFill>
                            <a:srgbClr val="FA8B78"/>
                          </a:solidFill>
                          <a:effectLst>
                            <a:outerShdw blurRad="38100" dist="38100" dir="2700000" algn="tl">
                              <a:srgbClr val="000000"/>
                            </a:outerShdw>
                          </a:effectLst>
                          <a:latin typeface="Arial" pitchFamily="34" charset="0"/>
                          <a:cs typeface="Arial" pitchFamily="34" charset="0"/>
                        </a:rPr>
                        <a:t>قيادة اجتماعية</a:t>
                      </a:r>
                      <a:r>
                        <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r>
              <a:tr h="5984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smtClean="0">
                          <a:ln>
                            <a:noFill/>
                          </a:ln>
                          <a:solidFill>
                            <a:srgbClr val="FA8B78"/>
                          </a:solidFill>
                          <a:effectLst>
                            <a:outerShdw blurRad="38100" dist="38100" dir="2700000" algn="tl">
                              <a:srgbClr val="000000"/>
                            </a:outerShdw>
                          </a:effectLst>
                          <a:latin typeface="Arial" pitchFamily="34" charset="0"/>
                          <a:cs typeface="Arial" pitchFamily="34" charset="0"/>
                        </a:rPr>
                        <a:t>قيادة متوازنة</a:t>
                      </a:r>
                      <a:r>
                        <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6699"/>
                          </a:solidFill>
                          <a:effectLst>
                            <a:outerShdw blurRad="38100" dist="38100" dir="2700000" algn="tl">
                              <a:srgbClr val="000000"/>
                            </a:outerShdw>
                          </a:effectLst>
                          <a:latin typeface="Arial" pitchFamily="34" charset="0"/>
                          <a:cs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rowSpan="2"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rgbClr val="FA8B78"/>
                          </a:solidFill>
                          <a:effectLst>
                            <a:outerShdw blurRad="38100" dist="38100" dir="2700000" algn="tl">
                              <a:srgbClr val="000000"/>
                            </a:outerShdw>
                          </a:effectLst>
                          <a:latin typeface="Arial" pitchFamily="34" charset="0"/>
                          <a:cs typeface="Arial" pitchFamily="34" charset="0"/>
                        </a:rPr>
                        <a:t>قيادة</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rgbClr val="FA8B78"/>
                          </a:solidFill>
                          <a:effectLst>
                            <a:outerShdw blurRad="38100" dist="38100" dir="2700000" algn="tl">
                              <a:srgbClr val="000000"/>
                            </a:outerShdw>
                          </a:effectLst>
                          <a:latin typeface="Arial" pitchFamily="34" charset="0"/>
                          <a:cs typeface="Arial" pitchFamily="34" charset="0"/>
                        </a:rPr>
                        <a:t>متسلطة</a:t>
                      </a:r>
                      <a:endParaRPr kumimoji="0" lang="en-US" sz="2800" b="1" i="0" u="none" strike="noStrike" cap="none" normalizeH="0" baseline="0" dirty="0" smtClean="0">
                        <a:ln>
                          <a:noFill/>
                        </a:ln>
                        <a:solidFill>
                          <a:srgbClr val="FA8B78"/>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rtl="1"/>
                      <a:endParaRPr lang="ar-SA"/>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smtClean="0">
                          <a:ln>
                            <a:noFill/>
                          </a:ln>
                          <a:solidFill>
                            <a:srgbClr val="FA8B78"/>
                          </a:solidFill>
                          <a:effectLst>
                            <a:outerShdw blurRad="38100" dist="38100" dir="2700000" algn="tl">
                              <a:srgbClr val="000000"/>
                            </a:outerShdw>
                          </a:effectLst>
                          <a:latin typeface="Arial" pitchFamily="34" charset="0"/>
                          <a:cs typeface="Arial" pitchFamily="34" charset="0"/>
                        </a:rPr>
                        <a:t>قيادة</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smtClean="0">
                          <a:ln>
                            <a:noFill/>
                          </a:ln>
                          <a:solidFill>
                            <a:srgbClr val="FA8B78"/>
                          </a:solidFill>
                          <a:effectLst>
                            <a:outerShdw blurRad="38100" dist="38100" dir="2700000" algn="tl">
                              <a:srgbClr val="000000"/>
                            </a:outerShdw>
                          </a:effectLst>
                          <a:latin typeface="Arial" pitchFamily="34" charset="0"/>
                          <a:cs typeface="Arial" pitchFamily="34" charset="0"/>
                        </a:rPr>
                        <a:t>متراخية</a:t>
                      </a:r>
                      <a:r>
                        <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rtl="1"/>
                      <a:endParaRPr lang="ar-SA"/>
                    </a:p>
                  </a:txBody>
                  <a:tcPr/>
                </a:tc>
              </a:tr>
              <a:tr h="600075">
                <a:tc gridSpan="2" vMerge="1">
                  <a:txBody>
                    <a:bodyPr/>
                    <a:lstStyle/>
                    <a:p>
                      <a:pPr rtl="1"/>
                      <a:endParaRPr lang="ar-SA"/>
                    </a:p>
                  </a:txBody>
                  <a:tcPr/>
                </a:tc>
                <a:tc hMerge="1" vMerge="1">
                  <a:txBody>
                    <a:bodyPr/>
                    <a:lstStyle/>
                    <a:p>
                      <a:pPr rtl="1"/>
                      <a:endParaRPr lang="ar-SA"/>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pPr rtl="1"/>
                      <a:endParaRPr lang="ar-SA"/>
                    </a:p>
                  </a:txBody>
                  <a:tcPr/>
                </a:tc>
                <a:tc hMerge="1" vMerge="1">
                  <a:txBody>
                    <a:bodyPr/>
                    <a:lstStyle/>
                    <a:p>
                      <a:pPr rtl="1"/>
                      <a:endParaRPr lang="ar-SA"/>
                    </a:p>
                  </a:txBody>
                  <a:tcPr/>
                </a:tc>
              </a:tr>
              <a:tr h="4857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6699"/>
                          </a:solidFill>
                          <a:effectLst>
                            <a:outerShdw blurRad="38100" dist="38100" dir="2700000" algn="tl">
                              <a:srgbClr val="000000"/>
                            </a:outerShdw>
                          </a:effectLst>
                          <a:latin typeface="Arial" pitchFamily="34" charset="0"/>
                          <a:cs typeface="Arial" pitchFamily="34"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6699"/>
                          </a:solidFill>
                          <a:effectLst>
                            <a:outerShdw blurRad="38100" dist="38100" dir="2700000" algn="tl">
                              <a:srgbClr val="000000"/>
                            </a:outerShdw>
                          </a:effectLst>
                          <a:latin typeface="Arial"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101" name="عنصر نائب لرقم الشريحة 5"/>
          <p:cNvSpPr>
            <a:spLocks noGrp="1"/>
          </p:cNvSpPr>
          <p:nvPr>
            <p:ph type="sldNum" sz="quarter" idx="12"/>
          </p:nvPr>
        </p:nvSpPr>
        <p:spPr/>
        <p:txBody>
          <a:bodyPr/>
          <a:lstStyle/>
          <a:p>
            <a:fld id="{21509A6C-81DD-46C6-B7C3-70A4DE85C71F}" type="slidenum">
              <a:rPr lang="ar-SA"/>
              <a:pPr/>
              <a:t>162</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3489"/>
                                        </p:tgtEl>
                                        <p:attrNameLst>
                                          <p:attrName>style.visibility</p:attrName>
                                        </p:attrNameLst>
                                      </p:cBhvr>
                                      <p:to>
                                        <p:strVal val="visible"/>
                                      </p:to>
                                    </p:set>
                                    <p:anim calcmode="lin" valueType="num">
                                      <p:cBhvr>
                                        <p:cTn id="7" dur="500" fill="hold"/>
                                        <p:tgtEl>
                                          <p:spTgt spid="31348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348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348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3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rPr>
              <a:t>النمط الإداري(1,9)</a:t>
            </a: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dirty="0" smtClean="0"/>
              <a:t>أ .بدرية الجهني </a:t>
            </a:r>
            <a:endParaRPr lang="en-US" dirty="0"/>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163</a:t>
            </a:fld>
            <a:endParaRPr lang="en-US"/>
          </a:p>
        </p:txBody>
      </p:sp>
      <p:sp>
        <p:nvSpPr>
          <p:cNvPr id="8" name="مستطيل 7"/>
          <p:cNvSpPr/>
          <p:nvPr/>
        </p:nvSpPr>
        <p:spPr>
          <a:xfrm>
            <a:off x="0" y="1714488"/>
            <a:ext cx="8643966" cy="2923877"/>
          </a:xfrm>
          <a:prstGeom prst="rect">
            <a:avLst/>
          </a:prstGeom>
        </p:spPr>
        <p:txBody>
          <a:bodyPr wrap="square">
            <a:spAutoFit/>
          </a:bodyPr>
          <a:lstStyle/>
          <a:p>
            <a:pPr algn="justLow">
              <a:spcBef>
                <a:spcPct val="0"/>
              </a:spcBef>
              <a:buClr>
                <a:srgbClr val="FA8B78"/>
              </a:buClr>
              <a:buSzTx/>
              <a:buFont typeface="Wingdings" pitchFamily="2" charset="2"/>
              <a:buChar char="q"/>
            </a:pPr>
            <a:r>
              <a:rPr lang="ar-SA" sz="4000" b="1" dirty="0" smtClean="0">
                <a:solidFill>
                  <a:schemeClr val="tx2">
                    <a:lumMod val="75000"/>
                  </a:schemeClr>
                </a:solidFill>
                <a:effectLst>
                  <a:outerShdw blurRad="38100" dist="38100" dir="2700000" algn="tl">
                    <a:srgbClr val="000000">
                      <a:alpha val="43137"/>
                    </a:srgbClr>
                  </a:outerShdw>
                </a:effectLst>
              </a:rPr>
              <a:t>ا</a:t>
            </a:r>
            <a:r>
              <a:rPr lang="ar-SA" sz="3600" b="1" dirty="0" smtClean="0">
                <a:solidFill>
                  <a:schemeClr val="tx2">
                    <a:lumMod val="75000"/>
                  </a:schemeClr>
                </a:solidFill>
                <a:effectLst>
                  <a:outerShdw blurRad="38100" dist="38100" dir="2700000" algn="tl">
                    <a:srgbClr val="000000">
                      <a:alpha val="43137"/>
                    </a:srgbClr>
                  </a:outerShdw>
                </a:effectLst>
              </a:rPr>
              <a:t>هتمامـًا بالإنتاج والعمل والاهتمام على حساب العنصر البشري.</a:t>
            </a:r>
            <a:endParaRPr lang="en-US" sz="3600" b="1" dirty="0" smtClean="0">
              <a:solidFill>
                <a:schemeClr val="tx2">
                  <a:lumMod val="75000"/>
                </a:schemeClr>
              </a:solidFill>
              <a:effectLst>
                <a:outerShdw blurRad="38100" dist="38100" dir="2700000" algn="tl">
                  <a:srgbClr val="000000">
                    <a:alpha val="43137"/>
                  </a:srgbClr>
                </a:outerShdw>
              </a:effectLst>
            </a:endParaRPr>
          </a:p>
          <a:p>
            <a:pPr algn="justLow">
              <a:spcBef>
                <a:spcPct val="0"/>
              </a:spcBef>
              <a:buClr>
                <a:srgbClr val="FA8B78"/>
              </a:buClr>
              <a:buSzTx/>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المدراء متسلطون ، و الاتصالات من المدير للمتبوعين</a:t>
            </a:r>
          </a:p>
          <a:p>
            <a:pPr algn="justLow">
              <a:spcBef>
                <a:spcPct val="0"/>
              </a:spcBef>
              <a:buClr>
                <a:srgbClr val="FA8B78"/>
              </a:buClr>
              <a:buSzTx/>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لا يوجد اهتمام بشعور العاملين ولا باحتياجاتهم .</a:t>
            </a:r>
          </a:p>
          <a:p>
            <a:pPr algn="justLow">
              <a:spcBef>
                <a:spcPct val="0"/>
              </a:spcBef>
              <a:buClr>
                <a:srgbClr val="FA8B78"/>
              </a:buClr>
              <a:buSzTx/>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 يتفق مع نظرية </a:t>
            </a:r>
            <a:r>
              <a:rPr lang="en-US" sz="3600" b="1" dirty="0" smtClean="0">
                <a:solidFill>
                  <a:schemeClr val="tx2">
                    <a:lumMod val="75000"/>
                  </a:schemeClr>
                </a:solidFill>
                <a:effectLst>
                  <a:outerShdw blurRad="38100" dist="38100" dir="2700000" algn="tl">
                    <a:srgbClr val="000000">
                      <a:alpha val="43137"/>
                    </a:srgbClr>
                  </a:outerShdw>
                </a:effectLst>
              </a:rPr>
              <a:t>X</a:t>
            </a:r>
            <a:endParaRPr lang="en-US" sz="36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rPr>
              <a:t>النمط الإداري(9,1)</a:t>
            </a: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dirty="0" smtClean="0"/>
              <a:t>أ .بدرية الجهني </a:t>
            </a:r>
            <a:endParaRPr lang="en-US" dirty="0"/>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164</a:t>
            </a:fld>
            <a:endParaRPr lang="en-US"/>
          </a:p>
        </p:txBody>
      </p:sp>
      <p:sp>
        <p:nvSpPr>
          <p:cNvPr id="8" name="مستطيل 7"/>
          <p:cNvSpPr/>
          <p:nvPr/>
        </p:nvSpPr>
        <p:spPr>
          <a:xfrm>
            <a:off x="0" y="1714488"/>
            <a:ext cx="9144000" cy="3970318"/>
          </a:xfrm>
          <a:prstGeom prst="rect">
            <a:avLst/>
          </a:prstGeom>
        </p:spPr>
        <p:txBody>
          <a:bodyPr wrap="square">
            <a:spAutoFit/>
          </a:bodyPr>
          <a:lstStyle/>
          <a:p>
            <a:pPr>
              <a:buClr>
                <a:srgbClr val="FA8B78"/>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يتصف هذا النمط باهتمام عالي بالعنصر البشري واهتمام أقل بالإنتاج .</a:t>
            </a:r>
          </a:p>
          <a:p>
            <a:pPr>
              <a:buClr>
                <a:srgbClr val="FA8B78"/>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يفترض وجود تناقض بين الاحتياجات </a:t>
            </a:r>
            <a:r>
              <a:rPr lang="ar-SA" sz="3600" b="1" dirty="0" err="1" smtClean="0">
                <a:solidFill>
                  <a:schemeClr val="tx2">
                    <a:lumMod val="75000"/>
                  </a:schemeClr>
                </a:solidFill>
                <a:effectLst>
                  <a:outerShdw blurRad="38100" dist="38100" dir="2700000" algn="tl">
                    <a:srgbClr val="000000">
                      <a:alpha val="43137"/>
                    </a:srgbClr>
                  </a:outerShdw>
                </a:effectLst>
              </a:rPr>
              <a:t>الإنسانيه</a:t>
            </a:r>
            <a:r>
              <a:rPr lang="ar-SA" sz="3600" b="1" dirty="0" smtClean="0">
                <a:solidFill>
                  <a:schemeClr val="tx2">
                    <a:lumMod val="75000"/>
                  </a:schemeClr>
                </a:solidFill>
                <a:effectLst>
                  <a:outerShdw blurRad="38100" dist="38100" dir="2700000" algn="tl">
                    <a:srgbClr val="000000">
                      <a:alpha val="43137"/>
                    </a:srgbClr>
                  </a:outerShdw>
                </a:effectLst>
              </a:rPr>
              <a:t> والتنظيمية</a:t>
            </a:r>
          </a:p>
          <a:p>
            <a:pPr>
              <a:buClr>
                <a:srgbClr val="FA8B78"/>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يُطلق على هذا النمط قيادة النادي الاجتماعي ,المدير الاجتماعي .</a:t>
            </a:r>
          </a:p>
          <a:p>
            <a:pPr>
              <a:buClr>
                <a:srgbClr val="FA8B78"/>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الاتصالات غير رسمية والاهتمام الأول موجَّه نحو خلق التآلف وقليل من الجهد موجَّه نحو الإنجاز وتحقيق الأهداف.</a:t>
            </a:r>
            <a:endParaRPr lang="en-US" sz="36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ltLang="zh-CN" b="1" dirty="0" smtClean="0">
                <a:solidFill>
                  <a:schemeClr val="tx2">
                    <a:lumMod val="75000"/>
                  </a:schemeClr>
                </a:solidFill>
              </a:rPr>
              <a:t>النمط الإداري (1,1)</a:t>
            </a: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dirty="0" smtClean="0"/>
              <a:t>أ .بدرية الجهني </a:t>
            </a:r>
            <a:endParaRPr lang="en-US" dirty="0"/>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165</a:t>
            </a:fld>
            <a:endParaRPr lang="en-US"/>
          </a:p>
        </p:txBody>
      </p:sp>
      <p:sp>
        <p:nvSpPr>
          <p:cNvPr id="8" name="مستطيل 7"/>
          <p:cNvSpPr/>
          <p:nvPr/>
        </p:nvSpPr>
        <p:spPr>
          <a:xfrm>
            <a:off x="0" y="1714488"/>
            <a:ext cx="8643966" cy="3416320"/>
          </a:xfrm>
          <a:prstGeom prst="rect">
            <a:avLst/>
          </a:prstGeom>
        </p:spPr>
        <p:txBody>
          <a:bodyPr wrap="square">
            <a:spAutoFit/>
          </a:bodyPr>
          <a:lstStyle/>
          <a:p>
            <a:pPr algn="justLow">
              <a:spcBef>
                <a:spcPct val="0"/>
              </a:spcBef>
              <a:buClr>
                <a:srgbClr val="FA8B78"/>
              </a:buClr>
              <a:buSzTx/>
              <a:buFont typeface="Wingdings" pitchFamily="2" charset="2"/>
              <a:buChar char="v"/>
            </a:pPr>
            <a:r>
              <a:rPr lang="ar-SA" altLang="zh-CN" sz="3600" b="1" dirty="0" smtClean="0">
                <a:solidFill>
                  <a:schemeClr val="tx2">
                    <a:lumMod val="75000"/>
                  </a:schemeClr>
                </a:solidFill>
              </a:rPr>
              <a:t>قليل الاهتمام بالإنتاج والعنصر البشري .</a:t>
            </a:r>
          </a:p>
          <a:p>
            <a:pPr algn="justLow">
              <a:spcBef>
                <a:spcPct val="0"/>
              </a:spcBef>
              <a:buClr>
                <a:srgbClr val="FA8B78"/>
              </a:buClr>
              <a:buSzTx/>
              <a:buFont typeface="Wingdings" pitchFamily="2" charset="2"/>
              <a:buChar char="v"/>
            </a:pPr>
            <a:r>
              <a:rPr lang="ar-SA" altLang="zh-CN" sz="3600" b="1" dirty="0" smtClean="0">
                <a:solidFill>
                  <a:schemeClr val="tx2">
                    <a:lumMod val="75000"/>
                  </a:schemeClr>
                </a:solidFill>
              </a:rPr>
              <a:t>الاهتمام الرئيسي موجَّه نحو المصلحة الشخصية .</a:t>
            </a:r>
          </a:p>
          <a:p>
            <a:pPr algn="justLow">
              <a:spcBef>
                <a:spcPct val="0"/>
              </a:spcBef>
              <a:buClr>
                <a:srgbClr val="FA8B78"/>
              </a:buClr>
              <a:buSzTx/>
              <a:buFont typeface="Wingdings" pitchFamily="2" charset="2"/>
              <a:buChar char="v"/>
            </a:pPr>
            <a:r>
              <a:rPr lang="ar-SA" altLang="zh-CN" sz="3600" b="1" dirty="0" smtClean="0">
                <a:solidFill>
                  <a:schemeClr val="tx2">
                    <a:lumMod val="75000"/>
                  </a:schemeClr>
                </a:solidFill>
              </a:rPr>
              <a:t>يشار </a:t>
            </a:r>
            <a:r>
              <a:rPr lang="ar-SA" altLang="zh-CN" sz="3600" b="1" dirty="0" err="1" smtClean="0">
                <a:solidFill>
                  <a:schemeClr val="tx2">
                    <a:lumMod val="75000"/>
                  </a:schemeClr>
                </a:solidFill>
              </a:rPr>
              <a:t>الى</a:t>
            </a:r>
            <a:r>
              <a:rPr lang="ar-SA" altLang="zh-CN" sz="3600" b="1" dirty="0" smtClean="0">
                <a:solidFill>
                  <a:schemeClr val="tx2">
                    <a:lumMod val="75000"/>
                  </a:schemeClr>
                </a:solidFill>
              </a:rPr>
              <a:t> هذا النمط بالإدارة الخاملة حيث أنها تتصف بالسلبية .</a:t>
            </a:r>
          </a:p>
          <a:p>
            <a:pPr algn="justLow">
              <a:spcBef>
                <a:spcPct val="0"/>
              </a:spcBef>
              <a:buClr>
                <a:srgbClr val="FA8B78"/>
              </a:buClr>
              <a:buSzTx/>
              <a:buFont typeface="Wingdings" pitchFamily="2" charset="2"/>
              <a:buChar char="v"/>
            </a:pPr>
            <a:r>
              <a:rPr lang="ar-SA" altLang="zh-CN" sz="3600" b="1" dirty="0" smtClean="0">
                <a:solidFill>
                  <a:schemeClr val="tx2">
                    <a:lumMod val="75000"/>
                  </a:schemeClr>
                </a:solidFill>
              </a:rPr>
              <a:t>الاتصالات على أضيق نطاق والسلوك قائم على المحافظة على الأوضاع القائمة .</a:t>
            </a:r>
            <a:endParaRPr lang="en-US" sz="3600" b="1" dirty="0">
              <a:solidFill>
                <a:schemeClr val="tx2">
                  <a:lumMod val="75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rPr>
              <a:t>النمط الإداري(5,5)</a:t>
            </a: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dirty="0" smtClean="0"/>
              <a:t>أ .بدرية الجهني </a:t>
            </a:r>
            <a:endParaRPr lang="en-US" dirty="0"/>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166</a:t>
            </a:fld>
            <a:endParaRPr lang="en-US"/>
          </a:p>
        </p:txBody>
      </p:sp>
      <p:sp>
        <p:nvSpPr>
          <p:cNvPr id="8" name="مستطيل 7"/>
          <p:cNvSpPr/>
          <p:nvPr/>
        </p:nvSpPr>
        <p:spPr>
          <a:xfrm>
            <a:off x="0" y="1714488"/>
            <a:ext cx="9144000" cy="2308324"/>
          </a:xfrm>
          <a:prstGeom prst="rect">
            <a:avLst/>
          </a:prstGeom>
        </p:spPr>
        <p:txBody>
          <a:bodyPr wrap="square">
            <a:spAutoFit/>
          </a:bodyPr>
          <a:lstStyle/>
          <a:p>
            <a:pPr algn="justLow">
              <a:spcBef>
                <a:spcPct val="0"/>
              </a:spcBef>
              <a:buClr>
                <a:srgbClr val="FA8B78"/>
              </a:buClr>
              <a:buSzTx/>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هذه النقطة تمثل منتصف الشبكة الإدارية تفترض أن الفرد شخص عملي يسعى </a:t>
            </a:r>
            <a:r>
              <a:rPr lang="ar-SA" sz="3600" b="1" dirty="0" err="1" smtClean="0">
                <a:solidFill>
                  <a:schemeClr val="tx2">
                    <a:lumMod val="75000"/>
                  </a:schemeClr>
                </a:solidFill>
                <a:effectLst>
                  <a:outerShdw blurRad="38100" dist="38100" dir="2700000" algn="tl">
                    <a:srgbClr val="000000">
                      <a:alpha val="43137"/>
                    </a:srgbClr>
                  </a:outerShdw>
                </a:effectLst>
              </a:rPr>
              <a:t>الى</a:t>
            </a:r>
            <a:r>
              <a:rPr lang="ar-SA" sz="3600" b="1" dirty="0" smtClean="0">
                <a:solidFill>
                  <a:schemeClr val="tx2">
                    <a:lumMod val="75000"/>
                  </a:schemeClr>
                </a:solidFill>
                <a:effectLst>
                  <a:outerShdw blurRad="38100" dist="38100" dir="2700000" algn="tl">
                    <a:srgbClr val="000000">
                      <a:alpha val="43137"/>
                    </a:srgbClr>
                  </a:outerShdw>
                </a:effectLst>
              </a:rPr>
              <a:t> التوازن بين المتغيرات المتضادة . </a:t>
            </a:r>
          </a:p>
          <a:p>
            <a:pPr algn="justLow">
              <a:spcBef>
                <a:spcPct val="0"/>
              </a:spcBef>
              <a:buClr>
                <a:srgbClr val="FA8B78"/>
              </a:buClr>
              <a:buSzTx/>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 نمط متوازن بين الإنتاج والعنصر البشري </a:t>
            </a:r>
          </a:p>
          <a:p>
            <a:pPr algn="justLow">
              <a:spcBef>
                <a:spcPct val="0"/>
              </a:spcBef>
              <a:buClr>
                <a:srgbClr val="FA8B78"/>
              </a:buClr>
              <a:buSzTx/>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 يُعرف هذا النمط بالإدارة المتوازنة</a:t>
            </a:r>
            <a:r>
              <a:rPr lang="ar-SA" sz="3600" b="1" dirty="0" smtClean="0">
                <a:solidFill>
                  <a:srgbClr val="FFFF00"/>
                </a:solidFill>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rPr>
              <a:t>النمط الإداري(9,9)</a:t>
            </a: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dirty="0" smtClean="0"/>
              <a:t>أ .بدرية الجهني </a:t>
            </a:r>
            <a:endParaRPr lang="en-US" dirty="0"/>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167</a:t>
            </a:fld>
            <a:endParaRPr lang="en-US"/>
          </a:p>
        </p:txBody>
      </p:sp>
      <p:sp>
        <p:nvSpPr>
          <p:cNvPr id="8" name="مستطيل 7"/>
          <p:cNvSpPr/>
          <p:nvPr/>
        </p:nvSpPr>
        <p:spPr>
          <a:xfrm>
            <a:off x="0" y="1714488"/>
            <a:ext cx="8643966" cy="4401205"/>
          </a:xfrm>
          <a:prstGeom prst="rect">
            <a:avLst/>
          </a:prstGeom>
        </p:spPr>
        <p:txBody>
          <a:bodyPr wrap="square">
            <a:spAutoFit/>
          </a:bodyPr>
          <a:lstStyle/>
          <a:p>
            <a:pPr algn="justLow">
              <a:spcBef>
                <a:spcPct val="0"/>
              </a:spcBef>
              <a:buClr>
                <a:srgbClr val="FA8B78"/>
              </a:buClr>
              <a:buSzTx/>
              <a:buFont typeface="Wingdings" pitchFamily="2" charset="2"/>
              <a:buChar char="Ø"/>
            </a:pPr>
            <a:r>
              <a:rPr lang="ar-SA" sz="4000" b="1" dirty="0" err="1" smtClean="0">
                <a:solidFill>
                  <a:schemeClr val="tx2">
                    <a:lumMod val="75000"/>
                  </a:schemeClr>
                </a:solidFill>
                <a:effectLst>
                  <a:outerShdw blurRad="38100" dist="38100" dir="2700000" algn="tl">
                    <a:srgbClr val="000000">
                      <a:alpha val="43137"/>
                    </a:srgbClr>
                  </a:outerShdw>
                </a:effectLst>
              </a:rPr>
              <a:t>إهتماماً</a:t>
            </a:r>
            <a:r>
              <a:rPr lang="ar-SA" sz="4000" b="1" dirty="0" smtClean="0">
                <a:solidFill>
                  <a:schemeClr val="tx2">
                    <a:lumMod val="75000"/>
                  </a:schemeClr>
                </a:solidFill>
                <a:effectLst>
                  <a:outerShdw blurRad="38100" dist="38100" dir="2700000" algn="tl">
                    <a:srgbClr val="000000">
                      <a:alpha val="43137"/>
                    </a:srgbClr>
                  </a:outerShdw>
                </a:effectLst>
              </a:rPr>
              <a:t> أكبر لكل من الإنتاج والعنصر البشري معـًا .</a:t>
            </a:r>
          </a:p>
          <a:p>
            <a:pPr algn="justLow">
              <a:spcBef>
                <a:spcPct val="0"/>
              </a:spcBef>
              <a:buClr>
                <a:srgbClr val="FA8B78"/>
              </a:buClr>
              <a:buSzTx/>
              <a:buFont typeface="Wingdings" pitchFamily="2" charset="2"/>
              <a:buChar char="Ø"/>
            </a:pPr>
            <a:r>
              <a:rPr lang="ar-SA" sz="4000" b="1" dirty="0" smtClean="0">
                <a:solidFill>
                  <a:schemeClr val="tx2">
                    <a:lumMod val="75000"/>
                  </a:schemeClr>
                </a:solidFill>
                <a:effectLst>
                  <a:outerShdw blurRad="38100" dist="38100" dir="2700000" algn="tl">
                    <a:srgbClr val="000000">
                      <a:alpha val="43137"/>
                    </a:srgbClr>
                  </a:outerShdw>
                </a:effectLst>
              </a:rPr>
              <a:t>يفترض عدم وجود تعارض بين الاحتياجات التنظيمية والإنسانية على خلاف الأنماط السابقة .</a:t>
            </a:r>
          </a:p>
          <a:p>
            <a:pPr algn="justLow">
              <a:spcBef>
                <a:spcPct val="0"/>
              </a:spcBef>
              <a:buClr>
                <a:srgbClr val="FA8B78"/>
              </a:buClr>
              <a:buSzTx/>
              <a:buFont typeface="Wingdings" pitchFamily="2" charset="2"/>
              <a:buChar char="Ø"/>
            </a:pPr>
            <a:r>
              <a:rPr lang="ar-SA" sz="4000" b="1" dirty="0" smtClean="0">
                <a:solidFill>
                  <a:schemeClr val="tx2">
                    <a:lumMod val="75000"/>
                  </a:schemeClr>
                </a:solidFill>
                <a:effectLst>
                  <a:outerShdw blurRad="38100" dist="38100" dir="2700000" algn="tl">
                    <a:srgbClr val="000000">
                      <a:alpha val="43137"/>
                    </a:srgbClr>
                  </a:outerShdw>
                </a:effectLst>
              </a:rPr>
              <a:t>يُطلق على المدير القائد الجماعي ، قائد الفريق.</a:t>
            </a:r>
          </a:p>
          <a:p>
            <a:pPr algn="justLow">
              <a:spcBef>
                <a:spcPct val="0"/>
              </a:spcBef>
              <a:buClr>
                <a:srgbClr val="FA8B78"/>
              </a:buClr>
              <a:buSzTx/>
              <a:buFont typeface="Wingdings" pitchFamily="2" charset="2"/>
              <a:buChar char="Ø"/>
            </a:pPr>
            <a:r>
              <a:rPr lang="ar-SA" sz="4000" b="1" dirty="0" smtClean="0">
                <a:solidFill>
                  <a:schemeClr val="tx2">
                    <a:lumMod val="75000"/>
                  </a:schemeClr>
                </a:solidFill>
                <a:effectLst>
                  <a:outerShdw blurRad="38100" dist="38100" dir="2700000" algn="tl">
                    <a:srgbClr val="000000">
                      <a:alpha val="43137"/>
                    </a:srgbClr>
                  </a:outerShdw>
                </a:effectLst>
              </a:rPr>
              <a:t>الاتصالات متبادلة واتخاذ القرار مسؤولية مشتركة بين المدير والعاملين .</a:t>
            </a:r>
            <a:endParaRPr lang="en-US" sz="40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en-US"/>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168</a:t>
            </a:fld>
            <a:endParaRPr lang="en-US"/>
          </a:p>
        </p:txBody>
      </p:sp>
      <p:sp>
        <p:nvSpPr>
          <p:cNvPr id="6" name="مستطيل 5"/>
          <p:cNvSpPr/>
          <p:nvPr/>
        </p:nvSpPr>
        <p:spPr>
          <a:xfrm>
            <a:off x="500034" y="2000241"/>
            <a:ext cx="7929618" cy="4708981"/>
          </a:xfrm>
          <a:prstGeom prst="rect">
            <a:avLst/>
          </a:prstGeom>
        </p:spPr>
        <p:txBody>
          <a:bodyPr wrap="square">
            <a:spAutoFit/>
          </a:bodyPr>
          <a:lstStyle/>
          <a:p>
            <a:pPr algn="ctr"/>
            <a:r>
              <a:rPr lang="ar-SA" sz="6000" kern="10" dirty="0" smtClean="0">
                <a:ln w="9525">
                  <a:noFill/>
                  <a:round/>
                  <a:headEnd/>
                  <a:tailEnd/>
                </a:ln>
                <a:solidFill>
                  <a:schemeClr val="tx2">
                    <a:lumMod val="75000"/>
                  </a:schemeClr>
                </a:solidFill>
                <a:effectLst>
                  <a:outerShdw dist="68392" dir="14891915" algn="ctr" rotWithShape="0">
                    <a:schemeClr val="bg2">
                      <a:alpha val="50000"/>
                    </a:schemeClr>
                  </a:outerShdw>
                </a:effectLst>
                <a:latin typeface="Arial Black"/>
              </a:rPr>
              <a:t>ثالثاً : النظريات الموقفية </a:t>
            </a:r>
            <a:endParaRPr lang="ar-SA" sz="6000" b="1" kern="10" dirty="0" smtClean="0">
              <a:solidFill>
                <a:schemeClr val="tx2">
                  <a:lumMod val="75000"/>
                </a:schemeClr>
              </a:solidFill>
              <a:effectLst>
                <a:outerShdw dist="68392" dir="14891915" algn="ctr" rotWithShape="0">
                  <a:schemeClr val="bg2">
                    <a:alpha val="50000"/>
                  </a:schemeClr>
                </a:outerShdw>
              </a:effectLst>
              <a:latin typeface="Arial Black"/>
            </a:endParaRPr>
          </a:p>
          <a:p>
            <a:pPr algn="ctr"/>
            <a:r>
              <a:rPr lang="ar-SA" sz="6000" b="1" kern="10" dirty="0" smtClean="0">
                <a:solidFill>
                  <a:schemeClr val="tx2">
                    <a:lumMod val="75000"/>
                  </a:schemeClr>
                </a:solidFill>
                <a:effectLst>
                  <a:outerShdw dist="68392" dir="14891915" algn="ctr" rotWithShape="0">
                    <a:schemeClr val="bg2">
                      <a:alpha val="50000"/>
                    </a:schemeClr>
                  </a:outerShdw>
                </a:effectLst>
                <a:latin typeface="Arial Black"/>
              </a:rPr>
              <a:t>نموذج </a:t>
            </a:r>
            <a:r>
              <a:rPr lang="ar-SA" sz="6000" b="1" kern="10" dirty="0" err="1" smtClean="0">
                <a:solidFill>
                  <a:schemeClr val="tx2">
                    <a:lumMod val="75000"/>
                  </a:schemeClr>
                </a:solidFill>
                <a:effectLst>
                  <a:outerShdw dist="68392" dir="14891915" algn="ctr" rotWithShape="0">
                    <a:schemeClr val="bg2">
                      <a:alpha val="50000"/>
                    </a:schemeClr>
                  </a:outerShdw>
                </a:effectLst>
                <a:latin typeface="Arial Black"/>
              </a:rPr>
              <a:t>فيدلر</a:t>
            </a:r>
            <a:r>
              <a:rPr lang="ar-SA" sz="6000" b="1" kern="10" dirty="0" smtClean="0">
                <a:solidFill>
                  <a:schemeClr val="tx2">
                    <a:lumMod val="75000"/>
                  </a:schemeClr>
                </a:solidFill>
                <a:effectLst>
                  <a:outerShdw dist="68392" dir="14891915" algn="ctr" rotWithShape="0">
                    <a:schemeClr val="bg2">
                      <a:alpha val="50000"/>
                    </a:schemeClr>
                  </a:outerShdw>
                </a:effectLst>
                <a:latin typeface="Arial Black"/>
              </a:rPr>
              <a:t> الموقفي </a:t>
            </a:r>
          </a:p>
          <a:p>
            <a:pPr algn="ctr"/>
            <a:r>
              <a:rPr lang="ar-SA" sz="6000" b="1" kern="10" dirty="0" smtClean="0">
                <a:solidFill>
                  <a:schemeClr val="tx2">
                    <a:lumMod val="75000"/>
                  </a:schemeClr>
                </a:solidFill>
                <a:effectLst>
                  <a:outerShdw dist="68392" dir="14891915" algn="ctr" rotWithShape="0">
                    <a:schemeClr val="bg2">
                      <a:alpha val="50000"/>
                    </a:schemeClr>
                  </a:outerShdw>
                </a:effectLst>
                <a:latin typeface="Arial Black"/>
              </a:rPr>
              <a:t>للقيادة</a:t>
            </a:r>
          </a:p>
          <a:p>
            <a:pPr algn="ctr"/>
            <a:endParaRPr lang="ar-SA" sz="4000" b="1" kern="10" dirty="0" smtClean="0">
              <a:solidFill>
                <a:schemeClr val="bg1"/>
              </a:solidFill>
              <a:effectLst>
                <a:outerShdw dist="68392" dir="14891915" algn="ctr" rotWithShape="0">
                  <a:schemeClr val="bg2">
                    <a:alpha val="50000"/>
                  </a:schemeClr>
                </a:outerShdw>
              </a:effectLst>
              <a:latin typeface="Arial Black"/>
            </a:endParaRPr>
          </a:p>
          <a:p>
            <a:pPr algn="ctr"/>
            <a:endParaRPr lang="ar-SA" sz="4000" b="1" kern="10" dirty="0" smtClean="0">
              <a:solidFill>
                <a:schemeClr val="bg1"/>
              </a:solidFill>
              <a:effectLst>
                <a:outerShdw dist="68392" dir="14891915" algn="ctr" rotWithShape="0">
                  <a:schemeClr val="bg2">
                    <a:alpha val="50000"/>
                  </a:schemeClr>
                </a:outerShdw>
              </a:effectLst>
              <a:latin typeface="Arial Black"/>
            </a:endParaRPr>
          </a:p>
          <a:p>
            <a:pPr algn="ctr"/>
            <a:endParaRPr lang="ar-SA" sz="4000" b="1" kern="10" dirty="0">
              <a:solidFill>
                <a:schemeClr val="bg1"/>
              </a:solidFill>
              <a:effectLst>
                <a:outerShdw dist="68392" dir="14891915" algn="ctr" rotWithShape="0">
                  <a:schemeClr val="bg2">
                    <a:alpha val="50000"/>
                  </a:schemeClr>
                </a:outerShdw>
              </a:effectLst>
              <a:latin typeface="Arial Black"/>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أ .بدرية الجهني </a:t>
            </a:r>
            <a:endParaRPr lang="en-US"/>
          </a:p>
        </p:txBody>
      </p:sp>
      <p:sp>
        <p:nvSpPr>
          <p:cNvPr id="5" name="عنصر نائب لرقم الشريحة 4"/>
          <p:cNvSpPr>
            <a:spLocks noGrp="1"/>
          </p:cNvSpPr>
          <p:nvPr>
            <p:ph type="sldNum" sz="quarter" idx="12"/>
          </p:nvPr>
        </p:nvSpPr>
        <p:spPr/>
        <p:txBody>
          <a:bodyPr/>
          <a:lstStyle/>
          <a:p>
            <a:fld id="{48FA0091-BBDE-44B2-9C2E-D2A348DF34AD}" type="slidenum">
              <a:rPr lang="ar-SA" smtClean="0"/>
              <a:pPr/>
              <a:t>169</a:t>
            </a:fld>
            <a:endParaRPr lang="en-US"/>
          </a:p>
        </p:txBody>
      </p:sp>
      <p:sp>
        <p:nvSpPr>
          <p:cNvPr id="6" name="مستطيل 5"/>
          <p:cNvSpPr/>
          <p:nvPr/>
        </p:nvSpPr>
        <p:spPr>
          <a:xfrm>
            <a:off x="0" y="571480"/>
            <a:ext cx="9144000" cy="4585871"/>
          </a:xfrm>
          <a:prstGeom prst="rect">
            <a:avLst/>
          </a:prstGeom>
        </p:spPr>
        <p:txBody>
          <a:bodyPr wrap="square">
            <a:spAutoFit/>
          </a:bodyPr>
          <a:lstStyle/>
          <a:p>
            <a:pPr>
              <a:buFont typeface="Wingdings" pitchFamily="2" charset="2"/>
              <a:buNone/>
            </a:pPr>
            <a:r>
              <a:rPr lang="ar-SA" sz="4400" b="1" dirty="0" smtClean="0">
                <a:solidFill>
                  <a:schemeClr val="tx2">
                    <a:lumMod val="75000"/>
                  </a:schemeClr>
                </a:solidFill>
                <a:effectLst>
                  <a:outerShdw blurRad="38100" dist="38100" dir="2700000" algn="tl">
                    <a:srgbClr val="000000">
                      <a:alpha val="43137"/>
                    </a:srgbClr>
                  </a:outerShdw>
                </a:effectLst>
              </a:rPr>
              <a:t>نجاح القائد يعتمد على عاملين:</a:t>
            </a:r>
          </a:p>
          <a:p>
            <a:endParaRPr lang="ar-SA" sz="4000" b="1" dirty="0" smtClean="0">
              <a:solidFill>
                <a:schemeClr val="tx2">
                  <a:lumMod val="75000"/>
                </a:schemeClr>
              </a:solidFill>
              <a:effectLst>
                <a:outerShdw blurRad="38100" dist="38100" dir="2700000" algn="tl">
                  <a:srgbClr val="000000">
                    <a:alpha val="43137"/>
                  </a:srgbClr>
                </a:outerShdw>
              </a:effectLst>
            </a:endParaRPr>
          </a:p>
          <a:p>
            <a:pPr>
              <a:buFont typeface="Wingdings" pitchFamily="2" charset="2"/>
              <a:buChar char="v"/>
            </a:pPr>
            <a:r>
              <a:rPr lang="ar-SA" sz="4000" b="1" dirty="0" smtClean="0">
                <a:solidFill>
                  <a:schemeClr val="tx2">
                    <a:lumMod val="75000"/>
                  </a:schemeClr>
                </a:solidFill>
                <a:effectLst>
                  <a:outerShdw blurRad="38100" dist="38100" dir="2700000" algn="tl">
                    <a:srgbClr val="000000">
                      <a:alpha val="43137"/>
                    </a:srgbClr>
                  </a:outerShdw>
                </a:effectLst>
              </a:rPr>
              <a:t> </a:t>
            </a:r>
            <a:r>
              <a:rPr lang="ar-SA" sz="4400" b="1" dirty="0" smtClean="0">
                <a:solidFill>
                  <a:schemeClr val="tx2">
                    <a:lumMod val="75000"/>
                  </a:schemeClr>
                </a:solidFill>
                <a:effectLst>
                  <a:outerShdw blurRad="38100" dist="38100" dir="2700000" algn="tl">
                    <a:srgbClr val="000000">
                      <a:alpha val="43137"/>
                    </a:srgbClr>
                  </a:outerShdw>
                </a:effectLst>
              </a:rPr>
              <a:t>أسلوب القيادة  </a:t>
            </a:r>
            <a:r>
              <a:rPr lang="ar-SA" sz="4000" b="1" dirty="0" smtClean="0">
                <a:solidFill>
                  <a:schemeClr val="tx2">
                    <a:lumMod val="75000"/>
                  </a:schemeClr>
                </a:solidFill>
                <a:effectLst>
                  <a:outerShdw blurRad="38100" dist="38100" dir="2700000" algn="tl">
                    <a:srgbClr val="000000">
                      <a:alpha val="43137"/>
                    </a:srgbClr>
                  </a:outerShdw>
                </a:effectLst>
              </a:rPr>
              <a:t>الطريقة المتبعة للتفاعل مع المجموعة.</a:t>
            </a:r>
          </a:p>
          <a:p>
            <a:endParaRPr lang="ar-SA" altLang="zh-CN" sz="4000" b="1" dirty="0" smtClean="0">
              <a:solidFill>
                <a:schemeClr val="tx2">
                  <a:lumMod val="75000"/>
                </a:schemeClr>
              </a:solidFill>
              <a:effectLst>
                <a:outerShdw blurRad="38100" dist="38100" dir="2700000" algn="tl">
                  <a:srgbClr val="000000">
                    <a:alpha val="43137"/>
                  </a:srgbClr>
                </a:outerShdw>
              </a:effectLst>
            </a:endParaRPr>
          </a:p>
          <a:p>
            <a:pPr>
              <a:buFont typeface="Wingdings" pitchFamily="2" charset="2"/>
              <a:buChar char="v"/>
            </a:pPr>
            <a:r>
              <a:rPr lang="ar-SA" altLang="zh-CN" sz="4000" b="1" dirty="0" smtClean="0">
                <a:solidFill>
                  <a:schemeClr val="tx2">
                    <a:lumMod val="75000"/>
                  </a:schemeClr>
                </a:solidFill>
                <a:effectLst>
                  <a:outerShdw blurRad="38100" dist="38100" dir="2700000" algn="tl">
                    <a:srgbClr val="000000">
                      <a:alpha val="43137"/>
                    </a:srgbClr>
                  </a:outerShdw>
                </a:effectLst>
              </a:rPr>
              <a:t> </a:t>
            </a:r>
            <a:r>
              <a:rPr lang="ar-SA" altLang="zh-CN" sz="4400" b="1" dirty="0" smtClean="0">
                <a:solidFill>
                  <a:schemeClr val="tx2">
                    <a:lumMod val="75000"/>
                  </a:schemeClr>
                </a:solidFill>
                <a:effectLst>
                  <a:outerShdw blurRad="38100" dist="38100" dir="2700000" algn="tl">
                    <a:srgbClr val="000000">
                      <a:alpha val="43137"/>
                    </a:srgbClr>
                  </a:outerShdw>
                </a:effectLst>
              </a:rPr>
              <a:t>التحكم الموقفي  </a:t>
            </a:r>
            <a:r>
              <a:rPr lang="ar-SA" altLang="zh-CN" sz="4000" b="1" dirty="0" smtClean="0">
                <a:solidFill>
                  <a:schemeClr val="tx2">
                    <a:lumMod val="75000"/>
                  </a:schemeClr>
                </a:solidFill>
                <a:effectLst>
                  <a:outerShdw blurRad="38100" dist="38100" dir="2700000" algn="tl">
                    <a:srgbClr val="000000">
                      <a:alpha val="43137"/>
                    </a:srgbClr>
                  </a:outerShdw>
                </a:effectLst>
              </a:rPr>
              <a:t>تمثل درجة تحكم القائد في الموقف.</a:t>
            </a:r>
            <a:r>
              <a:rPr lang="en-US" altLang="zh-CN" sz="4000" b="1" dirty="0" smtClean="0">
                <a:solidFill>
                  <a:schemeClr val="tx2">
                    <a:lumMod val="75000"/>
                  </a:schemeClr>
                </a:solidFill>
                <a:effectLst>
                  <a:outerShdw blurRad="38100" dist="38100" dir="2700000" algn="tl">
                    <a:srgbClr val="000000">
                      <a:alpha val="43137"/>
                    </a:srgbClr>
                  </a:outerShdw>
                </a:effectLst>
                <a:ea typeface="SimSun" pitchFamily="2" charset="-122"/>
              </a:rPr>
              <a:t> </a:t>
            </a:r>
            <a:endParaRPr lang="en-US" sz="40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sz="4800" b="1" dirty="0" err="1" smtClean="0">
                <a:solidFill>
                  <a:schemeClr val="tx2">
                    <a:lumMod val="75000"/>
                  </a:schemeClr>
                </a:solidFill>
                <a:effectLst>
                  <a:outerShdw blurRad="38100" dist="38100" dir="2700000" algn="tl">
                    <a:srgbClr val="000000">
                      <a:alpha val="43137"/>
                    </a:srgbClr>
                  </a:outerShdw>
                </a:effectLst>
                <a:latin typeface="Tahoma" pitchFamily="34" charset="0"/>
              </a:rPr>
              <a:t>دوجلاس</a:t>
            </a:r>
            <a:r>
              <a:rPr lang="ar-SA" sz="4800" b="1" dirty="0" smtClean="0">
                <a:solidFill>
                  <a:schemeClr val="tx2">
                    <a:lumMod val="75000"/>
                  </a:schemeClr>
                </a:solidFill>
                <a:effectLst>
                  <a:outerShdw blurRad="38100" dist="38100" dir="2700000" algn="tl">
                    <a:srgbClr val="000000">
                      <a:alpha val="43137"/>
                    </a:srgbClr>
                  </a:outerShdw>
                </a:effectLst>
                <a:latin typeface="Tahoma" pitchFamily="34" charset="0"/>
              </a:rPr>
              <a:t> </a:t>
            </a:r>
            <a:r>
              <a:rPr lang="ar-SA" sz="4800" b="1" dirty="0" err="1" smtClean="0">
                <a:solidFill>
                  <a:schemeClr val="tx2">
                    <a:lumMod val="75000"/>
                  </a:schemeClr>
                </a:solidFill>
                <a:effectLst>
                  <a:outerShdw blurRad="38100" dist="38100" dir="2700000" algn="tl">
                    <a:srgbClr val="000000">
                      <a:alpha val="43137"/>
                    </a:srgbClr>
                  </a:outerShdw>
                </a:effectLst>
                <a:latin typeface="Tahoma" pitchFamily="34" charset="0"/>
              </a:rPr>
              <a:t>مكريجر</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a:lnSpc>
                <a:spcPct val="120000"/>
              </a:lnSpc>
              <a:buNone/>
              <a:defRPr/>
            </a:pPr>
            <a:endParaRPr lang="ar-SA" b="1" dirty="0" smtClean="0">
              <a:solidFill>
                <a:schemeClr val="accent6">
                  <a:lumMod val="75000"/>
                </a:schemeClr>
              </a:solidFill>
              <a:latin typeface="Tahoma" pitchFamily="34" charset="0"/>
            </a:endParaRPr>
          </a:p>
          <a:p>
            <a:pPr>
              <a:lnSpc>
                <a:spcPct val="55000"/>
              </a:lnSpc>
              <a:defRPr/>
            </a:pPr>
            <a:endParaRPr lang="ar-SA" b="1" dirty="0" smtClean="0">
              <a:latin typeface="Tahoma" pitchFamily="34" charset="0"/>
            </a:endParaRPr>
          </a:p>
        </p:txBody>
      </p:sp>
      <p:sp>
        <p:nvSpPr>
          <p:cNvPr id="17" name="عنصر نائب للتذييل 16"/>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17</a:t>
            </a:fld>
            <a:endParaRPr lang="ar-SA"/>
          </a:p>
        </p:txBody>
      </p:sp>
      <p:sp>
        <p:nvSpPr>
          <p:cNvPr id="4" name=" 3"/>
          <p:cNvSpPr/>
          <p:nvPr/>
        </p:nvSpPr>
        <p:spPr>
          <a:xfrm>
            <a:off x="857225" y="2000240"/>
            <a:ext cx="6905655" cy="4533900"/>
          </a:xfrm>
          <a:prstGeom prst="funnel">
            <a:avLst/>
          </a:pr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grpSp>
        <p:nvGrpSpPr>
          <p:cNvPr id="5" name="مجموعة 4"/>
          <p:cNvGrpSpPr/>
          <p:nvPr/>
        </p:nvGrpSpPr>
        <p:grpSpPr>
          <a:xfrm>
            <a:off x="4214811" y="2143116"/>
            <a:ext cx="2286016" cy="2107408"/>
            <a:chOff x="4143375" y="409670"/>
            <a:chExt cx="1821656" cy="1821656"/>
          </a:xfrm>
          <a:scene3d>
            <a:camera prst="orthographicFront"/>
            <a:lightRig rig="flat" dir="t"/>
          </a:scene3d>
        </p:grpSpPr>
        <p:sp>
          <p:nvSpPr>
            <p:cNvPr id="6" name="شكل بيضاوي 5"/>
            <p:cNvSpPr/>
            <p:nvPr/>
          </p:nvSpPr>
          <p:spPr>
            <a:xfrm>
              <a:off x="4143375" y="409670"/>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7" name="شكل بيضاوي 4"/>
            <p:cNvSpPr/>
            <p:nvPr/>
          </p:nvSpPr>
          <p:spPr>
            <a:xfrm>
              <a:off x="4410151" y="676445"/>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600" b="1" kern="1200" dirty="0" smtClean="0"/>
                <a:t>نظرية </a:t>
              </a:r>
              <a:r>
                <a:rPr lang="en-US" sz="3600" b="1" kern="1200" dirty="0" smtClean="0"/>
                <a:t>X</a:t>
              </a:r>
              <a:endParaRPr lang="en-US" sz="3600" b="1" kern="1200" dirty="0"/>
            </a:p>
          </p:txBody>
        </p:sp>
      </p:grpSp>
      <p:grpSp>
        <p:nvGrpSpPr>
          <p:cNvPr id="8" name="مجموعة 7"/>
          <p:cNvGrpSpPr/>
          <p:nvPr/>
        </p:nvGrpSpPr>
        <p:grpSpPr>
          <a:xfrm>
            <a:off x="1643043" y="2214555"/>
            <a:ext cx="2393160" cy="2035970"/>
            <a:chOff x="2281237" y="850106"/>
            <a:chExt cx="1821656" cy="1821656"/>
          </a:xfrm>
          <a:scene3d>
            <a:camera prst="orthographicFront"/>
            <a:lightRig rig="flat" dir="t"/>
          </a:scene3d>
        </p:grpSpPr>
        <p:sp>
          <p:nvSpPr>
            <p:cNvPr id="9" name="شكل بيضاوي 8"/>
            <p:cNvSpPr/>
            <p:nvPr/>
          </p:nvSpPr>
          <p:spPr>
            <a:xfrm>
              <a:off x="2281237" y="850106"/>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0" name="شكل بيضاوي 4"/>
            <p:cNvSpPr/>
            <p:nvPr/>
          </p:nvSpPr>
          <p:spPr>
            <a:xfrm>
              <a:off x="2352675" y="1116881"/>
              <a:ext cx="1483442"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600" b="1" dirty="0" smtClean="0"/>
                <a:t>نظرية </a:t>
              </a:r>
              <a:r>
                <a:rPr lang="en-US" sz="3600" b="1" dirty="0" smtClean="0"/>
                <a:t>Y</a:t>
              </a:r>
              <a:endParaRPr lang="en-US" sz="3600" b="1" kern="1200" dirty="0"/>
            </a:p>
          </p:txBody>
        </p:sp>
      </p:grpSp>
      <p:grpSp>
        <p:nvGrpSpPr>
          <p:cNvPr id="11" name="مجموعة 13"/>
          <p:cNvGrpSpPr/>
          <p:nvPr/>
        </p:nvGrpSpPr>
        <p:grpSpPr>
          <a:xfrm>
            <a:off x="3143241" y="4214819"/>
            <a:ext cx="2357455" cy="2107408"/>
            <a:chOff x="3581400" y="2209794"/>
            <a:chExt cx="1821656" cy="1821656"/>
          </a:xfrm>
          <a:scene3d>
            <a:camera prst="orthographicFront"/>
            <a:lightRig rig="flat" dir="t"/>
          </a:scene3d>
        </p:grpSpPr>
        <p:sp>
          <p:nvSpPr>
            <p:cNvPr id="15" name="شكل بيضاوي 14"/>
            <p:cNvSpPr/>
            <p:nvPr/>
          </p:nvSpPr>
          <p:spPr>
            <a:xfrm>
              <a:off x="3581400" y="2209794"/>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شكل بيضاوي 4"/>
            <p:cNvSpPr/>
            <p:nvPr/>
          </p:nvSpPr>
          <p:spPr>
            <a:xfrm>
              <a:off x="3848176" y="2476569"/>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4000" b="1" kern="1200" dirty="0" smtClean="0"/>
                <a:t>الأفضل ؟</a:t>
              </a:r>
              <a:endParaRPr lang="en-US" sz="4000" b="1" kern="1200" dirty="0"/>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AutoShape 4"/>
          <p:cNvSpPr>
            <a:spLocks noChangeArrowheads="1"/>
          </p:cNvSpPr>
          <p:nvPr/>
        </p:nvSpPr>
        <p:spPr bwMode="auto">
          <a:xfrm>
            <a:off x="1763713" y="188913"/>
            <a:ext cx="6480175" cy="1511300"/>
          </a:xfrm>
          <a:prstGeom prst="leftRightArrow">
            <a:avLst>
              <a:gd name="adj1" fmla="val 50000"/>
              <a:gd name="adj2" fmla="val 85756"/>
            </a:avLst>
          </a:prstGeom>
          <a:solidFill>
            <a:schemeClr val="accent1"/>
          </a:solidFill>
          <a:ln w="9525">
            <a:solidFill>
              <a:schemeClr val="tx1"/>
            </a:solidFill>
            <a:miter lim="800000"/>
            <a:headEnd/>
            <a:tailEnd/>
          </a:ln>
        </p:spPr>
        <p:txBody>
          <a:bodyPr wrap="none" anchor="ctr"/>
          <a:lstStyle/>
          <a:p>
            <a:endParaRPr lang="ar-SA"/>
          </a:p>
        </p:txBody>
      </p:sp>
      <p:sp>
        <p:nvSpPr>
          <p:cNvPr id="94210" name="Rectangle 2"/>
          <p:cNvSpPr>
            <a:spLocks noGrp="1" noChangeArrowheads="1"/>
          </p:cNvSpPr>
          <p:nvPr>
            <p:ph type="title"/>
          </p:nvPr>
        </p:nvSpPr>
        <p:spPr>
          <a:xfrm>
            <a:off x="214282" y="274638"/>
            <a:ext cx="8472518" cy="1439850"/>
          </a:xfrm>
        </p:spPr>
        <p:txBody>
          <a:bodyPr>
            <a:normAutofit/>
          </a:bodyPr>
          <a:lstStyle/>
          <a:p>
            <a:pPr eaLnBrk="1" hangingPunct="1">
              <a:defRPr/>
            </a:pPr>
            <a:r>
              <a:rPr lang="ar-SA" sz="6600" b="1" dirty="0" smtClean="0">
                <a:solidFill>
                  <a:srgbClr val="FFFF00"/>
                </a:solidFill>
                <a:effectLst>
                  <a:outerShdw blurRad="38100" dist="38100" dir="2700000" algn="tl">
                    <a:srgbClr val="FFFFFF"/>
                  </a:outerShdw>
                </a:effectLst>
              </a:rPr>
              <a:t>نمـوذج </a:t>
            </a:r>
            <a:r>
              <a:rPr lang="ar-SA" sz="6600" b="1" dirty="0" err="1" smtClean="0">
                <a:solidFill>
                  <a:srgbClr val="FFFF00"/>
                </a:solidFill>
                <a:effectLst>
                  <a:outerShdw blurRad="38100" dist="38100" dir="2700000" algn="tl">
                    <a:srgbClr val="FFFFFF"/>
                  </a:outerShdw>
                </a:effectLst>
              </a:rPr>
              <a:t>فيدلر</a:t>
            </a:r>
            <a:endParaRPr lang="en-US" sz="6600" b="1" dirty="0" smtClean="0">
              <a:solidFill>
                <a:srgbClr val="FFFF00"/>
              </a:solidFill>
            </a:endParaRPr>
          </a:p>
        </p:txBody>
      </p:sp>
      <p:sp>
        <p:nvSpPr>
          <p:cNvPr id="94211" name="Rectangle 3"/>
          <p:cNvSpPr>
            <a:spLocks noGrp="1" noChangeArrowheads="1"/>
          </p:cNvSpPr>
          <p:nvPr>
            <p:ph idx="1"/>
          </p:nvPr>
        </p:nvSpPr>
        <p:spPr>
          <a:xfrm>
            <a:off x="0" y="1600201"/>
            <a:ext cx="9001156" cy="5043509"/>
          </a:xfrm>
        </p:spPr>
        <p:txBody>
          <a:bodyPr>
            <a:normAutofit/>
          </a:bodyPr>
          <a:lstStyle/>
          <a:p>
            <a:pPr eaLnBrk="1" hangingPunct="1">
              <a:defRPr/>
            </a:pPr>
            <a:r>
              <a:rPr lang="ar-SA" sz="3900" b="1" dirty="0" smtClean="0">
                <a:solidFill>
                  <a:schemeClr val="tx2">
                    <a:lumMod val="75000"/>
                  </a:schemeClr>
                </a:solidFill>
                <a:effectLst>
                  <a:outerShdw blurRad="38100" dist="38100" dir="2700000" algn="tl">
                    <a:srgbClr val="000000">
                      <a:alpha val="43137"/>
                    </a:srgbClr>
                  </a:outerShdw>
                </a:effectLst>
              </a:rPr>
              <a:t>حدد </a:t>
            </a:r>
            <a:r>
              <a:rPr lang="ar-SA" sz="3900" b="1" dirty="0" err="1" smtClean="0">
                <a:solidFill>
                  <a:schemeClr val="tx2">
                    <a:lumMod val="75000"/>
                  </a:schemeClr>
                </a:solidFill>
                <a:effectLst>
                  <a:outerShdw blurRad="38100" dist="38100" dir="2700000" algn="tl">
                    <a:srgbClr val="000000">
                      <a:alpha val="43137"/>
                    </a:srgbClr>
                  </a:outerShdw>
                </a:effectLst>
              </a:rPr>
              <a:t>فيدلر</a:t>
            </a:r>
            <a:r>
              <a:rPr lang="ar-SA" sz="3900" b="1" dirty="0" smtClean="0">
                <a:solidFill>
                  <a:schemeClr val="tx2">
                    <a:lumMod val="75000"/>
                  </a:schemeClr>
                </a:solidFill>
                <a:effectLst>
                  <a:outerShdw blurRad="38100" dist="38100" dir="2700000" algn="tl">
                    <a:srgbClr val="000000">
                      <a:alpha val="43137"/>
                    </a:srgbClr>
                  </a:outerShdw>
                </a:effectLst>
              </a:rPr>
              <a:t> ثلاثة عوامل رئيسية تحكم مدى تأثير القائد وتحكمه في مجال العمل:</a:t>
            </a:r>
          </a:p>
          <a:p>
            <a:pPr lvl="1" eaLnBrk="1" hangingPunct="1">
              <a:buFont typeface="Wingdings" pitchFamily="2" charset="2"/>
              <a:buChar char="v"/>
              <a:defRPr/>
            </a:pPr>
            <a:r>
              <a:rPr lang="ar-SA" sz="3900" b="1" dirty="0" smtClean="0">
                <a:solidFill>
                  <a:schemeClr val="tx2">
                    <a:lumMod val="75000"/>
                  </a:schemeClr>
                </a:solidFill>
                <a:effectLst>
                  <a:outerShdw blurRad="38100" dist="38100" dir="2700000" algn="tl">
                    <a:srgbClr val="000000">
                      <a:alpha val="43137"/>
                    </a:srgbClr>
                  </a:outerShdw>
                </a:effectLst>
              </a:rPr>
              <a:t> علاقة الرئيس بجماعات العمل .</a:t>
            </a:r>
          </a:p>
          <a:p>
            <a:pPr lvl="1" eaLnBrk="1" hangingPunct="1">
              <a:buFont typeface="Wingdings" pitchFamily="2" charset="2"/>
              <a:buChar char="v"/>
              <a:defRPr/>
            </a:pPr>
            <a:r>
              <a:rPr lang="ar-SA" sz="3900" b="1" dirty="0" smtClean="0">
                <a:solidFill>
                  <a:schemeClr val="tx2">
                    <a:lumMod val="75000"/>
                  </a:schemeClr>
                </a:solidFill>
                <a:effectLst>
                  <a:outerShdw blurRad="38100" dist="38100" dir="2700000" algn="tl">
                    <a:srgbClr val="000000">
                      <a:alpha val="43137"/>
                    </a:srgbClr>
                  </a:outerShdw>
                </a:effectLst>
              </a:rPr>
              <a:t> هيكلة العمل .</a:t>
            </a:r>
          </a:p>
          <a:p>
            <a:pPr lvl="1" eaLnBrk="1" hangingPunct="1">
              <a:buFont typeface="Wingdings" pitchFamily="2" charset="2"/>
              <a:buChar char="v"/>
              <a:defRPr/>
            </a:pPr>
            <a:r>
              <a:rPr lang="ar-SA" sz="3900" b="1" dirty="0" smtClean="0">
                <a:solidFill>
                  <a:schemeClr val="tx2">
                    <a:lumMod val="75000"/>
                  </a:schemeClr>
                </a:solidFill>
                <a:effectLst>
                  <a:outerShdw blurRad="38100" dist="38100" dir="2700000" algn="tl">
                    <a:srgbClr val="000000">
                      <a:alpha val="43137"/>
                    </a:srgbClr>
                  </a:outerShdw>
                </a:effectLst>
              </a:rPr>
              <a:t> قوة المنصب .</a:t>
            </a:r>
          </a:p>
          <a:p>
            <a:pPr lvl="1" eaLnBrk="1" hangingPunct="1">
              <a:buFont typeface="Wingdings" pitchFamily="2" charset="2"/>
              <a:buChar char="v"/>
              <a:defRPr/>
            </a:pPr>
            <a:endParaRPr lang="en-US" b="1" dirty="0" smtClean="0">
              <a:solidFill>
                <a:schemeClr val="tx2">
                  <a:lumMod val="75000"/>
                </a:schemeClr>
              </a:solidFill>
            </a:endParaRPr>
          </a:p>
        </p:txBody>
      </p:sp>
      <p:sp>
        <p:nvSpPr>
          <p:cNvPr id="181254" name="عنصر نائب للتذييل 5"/>
          <p:cNvSpPr>
            <a:spLocks noGrp="1"/>
          </p:cNvSpPr>
          <p:nvPr>
            <p:ph type="ftr" sz="quarter" idx="11"/>
          </p:nvPr>
        </p:nvSpPr>
        <p:spPr>
          <a:noFill/>
        </p:spPr>
        <p:txBody>
          <a:bodyPr/>
          <a:lstStyle/>
          <a:p>
            <a:r>
              <a:rPr lang="ar-SA" smtClean="0"/>
              <a:t>أ. بدرية الجهني</a:t>
            </a:r>
            <a:endParaRPr lang="en-US" smtClean="0"/>
          </a:p>
        </p:txBody>
      </p:sp>
      <p:sp>
        <p:nvSpPr>
          <p:cNvPr id="181253" name="عنصر نائب لرقم الشريحة 4"/>
          <p:cNvSpPr>
            <a:spLocks noGrp="1"/>
          </p:cNvSpPr>
          <p:nvPr>
            <p:ph type="sldNum" sz="quarter" idx="12"/>
          </p:nvPr>
        </p:nvSpPr>
        <p:spPr>
          <a:noFill/>
        </p:spPr>
        <p:txBody>
          <a:bodyPr/>
          <a:lstStyle/>
          <a:p>
            <a:fld id="{FB78F245-0022-4019-A1EC-69F12E22A133}" type="slidenum">
              <a:rPr lang="ar-SA" smtClean="0"/>
              <a:pPr/>
              <a:t>170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ox(in)">
                                      <p:cBhvr>
                                        <p:cTn id="7" dur="500"/>
                                        <p:tgtEl>
                                          <p:spTgt spid="1433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4210"/>
                                        </p:tgtEl>
                                        <p:attrNameLst>
                                          <p:attrName>style.visibility</p:attrName>
                                        </p:attrNameLst>
                                      </p:cBhvr>
                                      <p:to>
                                        <p:strVal val="visible"/>
                                      </p:to>
                                    </p:set>
                                    <p:animEffect transition="in" filter="box(in)">
                                      <p:cBhvr>
                                        <p:cTn id="10" dur="500"/>
                                        <p:tgtEl>
                                          <p:spTgt spid="942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4211">
                                            <p:txEl>
                                              <p:pRg st="0" end="0"/>
                                            </p:txEl>
                                          </p:spTgt>
                                        </p:tgtEl>
                                        <p:attrNameLst>
                                          <p:attrName>style.visibility</p:attrName>
                                        </p:attrNameLst>
                                      </p:cBhvr>
                                      <p:to>
                                        <p:strVal val="visible"/>
                                      </p:to>
                                    </p:set>
                                    <p:animEffect transition="in" filter="box(in)">
                                      <p:cBhvr>
                                        <p:cTn id="15" dur="500"/>
                                        <p:tgtEl>
                                          <p:spTgt spid="942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4211">
                                            <p:txEl>
                                              <p:pRg st="1" end="1"/>
                                            </p:txEl>
                                          </p:spTgt>
                                        </p:tgtEl>
                                        <p:attrNameLst>
                                          <p:attrName>style.visibility</p:attrName>
                                        </p:attrNameLst>
                                      </p:cBhvr>
                                      <p:to>
                                        <p:strVal val="visible"/>
                                      </p:to>
                                    </p:set>
                                    <p:animEffect transition="in" filter="box(in)">
                                      <p:cBhvr>
                                        <p:cTn id="20" dur="500"/>
                                        <p:tgtEl>
                                          <p:spTgt spid="942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4211">
                                            <p:txEl>
                                              <p:pRg st="2" end="2"/>
                                            </p:txEl>
                                          </p:spTgt>
                                        </p:tgtEl>
                                        <p:attrNameLst>
                                          <p:attrName>style.visibility</p:attrName>
                                        </p:attrNameLst>
                                      </p:cBhvr>
                                      <p:to>
                                        <p:strVal val="visible"/>
                                      </p:to>
                                    </p:set>
                                    <p:animEffect transition="in" filter="box(in)">
                                      <p:cBhvr>
                                        <p:cTn id="25" dur="500"/>
                                        <p:tgtEl>
                                          <p:spTgt spid="942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4211">
                                            <p:txEl>
                                              <p:pRg st="3" end="3"/>
                                            </p:txEl>
                                          </p:spTgt>
                                        </p:tgtEl>
                                        <p:attrNameLst>
                                          <p:attrName>style.visibility</p:attrName>
                                        </p:attrNameLst>
                                      </p:cBhvr>
                                      <p:to>
                                        <p:strVal val="visible"/>
                                      </p:to>
                                    </p:set>
                                    <p:animEffect transition="in" filter="box(in)">
                                      <p:cBhvr>
                                        <p:cTn id="30"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94210"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tx2">
                    <a:lumMod val="75000"/>
                  </a:schemeClr>
                </a:solidFill>
                <a:effectLst>
                  <a:outerShdw blurRad="38100" dist="38100" dir="2700000" algn="tl">
                    <a:srgbClr val="000000">
                      <a:alpha val="43137"/>
                    </a:srgbClr>
                  </a:outerShdw>
                </a:effectLst>
              </a:rPr>
              <a:t>العلاقة بين الأسلوب القيادي المتبع ودرجة التحكم في الموقف </a:t>
            </a:r>
            <a:endParaRPr lang="ar-SA"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142984"/>
          <a:ext cx="91440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171</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6BCB0D5-7C17-4ED8-AFCC-EACD611B1934}"/>
                                            </p:graphicEl>
                                          </p:spTgt>
                                        </p:tgtEl>
                                        <p:attrNameLst>
                                          <p:attrName>style.visibility</p:attrName>
                                        </p:attrNameLst>
                                      </p:cBhvr>
                                      <p:to>
                                        <p:strVal val="visible"/>
                                      </p:to>
                                    </p:set>
                                    <p:anim calcmode="lin" valueType="num">
                                      <p:cBhvr>
                                        <p:cTn id="16" dur="500" fill="hold"/>
                                        <p:tgtEl>
                                          <p:spTgt spid="6">
                                            <p:graphicEl>
                                              <a:dgm id="{36BCB0D5-7C17-4ED8-AFCC-EACD611B1934}"/>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6BCB0D5-7C17-4ED8-AFCC-EACD611B1934}"/>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6BCB0D5-7C17-4ED8-AFCC-EACD611B1934}"/>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6BCB0D5-7C17-4ED8-AFCC-EACD611B1934}"/>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6BCB0D5-7C17-4ED8-AFCC-EACD611B193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F4404228-F299-4A42-9D48-BAA77A7B232A}"/>
                                            </p:graphicEl>
                                          </p:spTgt>
                                        </p:tgtEl>
                                        <p:attrNameLst>
                                          <p:attrName>style.visibility</p:attrName>
                                        </p:attrNameLst>
                                      </p:cBhvr>
                                      <p:to>
                                        <p:strVal val="visible"/>
                                      </p:to>
                                    </p:set>
                                    <p:anim calcmode="lin" valueType="num">
                                      <p:cBhvr>
                                        <p:cTn id="25" dur="500" fill="hold"/>
                                        <p:tgtEl>
                                          <p:spTgt spid="6">
                                            <p:graphicEl>
                                              <a:dgm id="{F4404228-F299-4A42-9D48-BAA77A7B232A}"/>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F4404228-F299-4A42-9D48-BAA77A7B232A}"/>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F4404228-F299-4A42-9D48-BAA77A7B232A}"/>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F4404228-F299-4A42-9D48-BAA77A7B232A}"/>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F4404228-F299-4A42-9D48-BAA77A7B232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05DBCC03-D213-4311-83A0-925E3013CA57}"/>
                                            </p:graphicEl>
                                          </p:spTgt>
                                        </p:tgtEl>
                                        <p:attrNameLst>
                                          <p:attrName>style.visibility</p:attrName>
                                        </p:attrNameLst>
                                      </p:cBhvr>
                                      <p:to>
                                        <p:strVal val="visible"/>
                                      </p:to>
                                    </p:set>
                                    <p:anim calcmode="lin" valueType="num">
                                      <p:cBhvr>
                                        <p:cTn id="34" dur="500" fill="hold"/>
                                        <p:tgtEl>
                                          <p:spTgt spid="6">
                                            <p:graphicEl>
                                              <a:dgm id="{05DBCC03-D213-4311-83A0-925E3013CA57}"/>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05DBCC03-D213-4311-83A0-925E3013CA57}"/>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05DBCC03-D213-4311-83A0-925E3013CA57}"/>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05DBCC03-D213-4311-83A0-925E3013CA57}"/>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05DBCC03-D213-4311-83A0-925E3013CA5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A988E185-7A73-4C96-8792-6B02D4015450}"/>
                                            </p:graphicEl>
                                          </p:spTgt>
                                        </p:tgtEl>
                                        <p:attrNameLst>
                                          <p:attrName>style.visibility</p:attrName>
                                        </p:attrNameLst>
                                      </p:cBhvr>
                                      <p:to>
                                        <p:strVal val="visible"/>
                                      </p:to>
                                    </p:set>
                                    <p:anim calcmode="lin" valueType="num">
                                      <p:cBhvr>
                                        <p:cTn id="43" dur="500" fill="hold"/>
                                        <p:tgtEl>
                                          <p:spTgt spid="6">
                                            <p:graphicEl>
                                              <a:dgm id="{A988E185-7A73-4C96-8792-6B02D4015450}"/>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A988E185-7A73-4C96-8792-6B02D4015450}"/>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A988E185-7A73-4C96-8792-6B02D4015450}"/>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A988E185-7A73-4C96-8792-6B02D4015450}"/>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A988E185-7A73-4C96-8792-6B02D401545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6BC2DCC8-CAB7-4CA0-A6F9-A887EE2E1D93}"/>
                                            </p:graphicEl>
                                          </p:spTgt>
                                        </p:tgtEl>
                                        <p:attrNameLst>
                                          <p:attrName>style.visibility</p:attrName>
                                        </p:attrNameLst>
                                      </p:cBhvr>
                                      <p:to>
                                        <p:strVal val="visible"/>
                                      </p:to>
                                    </p:set>
                                    <p:anim calcmode="lin" valueType="num">
                                      <p:cBhvr>
                                        <p:cTn id="52" dur="500" fill="hold"/>
                                        <p:tgtEl>
                                          <p:spTgt spid="6">
                                            <p:graphicEl>
                                              <a:dgm id="{6BC2DCC8-CAB7-4CA0-A6F9-A887EE2E1D93}"/>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6BC2DCC8-CAB7-4CA0-A6F9-A887EE2E1D93}"/>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6BC2DCC8-CAB7-4CA0-A6F9-A887EE2E1D93}"/>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6BC2DCC8-CAB7-4CA0-A6F9-A887EE2E1D93}"/>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6BC2DCC8-CAB7-4CA0-A6F9-A887EE2E1D9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FF963129-7BF3-429E-8BB1-C887707F11AF}"/>
                                            </p:graphicEl>
                                          </p:spTgt>
                                        </p:tgtEl>
                                        <p:attrNameLst>
                                          <p:attrName>style.visibility</p:attrName>
                                        </p:attrNameLst>
                                      </p:cBhvr>
                                      <p:to>
                                        <p:strVal val="visible"/>
                                      </p:to>
                                    </p:set>
                                    <p:anim calcmode="lin" valueType="num">
                                      <p:cBhvr>
                                        <p:cTn id="61" dur="500" fill="hold"/>
                                        <p:tgtEl>
                                          <p:spTgt spid="6">
                                            <p:graphicEl>
                                              <a:dgm id="{FF963129-7BF3-429E-8BB1-C887707F11AF}"/>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FF963129-7BF3-429E-8BB1-C887707F11AF}"/>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FF963129-7BF3-429E-8BB1-C887707F11AF}"/>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FF963129-7BF3-429E-8BB1-C887707F11AF}"/>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FF963129-7BF3-429E-8BB1-C887707F11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AutoShape 4"/>
          <p:cNvSpPr>
            <a:spLocks noChangeArrowheads="1"/>
          </p:cNvSpPr>
          <p:nvPr/>
        </p:nvSpPr>
        <p:spPr bwMode="auto">
          <a:xfrm>
            <a:off x="1500166" y="0"/>
            <a:ext cx="6480175" cy="1511300"/>
          </a:xfrm>
          <a:prstGeom prst="leftRightArrow">
            <a:avLst>
              <a:gd name="adj1" fmla="val 50000"/>
              <a:gd name="adj2" fmla="val 85756"/>
            </a:avLst>
          </a:prstGeom>
          <a:solidFill>
            <a:schemeClr val="accent1"/>
          </a:solidFill>
          <a:ln w="9525">
            <a:solidFill>
              <a:schemeClr val="tx1"/>
            </a:solidFill>
            <a:miter lim="800000"/>
            <a:headEnd/>
            <a:tailEnd/>
          </a:ln>
        </p:spPr>
        <p:txBody>
          <a:bodyPr wrap="none" anchor="ctr"/>
          <a:lstStyle/>
          <a:p>
            <a:endParaRPr lang="ar-SA"/>
          </a:p>
        </p:txBody>
      </p:sp>
      <p:sp>
        <p:nvSpPr>
          <p:cNvPr id="94210" name="Rectangle 2"/>
          <p:cNvSpPr>
            <a:spLocks noGrp="1" noChangeArrowheads="1"/>
          </p:cNvSpPr>
          <p:nvPr>
            <p:ph type="title"/>
          </p:nvPr>
        </p:nvSpPr>
        <p:spPr/>
        <p:txBody>
          <a:bodyPr/>
          <a:lstStyle/>
          <a:p>
            <a:pPr eaLnBrk="1" hangingPunct="1">
              <a:defRPr/>
            </a:pPr>
            <a:r>
              <a:rPr lang="ar-SA" b="1" dirty="0" smtClean="0">
                <a:solidFill>
                  <a:schemeClr val="bg1"/>
                </a:solidFill>
                <a:effectLst>
                  <a:outerShdw blurRad="38100" dist="38100" dir="2700000" algn="tl">
                    <a:srgbClr val="FFFFFF"/>
                  </a:outerShdw>
                </a:effectLst>
              </a:rPr>
              <a:t>المتغيرات الموقفية </a:t>
            </a:r>
            <a:r>
              <a:rPr lang="ar-SA" b="1" dirty="0" err="1" smtClean="0">
                <a:solidFill>
                  <a:schemeClr val="bg1"/>
                </a:solidFill>
                <a:effectLst>
                  <a:outerShdw blurRad="38100" dist="38100" dir="2700000" algn="tl">
                    <a:srgbClr val="FFFFFF"/>
                  </a:outerShdw>
                </a:effectLst>
              </a:rPr>
              <a:t>لفيدلر</a:t>
            </a:r>
            <a:endParaRPr lang="en-US" b="1" dirty="0" smtClean="0">
              <a:solidFill>
                <a:schemeClr val="bg1"/>
              </a:solidFill>
            </a:endParaRPr>
          </a:p>
        </p:txBody>
      </p:sp>
      <p:sp>
        <p:nvSpPr>
          <p:cNvPr id="94211" name="Rectangle 3"/>
          <p:cNvSpPr>
            <a:spLocks noGrp="1" noChangeArrowheads="1"/>
          </p:cNvSpPr>
          <p:nvPr>
            <p:ph idx="1"/>
          </p:nvPr>
        </p:nvSpPr>
        <p:spPr>
          <a:xfrm>
            <a:off x="0" y="4643446"/>
            <a:ext cx="4929190" cy="1452554"/>
          </a:xfrm>
        </p:spPr>
        <p:txBody>
          <a:bodyPr/>
          <a:lstStyle/>
          <a:p>
            <a:pPr lvl="1" eaLnBrk="1" hangingPunct="1">
              <a:buFontTx/>
              <a:buNone/>
              <a:defRPr/>
            </a:pPr>
            <a:endParaRPr lang="en-US" b="1" dirty="0" smtClean="0"/>
          </a:p>
        </p:txBody>
      </p:sp>
      <p:sp>
        <p:nvSpPr>
          <p:cNvPr id="183321" name="عنصر نائب للتذييل 25"/>
          <p:cNvSpPr>
            <a:spLocks noGrp="1"/>
          </p:cNvSpPr>
          <p:nvPr>
            <p:ph type="ftr" sz="quarter" idx="11"/>
          </p:nvPr>
        </p:nvSpPr>
        <p:spPr>
          <a:noFill/>
        </p:spPr>
        <p:txBody>
          <a:bodyPr/>
          <a:lstStyle/>
          <a:p>
            <a:r>
              <a:rPr lang="ar-SA" smtClean="0"/>
              <a:t>أ. بدرية الجهني</a:t>
            </a:r>
            <a:endParaRPr lang="en-US" smtClean="0"/>
          </a:p>
        </p:txBody>
      </p:sp>
      <p:sp>
        <p:nvSpPr>
          <p:cNvPr id="183320" name="عنصر نائب لرقم الشريحة 24"/>
          <p:cNvSpPr>
            <a:spLocks noGrp="1"/>
          </p:cNvSpPr>
          <p:nvPr>
            <p:ph type="sldNum" sz="quarter" idx="12"/>
          </p:nvPr>
        </p:nvSpPr>
        <p:spPr>
          <a:xfrm>
            <a:off x="357158" y="6492875"/>
            <a:ext cx="2133600" cy="365125"/>
          </a:xfrm>
          <a:noFill/>
        </p:spPr>
        <p:txBody>
          <a:bodyPr/>
          <a:lstStyle/>
          <a:p>
            <a:fld id="{88CE2EBC-BC09-4A5D-B61C-B9E3D45DDE76}" type="slidenum">
              <a:rPr lang="ar-SA" smtClean="0"/>
              <a:pPr/>
              <a:t>172</a:t>
            </a:fld>
            <a:endParaRPr lang="en-US" smtClean="0"/>
          </a:p>
        </p:txBody>
      </p:sp>
      <p:graphicFrame>
        <p:nvGraphicFramePr>
          <p:cNvPr id="5" name="جدول 4"/>
          <p:cNvGraphicFramePr>
            <a:graphicFrameLocks noGrp="1"/>
          </p:cNvGraphicFramePr>
          <p:nvPr/>
        </p:nvGraphicFramePr>
        <p:xfrm>
          <a:off x="428596" y="1500174"/>
          <a:ext cx="8429684" cy="5143536"/>
        </p:xfrm>
        <a:graphic>
          <a:graphicData uri="http://schemas.openxmlformats.org/drawingml/2006/table">
            <a:tbl>
              <a:tblPr rtl="1" firstRow="1" bandRow="1">
                <a:tableStyleId>{5C22544A-7EE6-4342-B048-85BDC9FD1C3A}</a:tableStyleId>
              </a:tblPr>
              <a:tblGrid>
                <a:gridCol w="2218735"/>
                <a:gridCol w="6210949"/>
              </a:tblGrid>
              <a:tr h="1320255">
                <a:tc>
                  <a:txBody>
                    <a:bodyPr/>
                    <a:lstStyle/>
                    <a:p>
                      <a:pPr rtl="1"/>
                      <a:r>
                        <a:rPr lang="ar-SA" sz="2800" dirty="0" smtClean="0"/>
                        <a:t>درجة التحكم في الموقف</a:t>
                      </a:r>
                      <a:endParaRPr lang="ar-SA" sz="2800" dirty="0"/>
                    </a:p>
                  </a:txBody>
                  <a:tcPr/>
                </a:tc>
                <a:tc>
                  <a:txBody>
                    <a:bodyPr/>
                    <a:lstStyle/>
                    <a:p>
                      <a:pPr rtl="1"/>
                      <a:r>
                        <a:rPr lang="ar-SA" dirty="0" smtClean="0"/>
                        <a:t>          </a:t>
                      </a:r>
                      <a:r>
                        <a:rPr lang="ar-SA" sz="2400" dirty="0" smtClean="0"/>
                        <a:t>                        معتدل </a:t>
                      </a:r>
                    </a:p>
                    <a:p>
                      <a:pPr rtl="1"/>
                      <a:r>
                        <a:rPr lang="ar-SA" sz="2400" dirty="0" smtClean="0"/>
                        <a:t>عالي                                                   منخفض </a:t>
                      </a:r>
                      <a:endParaRPr lang="ar-SA" sz="2400" dirty="0"/>
                    </a:p>
                  </a:txBody>
                  <a:tcPr/>
                </a:tc>
              </a:tr>
              <a:tr h="1557633">
                <a:tc>
                  <a:txBody>
                    <a:bodyPr/>
                    <a:lstStyle/>
                    <a:p>
                      <a:pPr rtl="1"/>
                      <a:endParaRPr lang="ar-SA" dirty="0"/>
                    </a:p>
                  </a:txBody>
                  <a:tcPr/>
                </a:tc>
                <a:tc>
                  <a:txBody>
                    <a:bodyPr/>
                    <a:lstStyle/>
                    <a:p>
                      <a:pPr algn="ctr" rtl="1"/>
                      <a:r>
                        <a:rPr lang="ar-SA" sz="3200" b="1" dirty="0" smtClean="0">
                          <a:effectLst>
                            <a:outerShdw blurRad="38100" dist="38100" dir="2700000" algn="tl">
                              <a:srgbClr val="000000">
                                <a:alpha val="43137"/>
                              </a:srgbClr>
                            </a:outerShdw>
                          </a:effectLst>
                        </a:rPr>
                        <a:t>فعالية القيادة</a:t>
                      </a:r>
                      <a:endParaRPr lang="ar-SA" sz="3200" b="1" dirty="0">
                        <a:effectLst>
                          <a:outerShdw blurRad="38100" dist="38100" dir="2700000" algn="tl">
                            <a:srgbClr val="000000">
                              <a:alpha val="43137"/>
                            </a:srgbClr>
                          </a:outerShdw>
                        </a:effectLst>
                      </a:endParaRPr>
                    </a:p>
                  </a:txBody>
                  <a:tcPr/>
                </a:tc>
              </a:tr>
              <a:tr h="2265648">
                <a:tc>
                  <a:txBody>
                    <a:bodyPr/>
                    <a:lstStyle/>
                    <a:p>
                      <a:pPr rtl="1"/>
                      <a:r>
                        <a:rPr lang="ar-SA" sz="2400" b="1" dirty="0" smtClean="0">
                          <a:effectLst>
                            <a:outerShdw blurRad="38100" dist="38100" dir="2700000" algn="tl">
                              <a:srgbClr val="000000">
                                <a:alpha val="43137"/>
                              </a:srgbClr>
                            </a:outerShdw>
                          </a:effectLst>
                        </a:rPr>
                        <a:t>النمط القيادي </a:t>
                      </a:r>
                    </a:p>
                    <a:p>
                      <a:pPr rtl="1"/>
                      <a:r>
                        <a:rPr lang="ar-SA" sz="2400" b="1" dirty="0" smtClean="0">
                          <a:effectLst>
                            <a:outerShdw blurRad="38100" dist="38100" dir="2700000" algn="tl">
                              <a:srgbClr val="000000">
                                <a:alpha val="43137"/>
                              </a:srgbClr>
                            </a:outerShdw>
                          </a:effectLst>
                        </a:rPr>
                        <a:t>نمط قيادي اجتماعي</a:t>
                      </a:r>
                    </a:p>
                    <a:p>
                      <a:pPr rtl="1"/>
                      <a:r>
                        <a:rPr lang="ar-SA" sz="2400" b="1" dirty="0" smtClean="0">
                          <a:effectLst>
                            <a:outerShdw blurRad="38100" dist="38100" dir="2700000" algn="tl">
                              <a:srgbClr val="000000">
                                <a:alpha val="43137"/>
                              </a:srgbClr>
                            </a:outerShdw>
                          </a:effectLst>
                        </a:rPr>
                        <a:t>نمط قيادي إنتاجي </a:t>
                      </a:r>
                      <a:endParaRPr lang="ar-SA" sz="2400" b="1" dirty="0">
                        <a:effectLst>
                          <a:outerShdw blurRad="38100" dist="38100" dir="2700000" algn="tl">
                            <a:srgbClr val="000000">
                              <a:alpha val="43137"/>
                            </a:srgbClr>
                          </a:outerShdw>
                        </a:effectLst>
                      </a:endParaRPr>
                    </a:p>
                  </a:txBody>
                  <a:tcPr/>
                </a:tc>
                <a:tc>
                  <a:txBody>
                    <a:bodyPr/>
                    <a:lstStyle/>
                    <a:p>
                      <a:pPr rtl="1"/>
                      <a:endParaRPr lang="ar-SA" sz="2400" b="1" dirty="0" smtClean="0">
                        <a:effectLst>
                          <a:outerShdw blurRad="38100" dist="38100" dir="2700000" algn="tl">
                            <a:srgbClr val="000000">
                              <a:alpha val="43137"/>
                            </a:srgbClr>
                          </a:outerShdw>
                        </a:effectLst>
                      </a:endParaRPr>
                    </a:p>
                    <a:p>
                      <a:pPr rtl="1"/>
                      <a:r>
                        <a:rPr lang="ar-SA" sz="2400" b="1" dirty="0" smtClean="0">
                          <a:effectLst>
                            <a:outerShdw blurRad="38100" dist="38100" dir="2700000" algn="tl">
                              <a:srgbClr val="000000">
                                <a:alpha val="43137"/>
                              </a:srgbClr>
                            </a:outerShdw>
                          </a:effectLst>
                        </a:rPr>
                        <a:t>منخفض                    جيد                     منخفض </a:t>
                      </a:r>
                    </a:p>
                    <a:p>
                      <a:pPr rtl="1"/>
                      <a:r>
                        <a:rPr lang="ar-SA" sz="2400" b="1" dirty="0" smtClean="0">
                          <a:effectLst>
                            <a:outerShdw blurRad="38100" dist="38100" dir="2700000" algn="tl">
                              <a:srgbClr val="000000">
                                <a:alpha val="43137"/>
                              </a:srgbClr>
                            </a:outerShdw>
                          </a:effectLst>
                        </a:rPr>
                        <a:t> جيد                     منخفض</a:t>
                      </a:r>
                      <a:r>
                        <a:rPr lang="ar-SA" sz="2400" b="1" baseline="0" dirty="0" smtClean="0">
                          <a:effectLst>
                            <a:outerShdw blurRad="38100" dist="38100" dir="2700000" algn="tl">
                              <a:srgbClr val="000000">
                                <a:alpha val="43137"/>
                              </a:srgbClr>
                            </a:outerShdw>
                          </a:effectLst>
                        </a:rPr>
                        <a:t>                     جيد </a:t>
                      </a:r>
                      <a:endParaRPr lang="ar-SA" sz="2400" b="1" dirty="0">
                        <a:effectLst>
                          <a:outerShdw blurRad="38100" dist="38100" dir="2700000" algn="tl">
                            <a:srgbClr val="000000">
                              <a:alpha val="43137"/>
                            </a:srgbClr>
                          </a:outerShdw>
                        </a:effectLst>
                      </a:endParaRPr>
                    </a:p>
                  </a:txBody>
                  <a:tcPr/>
                </a:tc>
              </a:tr>
            </a:tbl>
          </a:graphicData>
        </a:graphic>
      </p:graphicFrame>
      <p:sp>
        <p:nvSpPr>
          <p:cNvPr id="183319" name="Line 17"/>
          <p:cNvSpPr>
            <a:spLocks noChangeShapeType="1"/>
          </p:cNvSpPr>
          <p:nvPr/>
        </p:nvSpPr>
        <p:spPr bwMode="auto">
          <a:xfrm flipH="1">
            <a:off x="1857356" y="2143116"/>
            <a:ext cx="4000500" cy="0"/>
          </a:xfrm>
          <a:prstGeom prst="line">
            <a:avLst/>
          </a:prstGeom>
          <a:noFill/>
          <a:ln w="38100">
            <a:solidFill>
              <a:schemeClr val="tx1"/>
            </a:solidFill>
            <a:round/>
            <a:headEnd type="triangle" w="med" len="med"/>
            <a:tailEnd type="triangle" w="med" len="med"/>
          </a:ln>
        </p:spPr>
        <p:txBody>
          <a:bodyPr/>
          <a:lstStyle/>
          <a:p>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ox(in)">
                                      <p:cBhvr>
                                        <p:cTn id="7" dur="500"/>
                                        <p:tgtEl>
                                          <p:spTgt spid="1433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4210"/>
                                        </p:tgtEl>
                                        <p:attrNameLst>
                                          <p:attrName>style.visibility</p:attrName>
                                        </p:attrNameLst>
                                      </p:cBhvr>
                                      <p:to>
                                        <p:strVal val="visible"/>
                                      </p:to>
                                    </p:set>
                                    <p:animEffect transition="in" filter="box(in)">
                                      <p:cBhvr>
                                        <p:cTn id="10" dur="500"/>
                                        <p:tgtEl>
                                          <p:spTgt spid="94210"/>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83319"/>
                                        </p:tgtEl>
                                        <p:attrNameLst>
                                          <p:attrName>style.visibility</p:attrName>
                                        </p:attrNameLst>
                                      </p:cBhvr>
                                      <p:to>
                                        <p:strVal val="visible"/>
                                      </p:to>
                                    </p:set>
                                    <p:anim calcmode="lin" valueType="num">
                                      <p:cBhvr>
                                        <p:cTn id="21" dur="500" fill="hold"/>
                                        <p:tgtEl>
                                          <p:spTgt spid="183319"/>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3319"/>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3319"/>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94210" grpId="0"/>
      <p:bldP spid="183319"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bg1"/>
                </a:solidFill>
                <a:effectLst>
                  <a:outerShdw blurRad="38100" dist="38100" dir="2700000" algn="tl">
                    <a:srgbClr val="000000">
                      <a:alpha val="43137"/>
                    </a:srgbClr>
                  </a:outerShdw>
                </a:effectLst>
              </a:rPr>
              <a:t>الملائمة بين أسلوب القيادة والتحكم الموقفي </a:t>
            </a:r>
            <a:endParaRPr lang="ar-SA"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85720" y="1600201"/>
            <a:ext cx="8643998" cy="4525963"/>
          </a:xfrm>
        </p:spPr>
        <p:txBody>
          <a:bodyPr>
            <a:noAutofit/>
          </a:bodyPr>
          <a:lstStyle/>
          <a:p>
            <a:pPr algn="justLow">
              <a:spcBef>
                <a:spcPct val="0"/>
              </a:spcBef>
              <a:buClrTx/>
              <a:buSzTx/>
              <a:buFontTx/>
              <a:buNone/>
            </a:pPr>
            <a:r>
              <a:rPr lang="ar-SA" sz="4000" b="1" dirty="0" smtClean="0">
                <a:solidFill>
                  <a:schemeClr val="tx2">
                    <a:lumMod val="75000"/>
                  </a:schemeClr>
                </a:solidFill>
                <a:effectLst>
                  <a:outerShdw blurRad="38100" dist="38100" dir="2700000" algn="tl">
                    <a:srgbClr val="000000">
                      <a:alpha val="43137"/>
                    </a:srgbClr>
                  </a:outerShdw>
                </a:effectLst>
              </a:rPr>
              <a:t>وضع </a:t>
            </a:r>
            <a:r>
              <a:rPr lang="ar-SA" sz="4000" b="1" dirty="0" err="1" smtClean="0">
                <a:solidFill>
                  <a:schemeClr val="tx2">
                    <a:lumMod val="75000"/>
                  </a:schemeClr>
                </a:solidFill>
                <a:effectLst>
                  <a:outerShdw blurRad="38100" dist="38100" dir="2700000" algn="tl">
                    <a:srgbClr val="000000">
                      <a:alpha val="43137"/>
                    </a:srgbClr>
                  </a:outerShdw>
                </a:effectLst>
              </a:rPr>
              <a:t>فيدلر</a:t>
            </a:r>
            <a:r>
              <a:rPr lang="ar-SA" sz="4000" b="1" dirty="0" smtClean="0">
                <a:solidFill>
                  <a:schemeClr val="tx2">
                    <a:lumMod val="75000"/>
                  </a:schemeClr>
                </a:solidFill>
                <a:effectLst>
                  <a:outerShdw blurRad="38100" dist="38100" dir="2700000" algn="tl">
                    <a:srgbClr val="000000">
                      <a:alpha val="43137"/>
                    </a:srgbClr>
                  </a:outerShdw>
                </a:effectLst>
              </a:rPr>
              <a:t> في نموذجه الملائمة المناسبة بين أسلوب القيادة وبين التحكم الموقفي كما يأتي:</a:t>
            </a:r>
            <a:endParaRPr lang="en-US" sz="4000" b="1" dirty="0" smtClean="0">
              <a:solidFill>
                <a:schemeClr val="tx2">
                  <a:lumMod val="75000"/>
                </a:schemeClr>
              </a:solidFill>
              <a:effectLst>
                <a:outerShdw blurRad="38100" dist="38100" dir="2700000" algn="tl">
                  <a:srgbClr val="000000">
                    <a:alpha val="43137"/>
                  </a:srgbClr>
                </a:outerShdw>
              </a:effectLst>
            </a:endParaRPr>
          </a:p>
          <a:p>
            <a:pPr>
              <a:buFont typeface="Wingdings" pitchFamily="2" charset="2"/>
              <a:buChar char="ü"/>
            </a:pPr>
            <a:r>
              <a:rPr lang="ar-SA" sz="4000" b="1" dirty="0" smtClean="0">
                <a:solidFill>
                  <a:schemeClr val="tx2">
                    <a:lumMod val="75000"/>
                  </a:schemeClr>
                </a:solidFill>
                <a:effectLst>
                  <a:outerShdw blurRad="38100" dist="38100" dir="2700000" algn="tl">
                    <a:srgbClr val="000000">
                      <a:alpha val="43137"/>
                    </a:srgbClr>
                  </a:outerShdw>
                </a:effectLst>
              </a:rPr>
              <a:t> القيادة ذات الدافعية للعمل تعمل بطريقة أفضل في حالات التحكم العالي أو المنخفض.</a:t>
            </a:r>
          </a:p>
          <a:p>
            <a:pPr>
              <a:buFont typeface="Wingdings" pitchFamily="2" charset="2"/>
              <a:buChar char="ü"/>
            </a:pPr>
            <a:r>
              <a:rPr lang="ar-SA" sz="4000" b="1" dirty="0" smtClean="0">
                <a:solidFill>
                  <a:schemeClr val="tx2">
                    <a:lumMod val="75000"/>
                  </a:schemeClr>
                </a:solidFill>
                <a:effectLst>
                  <a:outerShdw blurRad="38100" dist="38100" dir="2700000" algn="tl">
                    <a:srgbClr val="000000">
                      <a:alpha val="43137"/>
                    </a:srgbClr>
                  </a:outerShdw>
                </a:effectLst>
              </a:rPr>
              <a:t> القيادة ذات الدافعية للعلاقات تعمل بطريقة أفضل تحت ظروف التحكم المعتدل.</a:t>
            </a:r>
            <a:endParaRPr lang="en-US" sz="40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173</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أهمية القيادة في منظمات اليوم </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14282" y="1600201"/>
            <a:ext cx="8929718" cy="5257799"/>
          </a:xfrm>
        </p:spPr>
        <p:txBody>
          <a:bodyPr>
            <a:normAutofit fontScale="92500"/>
          </a:bodyPr>
          <a:lstStyle/>
          <a:p>
            <a:pPr>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العمل الصحيح يختلف عن صحة العمل .</a:t>
            </a:r>
          </a:p>
          <a:p>
            <a:pPr>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المدير يهتم بصحة العمل ( انجاز الأعباء الروتينية على أكمل وجة ) </a:t>
            </a:r>
          </a:p>
          <a:p>
            <a:pPr>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القائد يبحث عن ما يجب عملة ( العمل الصحيح ) .</a:t>
            </a:r>
          </a:p>
          <a:p>
            <a:pPr>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المنظمات مليئة بالإداريين والفنيين شحيحة بالقادة .</a:t>
            </a:r>
          </a:p>
          <a:p>
            <a:pPr>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وجود القادة يمنح العاملين : </a:t>
            </a:r>
          </a:p>
          <a:p>
            <a:pPr>
              <a:buClr>
                <a:srgbClr val="FA8B78"/>
              </a:buClr>
              <a:buFont typeface="Wingdings" pitchFamily="2" charset="2"/>
              <a:buChar char="q"/>
            </a:pPr>
            <a:r>
              <a:rPr lang="ar-SA" b="1" dirty="0" smtClean="0">
                <a:solidFill>
                  <a:schemeClr val="tx2">
                    <a:lumMod val="75000"/>
                  </a:schemeClr>
                </a:solidFill>
                <a:effectLst>
                  <a:outerShdw blurRad="38100" dist="38100" dir="2700000" algn="tl">
                    <a:srgbClr val="000000">
                      <a:alpha val="43137"/>
                    </a:srgbClr>
                  </a:outerShdw>
                </a:effectLst>
              </a:rPr>
              <a:t>الشعــور بالأهميــة : + الثقة + الاعتزاز </a:t>
            </a:r>
          </a:p>
          <a:p>
            <a:pPr>
              <a:buClr>
                <a:srgbClr val="FA8B78"/>
              </a:buClr>
              <a:buFont typeface="Wingdings" pitchFamily="2" charset="2"/>
              <a:buChar char="q"/>
            </a:pPr>
            <a:r>
              <a:rPr lang="ar-SA" b="1" dirty="0" smtClean="0">
                <a:solidFill>
                  <a:schemeClr val="tx2">
                    <a:lumMod val="75000"/>
                  </a:schemeClr>
                </a:solidFill>
                <a:effectLst>
                  <a:outerShdw blurRad="38100" dist="38100" dir="2700000" algn="tl">
                    <a:srgbClr val="000000">
                      <a:alpha val="43137"/>
                    </a:srgbClr>
                  </a:outerShdw>
                </a:effectLst>
              </a:rPr>
              <a:t> مسألـة التعلـم والجـدارة : الحرص على التعلم من الخطأ </a:t>
            </a:r>
          </a:p>
          <a:p>
            <a:pPr>
              <a:buClr>
                <a:srgbClr val="FA8B78"/>
              </a:buClr>
              <a:buFont typeface="Wingdings" pitchFamily="2" charset="2"/>
              <a:buChar char="q"/>
            </a:pPr>
            <a:r>
              <a:rPr lang="ar-SA" b="1" dirty="0" smtClean="0">
                <a:solidFill>
                  <a:schemeClr val="tx2">
                    <a:lumMod val="75000"/>
                  </a:schemeClr>
                </a:solidFill>
                <a:effectLst>
                  <a:outerShdw blurRad="38100" dist="38100" dir="2700000" algn="tl">
                    <a:srgbClr val="000000">
                      <a:alpha val="43137"/>
                    </a:srgbClr>
                  </a:outerShdw>
                </a:effectLst>
              </a:rPr>
              <a:t>الشعــور بالجماعيــة :  وحدة وتعاون </a:t>
            </a:r>
          </a:p>
          <a:p>
            <a:pPr>
              <a:buClr>
                <a:srgbClr val="FA8B78"/>
              </a:buClr>
              <a:buFont typeface="Wingdings" pitchFamily="2" charset="2"/>
              <a:buChar char="q"/>
            </a:pPr>
            <a:r>
              <a:rPr lang="ar-SA" b="1" dirty="0" smtClean="0">
                <a:solidFill>
                  <a:schemeClr val="tx2">
                    <a:lumMod val="75000"/>
                  </a:schemeClr>
                </a:solidFill>
                <a:effectLst>
                  <a:outerShdw blurRad="38100" dist="38100" dir="2700000" algn="tl">
                    <a:srgbClr val="000000">
                      <a:alpha val="43137"/>
                    </a:srgbClr>
                  </a:outerShdw>
                </a:effectLst>
              </a:rPr>
              <a:t> متعــــة العمـــل : التحدي + الحوافز + الانجاز </a:t>
            </a:r>
            <a:endParaRPr lang="en-US" b="1" dirty="0" smtClean="0">
              <a:solidFill>
                <a:schemeClr val="tx2">
                  <a:lumMod val="75000"/>
                </a:schemeClr>
              </a:solidFill>
              <a:effectLst>
                <a:outerShdw blurRad="38100" dist="38100" dir="2700000" algn="tl">
                  <a:srgbClr val="000000">
                    <a:alpha val="43137"/>
                  </a:srgbClr>
                </a:outerShdw>
              </a:effectLst>
            </a:endParaRPr>
          </a:p>
          <a:p>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174</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 calcmode="lin" valueType="num">
                                      <p:cBhvr>
                                        <p:cTn id="70"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3">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 calcmode="lin" valueType="num">
                                      <p:cBhvr>
                                        <p:cTn id="88"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9"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0"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91"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9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071546"/>
            <a:ext cx="8229600" cy="1143000"/>
          </a:xfrm>
        </p:spPr>
        <p:txBody>
          <a:bodyPr>
            <a:normAutofit/>
          </a:bodyPr>
          <a:lstStyle/>
          <a:p>
            <a:r>
              <a:rPr lang="ar-SA" sz="6600" b="1" dirty="0" smtClean="0">
                <a:solidFill>
                  <a:schemeClr val="tx2">
                    <a:lumMod val="75000"/>
                  </a:schemeClr>
                </a:solidFill>
                <a:effectLst>
                  <a:outerShdw blurRad="38100" dist="38100" dir="2700000" algn="tl">
                    <a:srgbClr val="000000">
                      <a:alpha val="43137"/>
                    </a:srgbClr>
                  </a:outerShdw>
                </a:effectLst>
              </a:rPr>
              <a:t>الفص</a:t>
            </a:r>
            <a:r>
              <a:rPr lang="ar-SA" sz="6600" b="1" dirty="0" smtClean="0">
                <a:solidFill>
                  <a:schemeClr val="tx2">
                    <a:lumMod val="75000"/>
                  </a:schemeClr>
                </a:solidFill>
              </a:rPr>
              <a:t>ل الحادي عشر</a:t>
            </a:r>
            <a:r>
              <a:rPr lang="ar-SA" sz="6600" dirty="0" smtClean="0">
                <a:solidFill>
                  <a:schemeClr val="tx2">
                    <a:lumMod val="75000"/>
                  </a:schemeClr>
                </a:solidFill>
              </a:rPr>
              <a:t> </a:t>
            </a:r>
            <a:endParaRPr lang="ar-SA" sz="6600" dirty="0">
              <a:solidFill>
                <a:schemeClr val="tx2">
                  <a:lumMod val="75000"/>
                </a:schemeClr>
              </a:solidFill>
            </a:endParaRPr>
          </a:p>
        </p:txBody>
      </p:sp>
      <p:sp>
        <p:nvSpPr>
          <p:cNvPr id="3" name="عنصر نائب للمحتوى 2"/>
          <p:cNvSpPr>
            <a:spLocks noGrp="1"/>
          </p:cNvSpPr>
          <p:nvPr>
            <p:ph idx="1"/>
          </p:nvPr>
        </p:nvSpPr>
        <p:spPr>
          <a:xfrm>
            <a:off x="457200" y="2357430"/>
            <a:ext cx="8115328" cy="4143404"/>
          </a:xfrm>
        </p:spPr>
        <p:txBody>
          <a:bodyPr>
            <a:normAutofit/>
          </a:bodyPr>
          <a:lstStyle/>
          <a:p>
            <a:pPr algn="ctr">
              <a:buNone/>
            </a:pPr>
            <a:endParaRPr lang="ar-SA" sz="7200" b="1" dirty="0" smtClean="0">
              <a:solidFill>
                <a:srgbClr val="FFFF00"/>
              </a:solidFill>
            </a:endParaRPr>
          </a:p>
          <a:p>
            <a:pPr algn="ctr">
              <a:buNone/>
            </a:pPr>
            <a:r>
              <a:rPr lang="ar-SA" sz="8000" b="1" dirty="0" smtClean="0">
                <a:solidFill>
                  <a:schemeClr val="tx2">
                    <a:lumMod val="75000"/>
                  </a:schemeClr>
                </a:solidFill>
              </a:rPr>
              <a:t>التفاوض</a:t>
            </a:r>
            <a:endParaRPr lang="ar-SA" sz="8000"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175</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9144000" cy="5768998"/>
          </a:xfrm>
        </p:spPr>
        <p:txBody>
          <a:bodyPr>
            <a:normAutofit lnSpcReduction="10000"/>
          </a:bodyPr>
          <a:lstStyle/>
          <a:p>
            <a:pPr>
              <a:buFont typeface="Wingdings" pitchFamily="2" charset="2"/>
              <a:buNone/>
            </a:pPr>
            <a:r>
              <a:rPr lang="ar-SA" sz="4800" b="1" dirty="0" smtClean="0">
                <a:solidFill>
                  <a:schemeClr val="tx2">
                    <a:lumMod val="75000"/>
                  </a:schemeClr>
                </a:solidFill>
                <a:effectLst>
                  <a:outerShdw blurRad="38100" dist="38100" dir="2700000" algn="tl">
                    <a:srgbClr val="000000">
                      <a:alpha val="43137"/>
                    </a:srgbClr>
                  </a:outerShdw>
                </a:effectLst>
              </a:rPr>
              <a:t>تعريف التفاوض : </a:t>
            </a:r>
          </a:p>
          <a:p>
            <a:pPr>
              <a:buFont typeface="Wingdings" pitchFamily="2" charset="2"/>
              <a:buNone/>
            </a:pPr>
            <a:r>
              <a:rPr lang="ar-SA" sz="3600" b="1" dirty="0" smtClean="0">
                <a:solidFill>
                  <a:schemeClr val="tx2">
                    <a:lumMod val="75000"/>
                  </a:schemeClr>
                </a:solidFill>
              </a:rPr>
              <a:t>”</a:t>
            </a:r>
            <a:r>
              <a:rPr lang="ar-SA" sz="3600" b="1" dirty="0" smtClean="0">
                <a:solidFill>
                  <a:schemeClr val="tx2">
                    <a:lumMod val="75000"/>
                  </a:schemeClr>
                </a:solidFill>
                <a:effectLst>
                  <a:outerShdw blurRad="38100" dist="38100" dir="2700000" algn="tl">
                    <a:srgbClr val="000000">
                      <a:alpha val="43137"/>
                    </a:srgbClr>
                  </a:outerShdw>
                </a:effectLst>
              </a:rPr>
              <a:t>هي العملية التي من خلالها يريد الأشخاص الوصول إلى اتفاق , لكنهم يختلفون حول طبيعة هذا الاتفاق , فيحاولون الوصول إلى تسوية“ </a:t>
            </a:r>
          </a:p>
          <a:p>
            <a:pPr>
              <a:buFont typeface="Wingdings" pitchFamily="2" charset="2"/>
              <a:buNone/>
            </a:pPr>
            <a:r>
              <a:rPr lang="ar-SA" sz="4400" b="1" dirty="0" smtClean="0">
                <a:solidFill>
                  <a:schemeClr val="tx2">
                    <a:lumMod val="75000"/>
                  </a:schemeClr>
                </a:solidFill>
                <a:effectLst>
                  <a:outerShdw blurRad="38100" dist="38100" dir="2700000" algn="tl">
                    <a:srgbClr val="000000">
                      <a:alpha val="43137"/>
                    </a:srgbClr>
                  </a:outerShdw>
                </a:effectLst>
              </a:rPr>
              <a:t>عناصر التفاوض:</a:t>
            </a:r>
          </a:p>
          <a:p>
            <a:pPr>
              <a:buClr>
                <a:srgbClr val="FFFF00"/>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درجة الانتفاع والاعتمادية المتبادل بين طرفين أو أكثر .</a:t>
            </a:r>
          </a:p>
          <a:p>
            <a:pPr>
              <a:buClr>
                <a:srgbClr val="FFFF00"/>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أن يكون هناك خلاف منظور بين الأطراف المتفاوضة .</a:t>
            </a:r>
          </a:p>
          <a:p>
            <a:pPr>
              <a:buClr>
                <a:srgbClr val="FFFF00"/>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تكافؤ الفرص للأطراف المتفاوضة .</a:t>
            </a:r>
          </a:p>
          <a:p>
            <a:pPr>
              <a:buClr>
                <a:srgbClr val="FFFF00"/>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أن يكون هناك احتمال للاتفاق .</a:t>
            </a:r>
            <a:endParaRPr lang="en-US" sz="3600" b="1" dirty="0" smtClean="0">
              <a:solidFill>
                <a:schemeClr val="tx2">
                  <a:lumMod val="75000"/>
                </a:schemeClr>
              </a:solidFill>
              <a:effectLst>
                <a:outerShdw blurRad="38100" dist="38100" dir="2700000" algn="tl">
                  <a:srgbClr val="000000">
                    <a:alpha val="43137"/>
                  </a:srgbClr>
                </a:outerShdw>
              </a:effectLst>
            </a:endParaRPr>
          </a:p>
          <a:p>
            <a:pPr>
              <a:buNone/>
            </a:pP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176</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143001"/>
          </a:xfrm>
        </p:spPr>
        <p:txBody>
          <a:bodyPr rtlCol="1">
            <a:normAutofit/>
          </a:bodyPr>
          <a:lstStyle/>
          <a:p>
            <a:pPr>
              <a:defRPr/>
            </a:pPr>
            <a:r>
              <a:rPr lang="ar-SA" sz="6600" b="1" dirty="0" smtClean="0">
                <a:solidFill>
                  <a:schemeClr val="bg1"/>
                </a:solidFill>
                <a:effectLst>
                  <a:outerShdw blurRad="38100" dist="38100" dir="2700000" algn="tl">
                    <a:srgbClr val="000000">
                      <a:alpha val="43137"/>
                    </a:srgbClr>
                  </a:outerShdw>
                </a:effectLst>
              </a:rPr>
              <a:t>أهداف التفاوض </a:t>
            </a:r>
          </a:p>
        </p:txBody>
      </p:sp>
      <p:graphicFrame>
        <p:nvGraphicFramePr>
          <p:cNvPr id="6" name="عنصر نائب للمحتوى 5"/>
          <p:cNvGraphicFramePr>
            <a:graphicFrameLocks noGrp="1"/>
          </p:cNvGraphicFramePr>
          <p:nvPr>
            <p:ph idx="1"/>
          </p:nvPr>
        </p:nvGraphicFramePr>
        <p:xfrm>
          <a:off x="214282" y="1000108"/>
          <a:ext cx="8715436"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177</a:t>
            </a:fld>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graphicEl>
                                              <a:dgm id="{83D396EA-4F6F-474E-958D-D0FEF631E635}"/>
                                            </p:graphicEl>
                                          </p:spTgt>
                                        </p:tgtEl>
                                        <p:attrNameLst>
                                          <p:attrName>style.visibility</p:attrName>
                                        </p:attrNameLst>
                                      </p:cBhvr>
                                      <p:to>
                                        <p:strVal val="visible"/>
                                      </p:to>
                                    </p:set>
                                    <p:anim calcmode="lin" valueType="num">
                                      <p:cBhvr additive="base">
                                        <p:cTn id="19" dur="2000" fill="hold"/>
                                        <p:tgtEl>
                                          <p:spTgt spid="6">
                                            <p:graphicEl>
                                              <a:dgm id="{83D396EA-4F6F-474E-958D-D0FEF631E635}"/>
                                            </p:graphic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
                                            <p:graphicEl>
                                              <a:dgm id="{83D396EA-4F6F-474E-958D-D0FEF631E63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graphicEl>
                                              <a:dgm id="{178CC057-19EC-4285-BF04-22C8663F0241}"/>
                                            </p:graphicEl>
                                          </p:spTgt>
                                        </p:tgtEl>
                                        <p:attrNameLst>
                                          <p:attrName>style.visibility</p:attrName>
                                        </p:attrNameLst>
                                      </p:cBhvr>
                                      <p:to>
                                        <p:strVal val="visible"/>
                                      </p:to>
                                    </p:set>
                                    <p:anim calcmode="lin" valueType="num">
                                      <p:cBhvr additive="base">
                                        <p:cTn id="25" dur="2000" fill="hold"/>
                                        <p:tgtEl>
                                          <p:spTgt spid="6">
                                            <p:graphicEl>
                                              <a:dgm id="{178CC057-19EC-4285-BF04-22C8663F0241}"/>
                                            </p:graphic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
                                            <p:graphicEl>
                                              <a:dgm id="{178CC057-19EC-4285-BF04-22C8663F0241}"/>
                                            </p:graphic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graphicEl>
                                              <a:dgm id="{483DDA8A-2493-41FC-B332-228D45F95CC5}"/>
                                            </p:graphicEl>
                                          </p:spTgt>
                                        </p:tgtEl>
                                        <p:attrNameLst>
                                          <p:attrName>style.visibility</p:attrName>
                                        </p:attrNameLst>
                                      </p:cBhvr>
                                      <p:to>
                                        <p:strVal val="visible"/>
                                      </p:to>
                                    </p:set>
                                    <p:anim calcmode="lin" valueType="num">
                                      <p:cBhvr additive="base">
                                        <p:cTn id="29" dur="2000" fill="hold"/>
                                        <p:tgtEl>
                                          <p:spTgt spid="6">
                                            <p:graphicEl>
                                              <a:dgm id="{483DDA8A-2493-41FC-B332-228D45F95CC5}"/>
                                            </p:graphic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6">
                                            <p:graphicEl>
                                              <a:dgm id="{483DDA8A-2493-41FC-B332-228D45F95CC5}"/>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6">
                                            <p:graphicEl>
                                              <a:dgm id="{56EA6951-1B39-480B-A788-42A1D958D5EB}"/>
                                            </p:graphicEl>
                                          </p:spTgt>
                                        </p:tgtEl>
                                        <p:attrNameLst>
                                          <p:attrName>style.visibility</p:attrName>
                                        </p:attrNameLst>
                                      </p:cBhvr>
                                      <p:to>
                                        <p:strVal val="visible"/>
                                      </p:to>
                                    </p:set>
                                    <p:anim calcmode="lin" valueType="num">
                                      <p:cBhvr additive="base">
                                        <p:cTn id="35" dur="2000" fill="hold"/>
                                        <p:tgtEl>
                                          <p:spTgt spid="6">
                                            <p:graphicEl>
                                              <a:dgm id="{56EA6951-1B39-480B-A788-42A1D958D5EB}"/>
                                            </p:graphic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6">
                                            <p:graphicEl>
                                              <a:dgm id="{56EA6951-1B39-480B-A788-42A1D958D5EB}"/>
                                            </p:graphic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6">
                                            <p:graphicEl>
                                              <a:dgm id="{F8F37623-B8DB-4FC6-8732-A17E23D67DEE}"/>
                                            </p:graphicEl>
                                          </p:spTgt>
                                        </p:tgtEl>
                                        <p:attrNameLst>
                                          <p:attrName>style.visibility</p:attrName>
                                        </p:attrNameLst>
                                      </p:cBhvr>
                                      <p:to>
                                        <p:strVal val="visible"/>
                                      </p:to>
                                    </p:set>
                                    <p:anim calcmode="lin" valueType="num">
                                      <p:cBhvr additive="base">
                                        <p:cTn id="39" dur="2000" fill="hold"/>
                                        <p:tgtEl>
                                          <p:spTgt spid="6">
                                            <p:graphicEl>
                                              <a:dgm id="{F8F37623-B8DB-4FC6-8732-A17E23D67DEE}"/>
                                            </p:graphic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6">
                                            <p:graphicEl>
                                              <a:dgm id="{F8F37623-B8DB-4FC6-8732-A17E23D67D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uiExpand="1">
        <p:bldSub>
          <a:bldDgm bld="one"/>
        </p:bldSub>
      </p:bldGraphic>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28604"/>
            <a:ext cx="9144000" cy="5697561"/>
          </a:xfrm>
        </p:spPr>
        <p:txBody>
          <a:bodyPr>
            <a:normAutofit/>
          </a:bodyPr>
          <a:lstStyle/>
          <a:p>
            <a:pPr>
              <a:buClr>
                <a:srgbClr val="FFFF00"/>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في عملية التفاوض يجب النظر إلى المكاسب الرئيسية والفرعية .</a:t>
            </a:r>
          </a:p>
          <a:p>
            <a:pPr>
              <a:buClr>
                <a:srgbClr val="FFFF00"/>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 قد يحقق التفاوض مكاسب كبيرة على المدى القصير ، لكنها قد لا تكون كذلك على المدى الطويل .</a:t>
            </a:r>
          </a:p>
          <a:p>
            <a:pPr>
              <a:buClr>
                <a:srgbClr val="FFFF00"/>
              </a:buClr>
              <a:buNone/>
            </a:pPr>
            <a:r>
              <a:rPr lang="ar-SA" b="1" dirty="0" smtClean="0">
                <a:solidFill>
                  <a:schemeClr val="tx2">
                    <a:lumMod val="75000"/>
                  </a:schemeClr>
                </a:solidFill>
                <a:effectLst>
                  <a:outerShdw blurRad="38100" dist="38100" dir="2700000" algn="tl">
                    <a:srgbClr val="000000">
                      <a:alpha val="43137"/>
                    </a:srgbClr>
                  </a:outerShdw>
                </a:effectLst>
              </a:rPr>
              <a:t>الوصول لاتفاق بإصرار للحصول على بضاعة بسعر معين وبشروط معينة قد يؤدي إلى عدم التعامل مع الشركة مرة أخرى .</a:t>
            </a:r>
          </a:p>
          <a:p>
            <a:pPr>
              <a:buClr>
                <a:srgbClr val="FFFF00"/>
              </a:buClr>
              <a:buFont typeface="Wingdings" pitchFamily="2" charset="2"/>
              <a:buChar char="v"/>
            </a:pPr>
            <a:r>
              <a:rPr lang="ar-SA" b="1" dirty="0" smtClean="0">
                <a:solidFill>
                  <a:schemeClr val="tx2">
                    <a:lumMod val="75000"/>
                  </a:schemeClr>
                </a:solidFill>
                <a:effectLst>
                  <a:outerShdw blurRad="38100" dist="38100" dir="2700000" algn="tl">
                    <a:srgbClr val="000000">
                      <a:alpha val="43137"/>
                    </a:srgbClr>
                  </a:outerShdw>
                </a:effectLst>
              </a:rPr>
              <a:t> </a:t>
            </a:r>
            <a:r>
              <a:rPr lang="ar-SA" sz="3600" b="1" dirty="0" smtClean="0">
                <a:solidFill>
                  <a:schemeClr val="tx2">
                    <a:lumMod val="75000"/>
                  </a:schemeClr>
                </a:solidFill>
                <a:effectLst>
                  <a:outerShdw blurRad="38100" dist="38100" dir="2700000" algn="tl">
                    <a:srgbClr val="000000">
                      <a:alpha val="43137"/>
                    </a:srgbClr>
                  </a:outerShdw>
                </a:effectLst>
              </a:rPr>
              <a:t>على المفاوض حساب الأهداف البعيدة والاحتياجات الإنسانية .</a:t>
            </a:r>
          </a:p>
          <a:p>
            <a:pPr>
              <a:buClr>
                <a:srgbClr val="FFFF00"/>
              </a:buClr>
              <a:buFont typeface="Wingdings" pitchFamily="2" charset="2"/>
              <a:buChar char="v"/>
            </a:pPr>
            <a:endParaRPr lang="ar-SA" b="1" dirty="0" smtClean="0">
              <a:solidFill>
                <a:schemeClr val="tx2">
                  <a:lumMod val="75000"/>
                </a:schemeClr>
              </a:solidFill>
              <a:effectLst>
                <a:outerShdw blurRad="38100" dist="38100" dir="2700000" algn="tl">
                  <a:srgbClr val="000000">
                    <a:alpha val="43137"/>
                  </a:srgbClr>
                </a:outerShdw>
              </a:effectLst>
            </a:endParaRPr>
          </a:p>
          <a:p>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178</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ox(i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تأثير الشخصية والثقة على عملية التفاوض</a:t>
            </a:r>
            <a:endParaRPr lang="ar-SA"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600201"/>
            <a:ext cx="9144000" cy="4525963"/>
          </a:xfrm>
        </p:spPr>
        <p:txBody>
          <a:bodyPr/>
          <a:lstStyle/>
          <a:p>
            <a:pPr>
              <a:lnSpc>
                <a:spcPct val="90000"/>
              </a:lnSpc>
              <a:buClr>
                <a:srgbClr val="FFFF00"/>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التفاوض عملية إنسانية بحتة .</a:t>
            </a:r>
          </a:p>
          <a:p>
            <a:pPr>
              <a:lnSpc>
                <a:spcPct val="90000"/>
              </a:lnSpc>
              <a:buClr>
                <a:srgbClr val="FFFF00"/>
              </a:buClr>
              <a:buNone/>
            </a:pPr>
            <a:endParaRPr lang="ar-SA" sz="3600" b="1" dirty="0" smtClean="0">
              <a:solidFill>
                <a:schemeClr val="tx2">
                  <a:lumMod val="75000"/>
                </a:schemeClr>
              </a:solidFill>
              <a:effectLst>
                <a:outerShdw blurRad="38100" dist="38100" dir="2700000" algn="tl">
                  <a:srgbClr val="000000">
                    <a:alpha val="43137"/>
                  </a:srgbClr>
                </a:outerShdw>
              </a:effectLst>
            </a:endParaRPr>
          </a:p>
          <a:p>
            <a:pPr>
              <a:lnSpc>
                <a:spcPct val="90000"/>
              </a:lnSpc>
              <a:buClr>
                <a:schemeClr val="accent6">
                  <a:lumMod val="75000"/>
                </a:schemeClr>
              </a:buClr>
              <a:buFont typeface="Wingdings" pitchFamily="2" charset="2"/>
              <a:buChar char="q"/>
            </a:pPr>
            <a:r>
              <a:rPr lang="ar-SA" sz="3600" b="1" dirty="0" smtClean="0">
                <a:solidFill>
                  <a:schemeClr val="tx2">
                    <a:lumMod val="75000"/>
                  </a:schemeClr>
                </a:solidFill>
                <a:effectLst>
                  <a:outerShdw blurRad="38100" dist="38100" dir="2700000" algn="tl">
                    <a:srgbClr val="000000">
                      <a:alpha val="43137"/>
                    </a:srgbClr>
                  </a:outerShdw>
                </a:effectLst>
              </a:rPr>
              <a:t> معرفة الأهداف + الاحتياجات + الرغبات للطرف المقابل + الصفات الشخصية الفردية للمفاوضين من الأمور المهمة للمفاوض الناجح ( لتأثيرها على السلوك التفاوضي للطرف التفاوضي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179</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714348" y="785795"/>
            <a:ext cx="7772400" cy="1470025"/>
          </a:xfrm>
        </p:spPr>
        <p:txBody>
          <a:bodyPr>
            <a:normAutofit/>
          </a:bodyPr>
          <a:lstStyle/>
          <a:p>
            <a:pPr>
              <a:defRPr/>
            </a:pPr>
            <a:r>
              <a:rPr lang="en-US" sz="54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ar-SA" sz="5400" b="1" dirty="0" smtClean="0">
                <a:solidFill>
                  <a:schemeClr val="tx2">
                    <a:lumMod val="75000"/>
                  </a:schemeClr>
                </a:solidFill>
                <a:effectLst>
                  <a:outerShdw blurRad="38100" dist="38100" dir="2700000" algn="tl">
                    <a:srgbClr val="C0C0C0"/>
                  </a:outerShdw>
                </a:effectLst>
              </a:rPr>
              <a:t>سلبيات المنهج الإنساني </a:t>
            </a:r>
            <a:r>
              <a:rPr lang="en-US" sz="54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p>
        </p:txBody>
      </p:sp>
      <p:sp>
        <p:nvSpPr>
          <p:cNvPr id="5" name="عنصر نائب للمحتوى 4"/>
          <p:cNvSpPr>
            <a:spLocks noGrp="1"/>
          </p:cNvSpPr>
          <p:nvPr>
            <p:ph type="subTitle" idx="1"/>
          </p:nvPr>
        </p:nvSpPr>
        <p:spPr>
          <a:xfrm>
            <a:off x="714349" y="2428869"/>
            <a:ext cx="7858180" cy="2714644"/>
          </a:xfrm>
        </p:spPr>
        <p:txBody>
          <a:bodyPr>
            <a:normAutofit fontScale="85000" lnSpcReduction="20000"/>
          </a:bodyPr>
          <a:lstStyle/>
          <a:p>
            <a:pPr eaLnBrk="1" hangingPunct="1">
              <a:buFont typeface="Arial" pitchFamily="34" charset="0"/>
              <a:buChar char="•"/>
              <a:defRPr/>
            </a:pPr>
            <a:r>
              <a:rPr lang="ar-SA" sz="5400" b="1" dirty="0" smtClean="0">
                <a:solidFill>
                  <a:schemeClr val="tx2">
                    <a:lumMod val="75000"/>
                  </a:schemeClr>
                </a:solidFill>
                <a:cs typeface="+mj-cs"/>
              </a:rPr>
              <a:t>إهمال الجانب التنظيمي الرسمي.</a:t>
            </a:r>
          </a:p>
          <a:p>
            <a:pPr eaLnBrk="1" hangingPunct="1">
              <a:buFont typeface="Arial" pitchFamily="34" charset="0"/>
              <a:buChar char="•"/>
              <a:defRPr/>
            </a:pPr>
            <a:r>
              <a:rPr lang="ar-SA" sz="5400" b="1" dirty="0" smtClean="0">
                <a:solidFill>
                  <a:schemeClr val="tx2">
                    <a:lumMod val="75000"/>
                  </a:schemeClr>
                </a:solidFill>
                <a:cs typeface="+mj-cs"/>
              </a:rPr>
              <a:t>إهمال أهمية التناقضات والصراعات، ودورها في الإبداع والابتكار.</a:t>
            </a:r>
          </a:p>
          <a:p>
            <a:pPr eaLnBrk="1" hangingPunct="1">
              <a:buFont typeface="Arial" pitchFamily="34" charset="0"/>
              <a:buChar char="•"/>
              <a:defRPr/>
            </a:pPr>
            <a:r>
              <a:rPr lang="ar-SA" sz="5400" b="1" dirty="0" smtClean="0">
                <a:solidFill>
                  <a:schemeClr val="tx2">
                    <a:lumMod val="75000"/>
                  </a:schemeClr>
                </a:solidFill>
                <a:cs typeface="+mj-cs"/>
              </a:rPr>
              <a:t>إهمال الجانب المادي للحوافز .</a:t>
            </a:r>
          </a:p>
          <a:p>
            <a:pPr eaLnBrk="1" hangingPunct="1">
              <a:defRPr/>
            </a:pPr>
            <a:endParaRPr lang="ar-SA" sz="4400" dirty="0" smtClean="0">
              <a:solidFill>
                <a:srgbClr val="FF99FF"/>
              </a:solidFill>
              <a:effectLst>
                <a:outerShdw blurRad="38100" dist="38100" dir="2700000" algn="tl">
                  <a:srgbClr val="C0C0C0"/>
                </a:outerShdw>
              </a:effectLst>
              <a:cs typeface="Traditional Arabic" pitchFamily="2" charset="-78"/>
            </a:endParaRPr>
          </a:p>
        </p:txBody>
      </p:sp>
      <p:sp>
        <p:nvSpPr>
          <p:cNvPr id="7" name="عنصر نائب للتذييل 6"/>
          <p:cNvSpPr>
            <a:spLocks noGrp="1"/>
          </p:cNvSpPr>
          <p:nvPr>
            <p:ph type="ftr" sz="quarter" idx="11"/>
          </p:nvPr>
        </p:nvSpPr>
        <p:spPr/>
        <p:txBody>
          <a:bodyPr/>
          <a:lstStyle/>
          <a:p>
            <a:r>
              <a:rPr lang="ar-SA" smtClean="0"/>
              <a:t>أ .بدرية الجهني </a:t>
            </a:r>
            <a:endParaRPr lang="ar-SA"/>
          </a:p>
        </p:txBody>
      </p:sp>
      <p:sp>
        <p:nvSpPr>
          <p:cNvPr id="6" name="عنصر نائب لرقم الشريحة 5"/>
          <p:cNvSpPr>
            <a:spLocks noGrp="1"/>
          </p:cNvSpPr>
          <p:nvPr>
            <p:ph type="sldNum" sz="quarter" idx="12"/>
          </p:nvPr>
        </p:nvSpPr>
        <p:spPr/>
        <p:txBody>
          <a:bodyPr/>
          <a:lstStyle/>
          <a:p>
            <a:fld id="{7EFB690D-6508-45D2-91BC-FE9A96654AC5}" type="slidenum">
              <a:rPr lang="ar-SA" smtClean="0"/>
              <a:pPr/>
              <a:t>18</a:t>
            </a:fld>
            <a:endParaRPr lang="ar-SA"/>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000108"/>
          </a:xfrm>
        </p:spPr>
        <p:txBody>
          <a:bodyPr/>
          <a:lstStyle/>
          <a:p>
            <a:r>
              <a:rPr lang="ar-SA" b="1" dirty="0" smtClean="0">
                <a:solidFill>
                  <a:schemeClr val="tx2">
                    <a:lumMod val="75000"/>
                  </a:schemeClr>
                </a:solidFill>
              </a:rPr>
              <a:t>شخصيات وأنماط المفاوضين</a:t>
            </a:r>
            <a:endParaRPr lang="ar-SA" dirty="0">
              <a:solidFill>
                <a:schemeClr val="tx2">
                  <a:lumMod val="75000"/>
                </a:schemeClr>
              </a:solidFill>
            </a:endParaRPr>
          </a:p>
        </p:txBody>
      </p:sp>
      <p:graphicFrame>
        <p:nvGraphicFramePr>
          <p:cNvPr id="6" name="عنصر نائب للمحتوى 5"/>
          <p:cNvGraphicFramePr>
            <a:graphicFrameLocks noGrp="1"/>
          </p:cNvGraphicFramePr>
          <p:nvPr>
            <p:ph idx="1"/>
          </p:nvPr>
        </p:nvGraphicFramePr>
        <p:xfrm>
          <a:off x="0" y="785794"/>
          <a:ext cx="8929718"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180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6">
                                            <p:graphicEl>
                                              <a:dgm id="{9F0F4122-9EB0-4FC6-BACA-0C00B8CCBC33}"/>
                                            </p:graphicEl>
                                          </p:spTgt>
                                        </p:tgtEl>
                                        <p:attrNameLst>
                                          <p:attrName>style.visibility</p:attrName>
                                        </p:attrNameLst>
                                      </p:cBhvr>
                                      <p:to>
                                        <p:strVal val="visible"/>
                                      </p:to>
                                    </p:set>
                                    <p:anim calcmode="lin" valueType="num">
                                      <p:cBhvr>
                                        <p:cTn id="16" dur="500" fill="hold"/>
                                        <p:tgtEl>
                                          <p:spTgt spid="6">
                                            <p:graphicEl>
                                              <a:dgm id="{9F0F4122-9EB0-4FC6-BACA-0C00B8CCBC33}"/>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6">
                                            <p:graphicEl>
                                              <a:dgm id="{9F0F4122-9EB0-4FC6-BACA-0C00B8CCBC33}"/>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6">
                                            <p:graphicEl>
                                              <a:dgm id="{9F0F4122-9EB0-4FC6-BACA-0C00B8CCBC33}"/>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6">
                                            <p:graphicEl>
                                              <a:dgm id="{9F0F4122-9EB0-4FC6-BACA-0C00B8CCBC33}"/>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6">
                                            <p:graphicEl>
                                              <a:dgm id="{D3E74328-3777-45A6-8DE4-45ABA39E34ED}"/>
                                            </p:graphicEl>
                                          </p:spTgt>
                                        </p:tgtEl>
                                        <p:attrNameLst>
                                          <p:attrName>style.visibility</p:attrName>
                                        </p:attrNameLst>
                                      </p:cBhvr>
                                      <p:to>
                                        <p:strVal val="visible"/>
                                      </p:to>
                                    </p:set>
                                    <p:anim calcmode="lin" valueType="num">
                                      <p:cBhvr>
                                        <p:cTn id="24" dur="500" fill="hold"/>
                                        <p:tgtEl>
                                          <p:spTgt spid="6">
                                            <p:graphicEl>
                                              <a:dgm id="{D3E74328-3777-45A6-8DE4-45ABA39E34ED}"/>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6">
                                            <p:graphicEl>
                                              <a:dgm id="{D3E74328-3777-45A6-8DE4-45ABA39E34ED}"/>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6">
                                            <p:graphicEl>
                                              <a:dgm id="{D3E74328-3777-45A6-8DE4-45ABA39E34ED}"/>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6">
                                            <p:graphicEl>
                                              <a:dgm id="{D3E74328-3777-45A6-8DE4-45ABA39E34ED}"/>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6">
                                            <p:graphicEl>
                                              <a:dgm id="{CE0B281D-BCA3-4F30-8ACF-DFC8CB8C2A51}"/>
                                            </p:graphicEl>
                                          </p:spTgt>
                                        </p:tgtEl>
                                        <p:attrNameLst>
                                          <p:attrName>style.visibility</p:attrName>
                                        </p:attrNameLst>
                                      </p:cBhvr>
                                      <p:to>
                                        <p:strVal val="visible"/>
                                      </p:to>
                                    </p:set>
                                    <p:anim calcmode="lin" valueType="num">
                                      <p:cBhvr>
                                        <p:cTn id="32" dur="500" fill="hold"/>
                                        <p:tgtEl>
                                          <p:spTgt spid="6">
                                            <p:graphicEl>
                                              <a:dgm id="{CE0B281D-BCA3-4F30-8ACF-DFC8CB8C2A5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6">
                                            <p:graphicEl>
                                              <a:dgm id="{CE0B281D-BCA3-4F30-8ACF-DFC8CB8C2A5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6">
                                            <p:graphicEl>
                                              <a:dgm id="{CE0B281D-BCA3-4F30-8ACF-DFC8CB8C2A5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6">
                                            <p:graphicEl>
                                              <a:dgm id="{CE0B281D-BCA3-4F30-8ACF-DFC8CB8C2A51}"/>
                                            </p:graphic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6">
                                            <p:graphicEl>
                                              <a:dgm id="{275F67E9-81D2-4259-8933-F4651626DB3A}"/>
                                            </p:graphicEl>
                                          </p:spTgt>
                                        </p:tgtEl>
                                        <p:attrNameLst>
                                          <p:attrName>style.visibility</p:attrName>
                                        </p:attrNameLst>
                                      </p:cBhvr>
                                      <p:to>
                                        <p:strVal val="visible"/>
                                      </p:to>
                                    </p:set>
                                    <p:anim calcmode="lin" valueType="num">
                                      <p:cBhvr>
                                        <p:cTn id="40" dur="500" fill="hold"/>
                                        <p:tgtEl>
                                          <p:spTgt spid="6">
                                            <p:graphicEl>
                                              <a:dgm id="{275F67E9-81D2-4259-8933-F4651626DB3A}"/>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6">
                                            <p:graphicEl>
                                              <a:dgm id="{275F67E9-81D2-4259-8933-F4651626DB3A}"/>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6">
                                            <p:graphicEl>
                                              <a:dgm id="{275F67E9-81D2-4259-8933-F4651626DB3A}"/>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6">
                                            <p:graphicEl>
                                              <a:dgm id="{275F67E9-81D2-4259-8933-F4651626DB3A}"/>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6">
                                            <p:graphicEl>
                                              <a:dgm id="{EE377B50-3AFB-448D-B74A-9ADE1EA7B2A1}"/>
                                            </p:graphicEl>
                                          </p:spTgt>
                                        </p:tgtEl>
                                        <p:attrNameLst>
                                          <p:attrName>style.visibility</p:attrName>
                                        </p:attrNameLst>
                                      </p:cBhvr>
                                      <p:to>
                                        <p:strVal val="visible"/>
                                      </p:to>
                                    </p:set>
                                    <p:anim calcmode="lin" valueType="num">
                                      <p:cBhvr>
                                        <p:cTn id="48" dur="500" fill="hold"/>
                                        <p:tgtEl>
                                          <p:spTgt spid="6">
                                            <p:graphicEl>
                                              <a:dgm id="{EE377B50-3AFB-448D-B74A-9ADE1EA7B2A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6">
                                            <p:graphicEl>
                                              <a:dgm id="{EE377B50-3AFB-448D-B74A-9ADE1EA7B2A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6">
                                            <p:graphicEl>
                                              <a:dgm id="{EE377B50-3AFB-448D-B74A-9ADE1EA7B2A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6">
                                            <p:graphicEl>
                                              <a:dgm id="{EE377B50-3AFB-448D-B74A-9ADE1EA7B2A1}"/>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6">
                                            <p:graphicEl>
                                              <a:dgm id="{C1D37C95-BD57-44E5-BAAA-57D161EB1BDE}"/>
                                            </p:graphicEl>
                                          </p:spTgt>
                                        </p:tgtEl>
                                        <p:attrNameLst>
                                          <p:attrName>style.visibility</p:attrName>
                                        </p:attrNameLst>
                                      </p:cBhvr>
                                      <p:to>
                                        <p:strVal val="visible"/>
                                      </p:to>
                                    </p:set>
                                    <p:anim calcmode="lin" valueType="num">
                                      <p:cBhvr>
                                        <p:cTn id="56" dur="500" fill="hold"/>
                                        <p:tgtEl>
                                          <p:spTgt spid="6">
                                            <p:graphicEl>
                                              <a:dgm id="{C1D37C95-BD57-44E5-BAAA-57D161EB1BDE}"/>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6">
                                            <p:graphicEl>
                                              <a:dgm id="{C1D37C95-BD57-44E5-BAAA-57D161EB1BDE}"/>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6">
                                            <p:graphicEl>
                                              <a:dgm id="{C1D37C95-BD57-44E5-BAAA-57D161EB1BDE}"/>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6">
                                            <p:graphicEl>
                                              <a:dgm id="{C1D37C95-BD57-44E5-BAAA-57D161EB1BDE}"/>
                                            </p:graphic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grpId="0" nodeType="clickEffect">
                                  <p:stCondLst>
                                    <p:cond delay="0"/>
                                  </p:stCondLst>
                                  <p:childTnLst>
                                    <p:set>
                                      <p:cBhvr>
                                        <p:cTn id="63" dur="1" fill="hold">
                                          <p:stCondLst>
                                            <p:cond delay="0"/>
                                          </p:stCondLst>
                                        </p:cTn>
                                        <p:tgtEl>
                                          <p:spTgt spid="6">
                                            <p:graphicEl>
                                              <a:dgm id="{F40D31E0-D1AB-4764-BA37-71E0A7FF02B0}"/>
                                            </p:graphicEl>
                                          </p:spTgt>
                                        </p:tgtEl>
                                        <p:attrNameLst>
                                          <p:attrName>style.visibility</p:attrName>
                                        </p:attrNameLst>
                                      </p:cBhvr>
                                      <p:to>
                                        <p:strVal val="visible"/>
                                      </p:to>
                                    </p:set>
                                    <p:anim calcmode="lin" valueType="num">
                                      <p:cBhvr>
                                        <p:cTn id="64" dur="500" fill="hold"/>
                                        <p:tgtEl>
                                          <p:spTgt spid="6">
                                            <p:graphicEl>
                                              <a:dgm id="{F40D31E0-D1AB-4764-BA37-71E0A7FF02B0}"/>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6">
                                            <p:graphicEl>
                                              <a:dgm id="{F40D31E0-D1AB-4764-BA37-71E0A7FF02B0}"/>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6">
                                            <p:graphicEl>
                                              <a:dgm id="{F40D31E0-D1AB-4764-BA37-71E0A7FF02B0}"/>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6">
                                            <p:graphicEl>
                                              <a:dgm id="{F40D31E0-D1AB-4764-BA37-71E0A7FF02B0}"/>
                                            </p:graphic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9" presetClass="entr" presetSubtype="0" accel="100000" fill="hold" grpId="0" nodeType="clickEffect">
                                  <p:stCondLst>
                                    <p:cond delay="0"/>
                                  </p:stCondLst>
                                  <p:childTnLst>
                                    <p:set>
                                      <p:cBhvr>
                                        <p:cTn id="71" dur="1" fill="hold">
                                          <p:stCondLst>
                                            <p:cond delay="0"/>
                                          </p:stCondLst>
                                        </p:cTn>
                                        <p:tgtEl>
                                          <p:spTgt spid="6">
                                            <p:graphicEl>
                                              <a:dgm id="{9DFFD19B-6EF2-4D5F-BFD4-2FE0C0595F07}"/>
                                            </p:graphicEl>
                                          </p:spTgt>
                                        </p:tgtEl>
                                        <p:attrNameLst>
                                          <p:attrName>style.visibility</p:attrName>
                                        </p:attrNameLst>
                                      </p:cBhvr>
                                      <p:to>
                                        <p:strVal val="visible"/>
                                      </p:to>
                                    </p:set>
                                    <p:anim calcmode="lin" valueType="num">
                                      <p:cBhvr>
                                        <p:cTn id="72" dur="500" fill="hold"/>
                                        <p:tgtEl>
                                          <p:spTgt spid="6">
                                            <p:graphicEl>
                                              <a:dgm id="{9DFFD19B-6EF2-4D5F-BFD4-2FE0C0595F07}"/>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6">
                                            <p:graphicEl>
                                              <a:dgm id="{9DFFD19B-6EF2-4D5F-BFD4-2FE0C0595F07}"/>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6">
                                            <p:graphicEl>
                                              <a:dgm id="{9DFFD19B-6EF2-4D5F-BFD4-2FE0C0595F07}"/>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6">
                                            <p:graphicEl>
                                              <a:dgm id="{9DFFD19B-6EF2-4D5F-BFD4-2FE0C0595F0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3239" y="180975"/>
            <a:ext cx="8135937" cy="774700"/>
            <a:chOff x="317" y="114"/>
            <a:chExt cx="5125" cy="488"/>
          </a:xfrm>
        </p:grpSpPr>
        <p:sp>
          <p:nvSpPr>
            <p:cNvPr id="3075" name="AutoShape 3"/>
            <p:cNvSpPr>
              <a:spLocks noChangeArrowheads="1"/>
            </p:cNvSpPr>
            <p:nvPr/>
          </p:nvSpPr>
          <p:spPr bwMode="auto">
            <a:xfrm>
              <a:off x="317" y="114"/>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52"/>
              <a:ext cx="4694" cy="420"/>
            </a:xfrm>
            <a:prstGeom prst="rect">
              <a:avLst/>
            </a:prstGeom>
            <a:noFill/>
            <a:ln w="9525">
              <a:noFill/>
              <a:miter lim="800000"/>
              <a:headEnd/>
              <a:tailEnd/>
            </a:ln>
          </p:spPr>
          <p:txBody>
            <a:bodyPr/>
            <a:lstStyle/>
            <a:p>
              <a:pPr algn="ctr"/>
              <a:r>
                <a:rPr lang="ar-SA" sz="3200" dirty="0" smtClean="0">
                  <a:latin typeface="Times New Roman" pitchFamily="18" charset="0"/>
                  <a:cs typeface="PT Bold Heading" pitchFamily="2" charset="-78"/>
                </a:rPr>
                <a:t>خطوات عملية التفاوض </a:t>
              </a:r>
              <a:endParaRPr lang="en-US" sz="3200" dirty="0">
                <a:cs typeface="PT Bold Heading" pitchFamily="2" charset="-78"/>
              </a:endParaRPr>
            </a:p>
          </p:txBody>
        </p:sp>
      </p:grpSp>
      <p:grpSp>
        <p:nvGrpSpPr>
          <p:cNvPr id="3" name="Group 24"/>
          <p:cNvGrpSpPr>
            <a:grpSpLocks/>
          </p:cNvGrpSpPr>
          <p:nvPr/>
        </p:nvGrpSpPr>
        <p:grpSpPr bwMode="auto">
          <a:xfrm>
            <a:off x="4857752" y="1643051"/>
            <a:ext cx="4056073" cy="1258887"/>
            <a:chOff x="3915" y="1027"/>
            <a:chExt cx="1700"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946" y="1222"/>
              <a:ext cx="1637" cy="517"/>
            </a:xfrm>
            <a:prstGeom prst="rect">
              <a:avLst/>
            </a:prstGeom>
            <a:noFill/>
            <a:ln w="9525">
              <a:noFill/>
              <a:miter lim="800000"/>
              <a:headEnd/>
              <a:tailEnd/>
            </a:ln>
          </p:spPr>
          <p:txBody>
            <a:bodyPr/>
            <a:lstStyle/>
            <a:p>
              <a:pPr algn="ctr" rtl="0"/>
              <a:r>
                <a:rPr lang="ar-SA" sz="4400" b="1" dirty="0" smtClean="0">
                  <a:solidFill>
                    <a:srgbClr val="FFFF66"/>
                  </a:solidFill>
                  <a:effectLst>
                    <a:outerShdw blurRad="38100" dist="38100" dir="2700000" algn="tl">
                      <a:srgbClr val="000000">
                        <a:alpha val="43137"/>
                      </a:srgbClr>
                    </a:outerShdw>
                  </a:effectLst>
                  <a:latin typeface="Times New Roman" pitchFamily="18" charset="0"/>
                  <a:cs typeface="Simplified Arabic" pitchFamily="2" charset="-78"/>
                </a:rPr>
                <a:t> </a:t>
              </a:r>
              <a:endParaRPr lang="en-US" sz="4400" b="1" dirty="0">
                <a:solidFill>
                  <a:schemeClr val="bg1"/>
                </a:solidFill>
                <a:effectLst>
                  <a:outerShdw blurRad="38100" dist="38100" dir="2700000" algn="tl">
                    <a:srgbClr val="000000">
                      <a:alpha val="43137"/>
                    </a:srgbClr>
                  </a:outerShdw>
                </a:effectLst>
                <a:cs typeface="Simplified Arabic" pitchFamily="2" charset="-78"/>
              </a:endParaRP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929190" y="3214685"/>
            <a:ext cx="4071966" cy="3429025"/>
          </a:xfrm>
          <a:prstGeom prst="rect">
            <a:avLst/>
          </a:prstGeom>
          <a:solidFill>
            <a:srgbClr val="FFFF66"/>
          </a:solidFill>
          <a:ln w="57150" cmpd="thickThin">
            <a:solidFill>
              <a:srgbClr val="0000FF"/>
            </a:solidFill>
            <a:miter lim="800000"/>
            <a:headEnd/>
            <a:tailEnd/>
          </a:ln>
        </p:spPr>
        <p:txBody>
          <a:bodyPr/>
          <a:lstStyle/>
          <a:p>
            <a:r>
              <a:rPr lang="ar-SA" sz="2800" b="1" dirty="0" smtClean="0">
                <a:effectLst>
                  <a:outerShdw blurRad="38100" dist="38100" dir="2700000" algn="tl">
                    <a:srgbClr val="000000">
                      <a:alpha val="43137"/>
                    </a:srgbClr>
                  </a:outerShdw>
                </a:effectLst>
                <a:cs typeface="Akhbar MT" pitchFamily="2" charset="-78"/>
              </a:rPr>
              <a:t>استعداد كل طرف لعملية التفاوض بفترة كافية بجمع المعلومات الضرورية عن الطرف الآخر سواء الناحية ( التاريخية / السلوكية / النمط المتبع في المفاوضات ) .</a:t>
            </a:r>
            <a:endParaRPr lang="en-US" sz="2800" b="1" dirty="0">
              <a:effectLst>
                <a:outerShdw blurRad="38100" dist="38100" dir="2700000" algn="tl">
                  <a:srgbClr val="000000">
                    <a:alpha val="43137"/>
                  </a:srgbClr>
                </a:outerShdw>
              </a:effectLst>
              <a:latin typeface="Times New Roman" pitchFamily="18" charset="0"/>
              <a:cs typeface="Simplified Arabic" pitchFamily="2" charset="-78"/>
            </a:endParaRPr>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643063"/>
            <a:ext cx="4000527" cy="1281112"/>
            <a:chOff x="225" y="1035"/>
            <a:chExt cx="3358" cy="807"/>
          </a:xfrm>
        </p:grpSpPr>
        <p:sp>
          <p:nvSpPr>
            <p:cNvPr id="3087" name="AutoShape 15"/>
            <p:cNvSpPr>
              <a:spLocks noChangeArrowheads="1"/>
            </p:cNvSpPr>
            <p:nvPr/>
          </p:nvSpPr>
          <p:spPr bwMode="auto">
            <a:xfrm>
              <a:off x="225" y="1035"/>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84" y="1119"/>
              <a:ext cx="3086" cy="723"/>
            </a:xfrm>
            <a:prstGeom prst="rect">
              <a:avLst/>
            </a:prstGeom>
            <a:noFill/>
            <a:ln w="9525">
              <a:noFill/>
              <a:miter lim="800000"/>
              <a:headEnd/>
              <a:tailEnd/>
            </a:ln>
          </p:spPr>
          <p:txBody>
            <a:bodyPr/>
            <a:lstStyle/>
            <a:p>
              <a:pPr algn="ctr"/>
              <a:r>
                <a:rPr lang="ar-SA" sz="4400" b="1" dirty="0" smtClean="0">
                  <a:solidFill>
                    <a:srgbClr val="FFFF00"/>
                  </a:solidFill>
                  <a:effectLst>
                    <a:outerShdw blurRad="38100" dist="38100" dir="2700000" algn="tl">
                      <a:srgbClr val="000000">
                        <a:alpha val="43137"/>
                      </a:srgbClr>
                    </a:outerShdw>
                  </a:effectLst>
                  <a:cs typeface="Akhbar MT" pitchFamily="2" charset="-78"/>
                </a:rPr>
                <a:t>2-مرحلة تقييم البدائل</a:t>
              </a:r>
              <a:endParaRPr lang="en-US" sz="4400" b="1" dirty="0">
                <a:solidFill>
                  <a:schemeClr val="bg1"/>
                </a:solidFill>
                <a:effectLst>
                  <a:outerShdw blurRad="38100" dist="38100" dir="2700000" algn="tl">
                    <a:srgbClr val="000000">
                      <a:alpha val="43137"/>
                    </a:srgbClr>
                  </a:outerShdw>
                </a:effectLst>
                <a:latin typeface="Times New Roman" pitchFamily="18" charset="0"/>
                <a:cs typeface="Simplified Arabic" pitchFamily="2" charset="-78"/>
              </a:endParaRP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214282" y="3214686"/>
            <a:ext cx="4572031" cy="3414735"/>
          </a:xfrm>
          <a:prstGeom prst="rect">
            <a:avLst/>
          </a:prstGeom>
          <a:solidFill>
            <a:srgbClr val="FFFF66"/>
          </a:solidFill>
          <a:ln w="57150" cmpd="thickThin">
            <a:solidFill>
              <a:srgbClr val="0000FF"/>
            </a:solidFill>
            <a:miter lim="800000"/>
            <a:headEnd/>
            <a:tailEnd/>
          </a:ln>
        </p:spPr>
        <p:txBody>
          <a:bodyPr/>
          <a:lstStyle/>
          <a:p>
            <a:pPr marL="274638" indent="-274638">
              <a:buFont typeface="Wingdings" pitchFamily="2" charset="2"/>
              <a:buChar char="§"/>
            </a:pPr>
            <a:r>
              <a:rPr lang="ar-SA" sz="3200" b="1" dirty="0" smtClean="0">
                <a:effectLst>
                  <a:outerShdw blurRad="38100" dist="38100" dir="2700000" algn="tl">
                    <a:srgbClr val="000000">
                      <a:alpha val="43137"/>
                    </a:srgbClr>
                  </a:outerShdw>
                </a:effectLst>
                <a:cs typeface="Akhbar MT" pitchFamily="2" charset="-78"/>
              </a:rPr>
              <a:t>  تحديد نقطة القبول لكل من أطراف التفاوض من وجهة نظره . </a:t>
            </a:r>
          </a:p>
          <a:p>
            <a:pPr>
              <a:buFont typeface="Wingdings" pitchFamily="2" charset="2"/>
              <a:buChar char="§"/>
            </a:pPr>
            <a:r>
              <a:rPr lang="ar-SA" sz="3200" b="1" dirty="0" smtClean="0">
                <a:effectLst>
                  <a:outerShdw blurRad="38100" dist="38100" dir="2700000" algn="tl">
                    <a:srgbClr val="000000">
                      <a:alpha val="43137"/>
                    </a:srgbClr>
                  </a:outerShdw>
                </a:effectLst>
                <a:cs typeface="Akhbar MT" pitchFamily="2" charset="-78"/>
              </a:rPr>
              <a:t> تحديد ما يسمى </a:t>
            </a:r>
            <a:r>
              <a:rPr lang="ar-SA" sz="3200" b="1" dirty="0" err="1" smtClean="0">
                <a:effectLst>
                  <a:outerShdw blurRad="38100" dist="38100" dir="2700000" algn="tl">
                    <a:srgbClr val="000000">
                      <a:alpha val="43137"/>
                    </a:srgbClr>
                  </a:outerShdw>
                </a:effectLst>
                <a:cs typeface="Akhbar MT" pitchFamily="2" charset="-78"/>
              </a:rPr>
              <a:t>بـــ</a:t>
            </a:r>
            <a:r>
              <a:rPr lang="ar-SA" sz="3200" b="1" dirty="0" smtClean="0">
                <a:effectLst>
                  <a:outerShdw blurRad="38100" dist="38100" dir="2700000" algn="tl">
                    <a:srgbClr val="000000">
                      <a:alpha val="43137"/>
                    </a:srgbClr>
                  </a:outerShdw>
                </a:effectLst>
                <a:cs typeface="Akhbar MT" pitchFamily="2" charset="-78"/>
              </a:rPr>
              <a:t> ”مجال الاتفاق ”وهي المساحة التي يمكن أن تكون مقبولة لطرفي التفاوض للوصول إلى اتفاق . </a:t>
            </a:r>
          </a:p>
          <a:p>
            <a:pPr>
              <a:buFont typeface="Wingdings" pitchFamily="2" charset="2"/>
              <a:buChar char="§"/>
            </a:pPr>
            <a:r>
              <a:rPr lang="ar-SA" sz="3200" b="1" dirty="0" smtClean="0">
                <a:effectLst>
                  <a:outerShdw blurRad="38100" dist="38100" dir="2700000" algn="tl">
                    <a:srgbClr val="000000">
                      <a:alpha val="43137"/>
                    </a:srgbClr>
                  </a:outerShdw>
                </a:effectLst>
                <a:cs typeface="Akhbar MT" pitchFamily="2" charset="-78"/>
              </a:rPr>
              <a:t> تحديد البدائل التي ستتبع في حالة عدم الوصول لاتفاق . </a:t>
            </a:r>
            <a:r>
              <a:rPr lang="ar-SA" sz="2400" b="1" dirty="0" smtClean="0">
                <a:effectLst>
                  <a:outerShdw blurRad="38100" dist="38100" dir="2700000" algn="tl">
                    <a:srgbClr val="000000">
                      <a:alpha val="43137"/>
                    </a:srgbClr>
                  </a:outerShdw>
                </a:effectLst>
                <a:cs typeface="Akhbar MT" pitchFamily="2" charset="-78"/>
              </a:rPr>
              <a:t>( انسحاب أو تأجيل )</a:t>
            </a:r>
            <a:endParaRPr lang="en-US" sz="2400" b="1" dirty="0" smtClean="0">
              <a:effectLst>
                <a:outerShdw blurRad="38100" dist="38100" dir="2700000" algn="tl">
                  <a:srgbClr val="000000">
                    <a:alpha val="43137"/>
                  </a:srgbClr>
                </a:outerShdw>
              </a:effectLst>
              <a:latin typeface="Times New Roman" pitchFamily="18" charset="0"/>
              <a:cs typeface="Simplified Arabic" pitchFamily="2" charset="-78"/>
            </a:endParaRPr>
          </a:p>
          <a:p>
            <a:pPr marL="274638" indent="-274638"/>
            <a:endParaRPr lang="en-US" sz="3200" b="1" dirty="0">
              <a:solidFill>
                <a:schemeClr val="tx2"/>
              </a:solidFill>
              <a:effectLst>
                <a:outerShdw blurRad="38100" dist="38100" dir="2700000" algn="tl">
                  <a:srgbClr val="000000">
                    <a:alpha val="43137"/>
                  </a:srgbClr>
                </a:outerShdw>
              </a:effectLst>
              <a:latin typeface="Times New Roman" pitchFamily="18" charset="0"/>
              <a:cs typeface="Simplified Arabic" pitchFamily="2" charset="-78"/>
            </a:endParaRPr>
          </a:p>
        </p:txBody>
      </p:sp>
      <p:sp>
        <p:nvSpPr>
          <p:cNvPr id="22" name="عنصر نائب للتذييل 21"/>
          <p:cNvSpPr>
            <a:spLocks noGrp="1"/>
          </p:cNvSpPr>
          <p:nvPr>
            <p:ph type="ftr" sz="quarter" idx="11"/>
          </p:nvPr>
        </p:nvSpPr>
        <p:spPr/>
        <p:txBody>
          <a:bodyPr/>
          <a:lstStyle/>
          <a:p>
            <a:r>
              <a:rPr lang="ar-SA" smtClean="0"/>
              <a:t>أ .بدرية الجهني </a:t>
            </a:r>
            <a:endParaRPr lang="ar-SA"/>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181</a:t>
            </a:fld>
            <a:endParaRPr lang="ar-SA" dirty="0"/>
          </a:p>
        </p:txBody>
      </p:sp>
      <p:sp>
        <p:nvSpPr>
          <p:cNvPr id="24" name="مستطيل 23"/>
          <p:cNvSpPr/>
          <p:nvPr/>
        </p:nvSpPr>
        <p:spPr>
          <a:xfrm>
            <a:off x="5143504" y="1857364"/>
            <a:ext cx="3571900" cy="769441"/>
          </a:xfrm>
          <a:prstGeom prst="rect">
            <a:avLst/>
          </a:prstGeom>
        </p:spPr>
        <p:txBody>
          <a:bodyPr wrap="square">
            <a:spAutoFit/>
          </a:bodyPr>
          <a:lstStyle/>
          <a:p>
            <a:r>
              <a:rPr lang="ar-SA" sz="4400" b="1" dirty="0" smtClean="0">
                <a:solidFill>
                  <a:srgbClr val="FFFF00"/>
                </a:solidFill>
                <a:effectLst>
                  <a:outerShdw blurRad="38100" dist="38100" dir="2700000" algn="tl">
                    <a:srgbClr val="000000">
                      <a:alpha val="43137"/>
                    </a:srgbClr>
                  </a:outerShdw>
                </a:effectLst>
                <a:cs typeface="Akhbar MT" pitchFamily="2" charset="-78"/>
              </a:rPr>
              <a:t>1- مرحلة الإعداد </a:t>
            </a:r>
            <a:endParaRPr lang="ar-SA"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29" presetClass="entr" presetSubtype="0" fill="hold"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1000" fill="hold"/>
                                        <p:tgtEl>
                                          <p:spTgt spid="24">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083"/>
                                        </p:tgtEl>
                                        <p:attrNameLst>
                                          <p:attrName>style.visibility</p:attrName>
                                        </p:attrNameLst>
                                      </p:cBhvr>
                                      <p:to>
                                        <p:strVal val="visible"/>
                                      </p:to>
                                    </p:set>
                                    <p:animEffect transition="in" filter="fade">
                                      <p:cBhvr>
                                        <p:cTn id="31" dur="1000"/>
                                        <p:tgtEl>
                                          <p:spTgt spid="3083"/>
                                        </p:tgtEl>
                                      </p:cBhvr>
                                    </p:animEffect>
                                    <p:anim calcmode="lin" valueType="num">
                                      <p:cBhvr>
                                        <p:cTn id="32" dur="1000" fill="hold"/>
                                        <p:tgtEl>
                                          <p:spTgt spid="3083"/>
                                        </p:tgtEl>
                                        <p:attrNameLst>
                                          <p:attrName>ppt_x</p:attrName>
                                        </p:attrNameLst>
                                      </p:cBhvr>
                                      <p:tavLst>
                                        <p:tav tm="0">
                                          <p:val>
                                            <p:strVal val="#ppt_x"/>
                                          </p:val>
                                        </p:tav>
                                        <p:tav tm="100000">
                                          <p:val>
                                            <p:strVal val="#ppt_x"/>
                                          </p:val>
                                        </p:tav>
                                      </p:tavLst>
                                    </p:anim>
                                    <p:anim calcmode="lin" valueType="num">
                                      <p:cBhvr>
                                        <p:cTn id="33"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084"/>
                                        </p:tgtEl>
                                        <p:attrNameLst>
                                          <p:attrName>style.visibility</p:attrName>
                                        </p:attrNameLst>
                                      </p:cBhvr>
                                      <p:to>
                                        <p:strVal val="visible"/>
                                      </p:to>
                                    </p:set>
                                    <p:animEffect transition="in" filter="fade">
                                      <p:cBhvr>
                                        <p:cTn id="38" dur="1000"/>
                                        <p:tgtEl>
                                          <p:spTgt spid="3084"/>
                                        </p:tgtEl>
                                      </p:cBhvr>
                                    </p:animEffect>
                                    <p:anim calcmode="lin" valueType="num">
                                      <p:cBhvr>
                                        <p:cTn id="39" dur="1000" fill="hold"/>
                                        <p:tgtEl>
                                          <p:spTgt spid="3084"/>
                                        </p:tgtEl>
                                        <p:attrNameLst>
                                          <p:attrName>ppt_x</p:attrName>
                                        </p:attrNameLst>
                                      </p:cBhvr>
                                      <p:tavLst>
                                        <p:tav tm="0">
                                          <p:val>
                                            <p:strVal val="#ppt_x"/>
                                          </p:val>
                                        </p:tav>
                                        <p:tav tm="100000">
                                          <p:val>
                                            <p:strVal val="#ppt_x"/>
                                          </p:val>
                                        </p:tav>
                                      </p:tavLst>
                                    </p:anim>
                                    <p:anim calcmode="lin" valueType="num">
                                      <p:cBhvr>
                                        <p:cTn id="40"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089"/>
                                        </p:tgtEl>
                                        <p:attrNameLst>
                                          <p:attrName>style.visibility</p:attrName>
                                        </p:attrNameLst>
                                      </p:cBhvr>
                                      <p:to>
                                        <p:strVal val="visible"/>
                                      </p:to>
                                    </p:set>
                                    <p:animEffect transition="in" filter="fade">
                                      <p:cBhvr>
                                        <p:cTn id="52" dur="1000"/>
                                        <p:tgtEl>
                                          <p:spTgt spid="3089"/>
                                        </p:tgtEl>
                                      </p:cBhvr>
                                    </p:animEffect>
                                    <p:anim calcmode="lin" valueType="num">
                                      <p:cBhvr>
                                        <p:cTn id="53" dur="1000" fill="hold"/>
                                        <p:tgtEl>
                                          <p:spTgt spid="3089"/>
                                        </p:tgtEl>
                                        <p:attrNameLst>
                                          <p:attrName>ppt_x</p:attrName>
                                        </p:attrNameLst>
                                      </p:cBhvr>
                                      <p:tavLst>
                                        <p:tav tm="0">
                                          <p:val>
                                            <p:strVal val="#ppt_x"/>
                                          </p:val>
                                        </p:tav>
                                        <p:tav tm="100000">
                                          <p:val>
                                            <p:strVal val="#ppt_x"/>
                                          </p:val>
                                        </p:tav>
                                      </p:tavLst>
                                    </p:anim>
                                    <p:anim calcmode="lin" valueType="num">
                                      <p:cBhvr>
                                        <p:cTn id="54"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090"/>
                                        </p:tgtEl>
                                        <p:attrNameLst>
                                          <p:attrName>style.visibility</p:attrName>
                                        </p:attrNameLst>
                                      </p:cBhvr>
                                      <p:to>
                                        <p:strVal val="visible"/>
                                      </p:to>
                                    </p:set>
                                    <p:animEffect transition="in" filter="fade">
                                      <p:cBhvr>
                                        <p:cTn id="59" dur="1000"/>
                                        <p:tgtEl>
                                          <p:spTgt spid="3090"/>
                                        </p:tgtEl>
                                      </p:cBhvr>
                                    </p:animEffect>
                                    <p:anim calcmode="lin" valueType="num">
                                      <p:cBhvr>
                                        <p:cTn id="60" dur="1000" fill="hold"/>
                                        <p:tgtEl>
                                          <p:spTgt spid="3090"/>
                                        </p:tgtEl>
                                        <p:attrNameLst>
                                          <p:attrName>ppt_x</p:attrName>
                                        </p:attrNameLst>
                                      </p:cBhvr>
                                      <p:tavLst>
                                        <p:tav tm="0">
                                          <p:val>
                                            <p:strVal val="#ppt_x"/>
                                          </p:val>
                                        </p:tav>
                                        <p:tav tm="100000">
                                          <p:val>
                                            <p:strVal val="#ppt_x"/>
                                          </p:val>
                                        </p:tav>
                                      </p:tavLst>
                                    </p:anim>
                                    <p:anim calcmode="lin" valueType="num">
                                      <p:cBhvr>
                                        <p:cTn id="61"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3239" y="180975"/>
            <a:ext cx="8135937" cy="774700"/>
            <a:chOff x="317" y="114"/>
            <a:chExt cx="5125" cy="488"/>
          </a:xfrm>
        </p:grpSpPr>
        <p:sp>
          <p:nvSpPr>
            <p:cNvPr id="3075" name="AutoShape 3"/>
            <p:cNvSpPr>
              <a:spLocks noChangeArrowheads="1"/>
            </p:cNvSpPr>
            <p:nvPr/>
          </p:nvSpPr>
          <p:spPr bwMode="auto">
            <a:xfrm>
              <a:off x="317" y="114"/>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52"/>
              <a:ext cx="4694" cy="420"/>
            </a:xfrm>
            <a:prstGeom prst="rect">
              <a:avLst/>
            </a:prstGeom>
            <a:noFill/>
            <a:ln w="9525">
              <a:noFill/>
              <a:miter lim="800000"/>
              <a:headEnd/>
              <a:tailEnd/>
            </a:ln>
          </p:spPr>
          <p:txBody>
            <a:bodyPr/>
            <a:lstStyle/>
            <a:p>
              <a:pPr algn="ctr"/>
              <a:r>
                <a:rPr lang="ar-SA" sz="4000" b="1" dirty="0" smtClean="0">
                  <a:effectLst>
                    <a:outerShdw blurRad="38100" dist="38100" dir="2700000" algn="tl">
                      <a:srgbClr val="000000">
                        <a:alpha val="43137"/>
                      </a:srgbClr>
                    </a:outerShdw>
                  </a:effectLst>
                </a:rPr>
                <a:t>تابع خطوات عملية التفاوض </a:t>
              </a:r>
              <a:endParaRPr lang="en-US" sz="4000" b="1" dirty="0">
                <a:effectLst>
                  <a:outerShdw blurRad="38100" dist="38100" dir="2700000" algn="tl">
                    <a:srgbClr val="000000">
                      <a:alpha val="43137"/>
                    </a:srgbClr>
                  </a:outerShdw>
                </a:effectLst>
                <a:cs typeface="PT Bold Heading" pitchFamily="2" charset="-78"/>
              </a:endParaRPr>
            </a:p>
          </p:txBody>
        </p:sp>
      </p:grpSp>
      <p:grpSp>
        <p:nvGrpSpPr>
          <p:cNvPr id="3" name="Group 24"/>
          <p:cNvGrpSpPr>
            <a:grpSpLocks/>
          </p:cNvGrpSpPr>
          <p:nvPr/>
        </p:nvGrpSpPr>
        <p:grpSpPr bwMode="auto">
          <a:xfrm>
            <a:off x="4643438" y="1571612"/>
            <a:ext cx="4270387" cy="1500197"/>
            <a:chOff x="3915" y="1027"/>
            <a:chExt cx="1700"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972" y="1103"/>
              <a:ext cx="1637" cy="517"/>
            </a:xfrm>
            <a:prstGeom prst="rect">
              <a:avLst/>
            </a:prstGeom>
            <a:noFill/>
            <a:ln w="9525">
              <a:noFill/>
              <a:miter lim="800000"/>
              <a:headEnd/>
              <a:tailEnd/>
            </a:ln>
          </p:spPr>
          <p:txBody>
            <a:bodyPr/>
            <a:lstStyle/>
            <a:p>
              <a:pPr algn="ctr" rtl="0"/>
              <a:r>
                <a:rPr lang="ar-SA" sz="4000" b="1" dirty="0" smtClean="0">
                  <a:solidFill>
                    <a:srgbClr val="FFFF00"/>
                  </a:solidFill>
                  <a:effectLst>
                    <a:outerShdw blurRad="38100" dist="38100" dir="2700000" algn="tl">
                      <a:srgbClr val="000000">
                        <a:alpha val="43137"/>
                      </a:srgbClr>
                    </a:outerShdw>
                  </a:effectLst>
                  <a:cs typeface="Akhbar MT" pitchFamily="2" charset="-78"/>
                </a:rPr>
                <a:t>3</a:t>
              </a:r>
              <a:r>
                <a:rPr lang="ar-SA" sz="4000" b="1" dirty="0" smtClean="0">
                  <a:solidFill>
                    <a:srgbClr val="FFFF00"/>
                  </a:solidFill>
                  <a:cs typeface="Akhbar MT" pitchFamily="2" charset="-78"/>
                </a:rPr>
                <a:t>- </a:t>
              </a:r>
              <a:r>
                <a:rPr lang="ar-SA" sz="4400" b="1" dirty="0" smtClean="0">
                  <a:solidFill>
                    <a:srgbClr val="FFFF00"/>
                  </a:solidFill>
                  <a:effectLst>
                    <a:outerShdw blurRad="38100" dist="38100" dir="2700000" algn="tl">
                      <a:srgbClr val="000000">
                        <a:alpha val="43137"/>
                      </a:srgbClr>
                    </a:outerShdw>
                  </a:effectLst>
                  <a:cs typeface="Akhbar MT" pitchFamily="2" charset="-78"/>
                </a:rPr>
                <a:t>مرحلة تحديد الاهتمامات</a:t>
              </a:r>
              <a:endParaRPr lang="en-US" sz="4400" b="1" dirty="0">
                <a:solidFill>
                  <a:schemeClr val="bg1"/>
                </a:solidFill>
                <a:effectLst>
                  <a:outerShdw blurRad="38100" dist="38100" dir="2700000" algn="tl">
                    <a:srgbClr val="000000">
                      <a:alpha val="43137"/>
                    </a:srgbClr>
                  </a:outerShdw>
                </a:effectLst>
                <a:cs typeface="Simplified Arabic" pitchFamily="2" charset="-78"/>
              </a:endParaRP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500562" y="3214687"/>
            <a:ext cx="4357719" cy="3429025"/>
          </a:xfrm>
          <a:prstGeom prst="rect">
            <a:avLst/>
          </a:prstGeom>
          <a:solidFill>
            <a:srgbClr val="FFFF66"/>
          </a:solidFill>
          <a:ln w="57150" cmpd="thickThin">
            <a:solidFill>
              <a:srgbClr val="0000FF"/>
            </a:solidFill>
            <a:miter lim="800000"/>
            <a:headEnd/>
            <a:tailEnd/>
          </a:ln>
        </p:spPr>
        <p:txBody>
          <a:bodyPr/>
          <a:lstStyle/>
          <a:p>
            <a:pPr marL="457200" indent="-457200">
              <a:buFont typeface="Wingdings" pitchFamily="2" charset="2"/>
              <a:buChar char="§"/>
            </a:pPr>
            <a:r>
              <a:rPr lang="ar-SA" sz="3600" b="1" dirty="0" smtClean="0">
                <a:effectLst>
                  <a:outerShdw blurRad="38100" dist="38100" dir="2700000" algn="tl">
                    <a:srgbClr val="000000">
                      <a:alpha val="43137"/>
                    </a:srgbClr>
                  </a:outerShdw>
                </a:effectLst>
                <a:cs typeface="Akhbar MT" pitchFamily="2" charset="-78"/>
              </a:rPr>
              <a:t>يتصرف المتفاوضون أساسا لإرضاء وإشباع اهتماماتهم , وقد يتم تجاهل آراء ووجهات نظر الأطراف الأخرى.</a:t>
            </a:r>
          </a:p>
          <a:p>
            <a:pPr marL="457200" indent="-457200">
              <a:buFont typeface="Wingdings" pitchFamily="2" charset="2"/>
              <a:buChar char="§"/>
            </a:pPr>
            <a:r>
              <a:rPr lang="ar-SA" sz="3600" b="1" dirty="0" smtClean="0">
                <a:solidFill>
                  <a:schemeClr val="tx2"/>
                </a:solidFill>
                <a:effectLst>
                  <a:outerShdw blurRad="38100" dist="38100" dir="2700000" algn="tl">
                    <a:srgbClr val="000000">
                      <a:alpha val="43137"/>
                    </a:srgbClr>
                  </a:outerShdw>
                </a:effectLst>
                <a:latin typeface="Times New Roman" pitchFamily="18" charset="0"/>
                <a:cs typeface="Akhbar MT" pitchFamily="2" charset="-78"/>
              </a:rPr>
              <a:t> </a:t>
            </a:r>
            <a:r>
              <a:rPr lang="ar-SA" sz="3600" b="1" dirty="0" smtClean="0">
                <a:solidFill>
                  <a:srgbClr val="FF0000"/>
                </a:solidFill>
                <a:effectLst>
                  <a:outerShdw blurRad="38100" dist="38100" dir="2700000" algn="tl">
                    <a:srgbClr val="000000">
                      <a:alpha val="43137"/>
                    </a:srgbClr>
                  </a:outerShdw>
                </a:effectLst>
                <a:latin typeface="Times New Roman" pitchFamily="18" charset="0"/>
                <a:cs typeface="Akhbar MT" pitchFamily="2" charset="-78"/>
              </a:rPr>
              <a:t>المفاوضات الفعالة لا تتجاهل مصالح الطرف المقابل .</a:t>
            </a:r>
            <a:r>
              <a:rPr lang="ar-SA" sz="3600" b="1" dirty="0" smtClean="0">
                <a:effectLst>
                  <a:outerShdw blurRad="38100" dist="38100" dir="2700000" algn="tl">
                    <a:srgbClr val="000000">
                      <a:alpha val="43137"/>
                    </a:srgbClr>
                  </a:outerShdw>
                </a:effectLst>
                <a:cs typeface="Akhbar MT" pitchFamily="2" charset="-78"/>
              </a:rPr>
              <a:t> </a:t>
            </a:r>
            <a:endParaRPr lang="en-US" sz="3600" b="1" dirty="0">
              <a:effectLst>
                <a:outerShdw blurRad="38100" dist="38100" dir="2700000" algn="tl">
                  <a:srgbClr val="000000">
                    <a:alpha val="43137"/>
                  </a:srgbClr>
                </a:outerShdw>
              </a:effectLst>
              <a:latin typeface="Times New Roman" pitchFamily="18" charset="0"/>
              <a:cs typeface="Simplified Arabic" pitchFamily="2" charset="-78"/>
            </a:endParaRPr>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643062"/>
            <a:ext cx="4214839" cy="1403961"/>
            <a:chOff x="225" y="1035"/>
            <a:chExt cx="3358" cy="793"/>
          </a:xfrm>
        </p:grpSpPr>
        <p:sp>
          <p:nvSpPr>
            <p:cNvPr id="3087" name="AutoShape 15"/>
            <p:cNvSpPr>
              <a:spLocks noChangeArrowheads="1"/>
            </p:cNvSpPr>
            <p:nvPr/>
          </p:nvSpPr>
          <p:spPr bwMode="auto">
            <a:xfrm>
              <a:off x="225" y="1035"/>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96" y="1075"/>
              <a:ext cx="3086" cy="723"/>
            </a:xfrm>
            <a:prstGeom prst="rect">
              <a:avLst/>
            </a:prstGeom>
            <a:noFill/>
            <a:ln w="9525">
              <a:noFill/>
              <a:miter lim="800000"/>
              <a:headEnd/>
              <a:tailEnd/>
            </a:ln>
          </p:spPr>
          <p:txBody>
            <a:bodyPr/>
            <a:lstStyle/>
            <a:p>
              <a:pPr algn="ctr"/>
              <a:r>
                <a:rPr lang="ar-SA" sz="4400" b="1" dirty="0" smtClean="0">
                  <a:solidFill>
                    <a:srgbClr val="FFFF00"/>
                  </a:solidFill>
                  <a:effectLst>
                    <a:outerShdw blurRad="38100" dist="38100" dir="2700000" algn="tl">
                      <a:srgbClr val="000000">
                        <a:alpha val="43137"/>
                      </a:srgbClr>
                    </a:outerShdw>
                  </a:effectLst>
                  <a:cs typeface="Akhbar MT" pitchFamily="2" charset="-78"/>
                </a:rPr>
                <a:t>4- مرحلة المقايضة والمصالح المشتركة</a:t>
              </a:r>
              <a:endParaRPr lang="en-US" sz="4400" b="1" dirty="0">
                <a:solidFill>
                  <a:schemeClr val="bg1"/>
                </a:solidFill>
                <a:effectLst>
                  <a:outerShdw blurRad="38100" dist="38100" dir="2700000" algn="tl">
                    <a:srgbClr val="000000">
                      <a:alpha val="43137"/>
                    </a:srgbClr>
                  </a:outerShdw>
                </a:effectLst>
                <a:latin typeface="Times New Roman" pitchFamily="18" charset="0"/>
                <a:cs typeface="Simplified Arabic" pitchFamily="2" charset="-78"/>
              </a:endParaRP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142845" y="3228976"/>
            <a:ext cx="4214843" cy="3414735"/>
          </a:xfrm>
          <a:prstGeom prst="rect">
            <a:avLst/>
          </a:prstGeom>
          <a:solidFill>
            <a:srgbClr val="FFFF66"/>
          </a:solidFill>
          <a:ln w="57150" cmpd="thickThin">
            <a:solidFill>
              <a:srgbClr val="0000FF"/>
            </a:solidFill>
            <a:miter lim="800000"/>
            <a:headEnd/>
            <a:tailEnd/>
          </a:ln>
        </p:spPr>
        <p:txBody>
          <a:bodyPr/>
          <a:lstStyle/>
          <a:p>
            <a:pPr marL="457200" indent="-457200">
              <a:buFont typeface="Wingdings" pitchFamily="2" charset="2"/>
              <a:buChar char="§"/>
            </a:pPr>
            <a:r>
              <a:rPr lang="ar-SA" sz="3600" b="1" dirty="0" smtClean="0">
                <a:effectLst>
                  <a:outerShdw blurRad="38100" dist="38100" dir="2700000" algn="tl">
                    <a:srgbClr val="000000">
                      <a:alpha val="43137"/>
                    </a:srgbClr>
                  </a:outerShdw>
                </a:effectLst>
                <a:cs typeface="Akhbar MT" pitchFamily="2" charset="-78"/>
              </a:rPr>
              <a:t>يلجأ المتفاوضون إلى المقايضة لإشباع اهتمامات كل طرف .</a:t>
            </a:r>
            <a:endParaRPr lang="en-US" sz="3600" b="1" dirty="0" smtClean="0">
              <a:effectLst>
                <a:outerShdw blurRad="38100" dist="38100" dir="2700000" algn="tl">
                  <a:srgbClr val="000000">
                    <a:alpha val="43137"/>
                  </a:srgbClr>
                </a:outerShdw>
              </a:effectLst>
              <a:latin typeface="Times New Roman" pitchFamily="18" charset="0"/>
              <a:cs typeface="Simplified Arabic" pitchFamily="2" charset="-78"/>
            </a:endParaRPr>
          </a:p>
          <a:p>
            <a:pPr marL="457200" indent="-457200">
              <a:buFont typeface="Wingdings" pitchFamily="2" charset="2"/>
              <a:buChar char="§"/>
            </a:pPr>
            <a:endParaRPr lang="en-US" sz="3600" b="1" dirty="0">
              <a:solidFill>
                <a:srgbClr val="FF0000"/>
              </a:solidFill>
              <a:effectLst>
                <a:outerShdw blurRad="38100" dist="38100" dir="2700000" algn="tl">
                  <a:srgbClr val="000000">
                    <a:alpha val="43137"/>
                  </a:srgbClr>
                </a:outerShdw>
              </a:effectLst>
              <a:latin typeface="Times New Roman" pitchFamily="18" charset="0"/>
              <a:cs typeface="Simplified Arabic" pitchFamily="2" charset="-78"/>
            </a:endParaRPr>
          </a:p>
        </p:txBody>
      </p:sp>
      <p:sp>
        <p:nvSpPr>
          <p:cNvPr id="22" name="عنصر نائب للتذييل 21"/>
          <p:cNvSpPr>
            <a:spLocks noGrp="1"/>
          </p:cNvSpPr>
          <p:nvPr>
            <p:ph type="ftr" sz="quarter" idx="11"/>
          </p:nvPr>
        </p:nvSpPr>
        <p:spPr/>
        <p:txBody>
          <a:bodyPr/>
          <a:lstStyle/>
          <a:p>
            <a:r>
              <a:rPr lang="ar-SA" smtClean="0"/>
              <a:t>أ .بدرية الجهني </a:t>
            </a:r>
            <a:endParaRPr lang="ar-SA"/>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182</a:t>
            </a:fld>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fade">
                                      <p:cBhvr>
                                        <p:cTn id="26" dur="1000"/>
                                        <p:tgtEl>
                                          <p:spTgt spid="3083"/>
                                        </p:tgtEl>
                                      </p:cBhvr>
                                    </p:animEffect>
                                    <p:anim calcmode="lin" valueType="num">
                                      <p:cBhvr>
                                        <p:cTn id="27" dur="1000" fill="hold"/>
                                        <p:tgtEl>
                                          <p:spTgt spid="3083"/>
                                        </p:tgtEl>
                                        <p:attrNameLst>
                                          <p:attrName>ppt_x</p:attrName>
                                        </p:attrNameLst>
                                      </p:cBhvr>
                                      <p:tavLst>
                                        <p:tav tm="0">
                                          <p:val>
                                            <p:strVal val="#ppt_x"/>
                                          </p:val>
                                        </p:tav>
                                        <p:tav tm="100000">
                                          <p:val>
                                            <p:strVal val="#ppt_x"/>
                                          </p:val>
                                        </p:tav>
                                      </p:tavLst>
                                    </p:anim>
                                    <p:anim calcmode="lin" valueType="num">
                                      <p:cBhvr>
                                        <p:cTn id="2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1000"/>
                                        <p:tgtEl>
                                          <p:spTgt spid="3084"/>
                                        </p:tgtEl>
                                      </p:cBhvr>
                                    </p:animEffect>
                                    <p:anim calcmode="lin" valueType="num">
                                      <p:cBhvr>
                                        <p:cTn id="34" dur="1000" fill="hold"/>
                                        <p:tgtEl>
                                          <p:spTgt spid="3084"/>
                                        </p:tgtEl>
                                        <p:attrNameLst>
                                          <p:attrName>ppt_x</p:attrName>
                                        </p:attrNameLst>
                                      </p:cBhvr>
                                      <p:tavLst>
                                        <p:tav tm="0">
                                          <p:val>
                                            <p:strVal val="#ppt_x"/>
                                          </p:val>
                                        </p:tav>
                                        <p:tav tm="100000">
                                          <p:val>
                                            <p:strVal val="#ppt_x"/>
                                          </p:val>
                                        </p:tav>
                                      </p:tavLst>
                                    </p:anim>
                                    <p:anim calcmode="lin" valueType="num">
                                      <p:cBhvr>
                                        <p:cTn id="35"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89"/>
                                        </p:tgtEl>
                                        <p:attrNameLst>
                                          <p:attrName>style.visibility</p:attrName>
                                        </p:attrNameLst>
                                      </p:cBhvr>
                                      <p:to>
                                        <p:strVal val="visible"/>
                                      </p:to>
                                    </p:set>
                                    <p:animEffect transition="in" filter="fade">
                                      <p:cBhvr>
                                        <p:cTn id="47" dur="1000"/>
                                        <p:tgtEl>
                                          <p:spTgt spid="3089"/>
                                        </p:tgtEl>
                                      </p:cBhvr>
                                    </p:animEffect>
                                    <p:anim calcmode="lin" valueType="num">
                                      <p:cBhvr>
                                        <p:cTn id="48" dur="1000" fill="hold"/>
                                        <p:tgtEl>
                                          <p:spTgt spid="3089"/>
                                        </p:tgtEl>
                                        <p:attrNameLst>
                                          <p:attrName>ppt_x</p:attrName>
                                        </p:attrNameLst>
                                      </p:cBhvr>
                                      <p:tavLst>
                                        <p:tav tm="0">
                                          <p:val>
                                            <p:strVal val="#ppt_x"/>
                                          </p:val>
                                        </p:tav>
                                        <p:tav tm="100000">
                                          <p:val>
                                            <p:strVal val="#ppt_x"/>
                                          </p:val>
                                        </p:tav>
                                      </p:tavLst>
                                    </p:anim>
                                    <p:anim calcmode="lin" valueType="num">
                                      <p:cBhvr>
                                        <p:cTn id="4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90"/>
                                        </p:tgtEl>
                                        <p:attrNameLst>
                                          <p:attrName>style.visibility</p:attrName>
                                        </p:attrNameLst>
                                      </p:cBhvr>
                                      <p:to>
                                        <p:strVal val="visible"/>
                                      </p:to>
                                    </p:set>
                                    <p:animEffect transition="in" filter="fade">
                                      <p:cBhvr>
                                        <p:cTn id="54" dur="1000"/>
                                        <p:tgtEl>
                                          <p:spTgt spid="3090"/>
                                        </p:tgtEl>
                                      </p:cBhvr>
                                    </p:animEffect>
                                    <p:anim calcmode="lin" valueType="num">
                                      <p:cBhvr>
                                        <p:cTn id="55" dur="1000" fill="hold"/>
                                        <p:tgtEl>
                                          <p:spTgt spid="3090"/>
                                        </p:tgtEl>
                                        <p:attrNameLst>
                                          <p:attrName>ppt_x</p:attrName>
                                        </p:attrNameLst>
                                      </p:cBhvr>
                                      <p:tavLst>
                                        <p:tav tm="0">
                                          <p:val>
                                            <p:strVal val="#ppt_x"/>
                                          </p:val>
                                        </p:tav>
                                        <p:tav tm="100000">
                                          <p:val>
                                            <p:strVal val="#ppt_x"/>
                                          </p:val>
                                        </p:tav>
                                      </p:tavLst>
                                    </p:anim>
                                    <p:anim calcmode="lin" valueType="num">
                                      <p:cBhvr>
                                        <p:cTn id="5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طرق المقايضة </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14282" y="1600201"/>
            <a:ext cx="8472518" cy="4525963"/>
          </a:xfrm>
        </p:spPr>
        <p:txBody>
          <a:bodyPr>
            <a:normAutofit/>
          </a:bodyPr>
          <a:lstStyle/>
          <a:p>
            <a:pPr>
              <a:lnSpc>
                <a:spcPct val="90000"/>
              </a:lnSpc>
              <a:buFont typeface="Wingdings" pitchFamily="2" charset="2"/>
              <a:buChar char="§"/>
            </a:pPr>
            <a:r>
              <a:rPr lang="ar-SA" sz="4000" b="1" dirty="0" smtClean="0">
                <a:solidFill>
                  <a:schemeClr val="tx2">
                    <a:lumMod val="75000"/>
                  </a:schemeClr>
                </a:solidFill>
                <a:effectLst>
                  <a:outerShdw blurRad="38100" dist="38100" dir="2700000" algn="tl">
                    <a:srgbClr val="000000">
                      <a:alpha val="43137"/>
                    </a:srgbClr>
                  </a:outerShdw>
                </a:effectLst>
                <a:cs typeface="Akhbar MT" pitchFamily="2" charset="-78"/>
              </a:rPr>
              <a:t>البدء بتحديد أسوأ وأفضل النتائج المحتملة, ومن ثم وصف ما يمكن أن تعكسه هذه المقايضة من مزايا . </a:t>
            </a:r>
          </a:p>
          <a:p>
            <a:pPr>
              <a:lnSpc>
                <a:spcPct val="90000"/>
              </a:lnSpc>
              <a:buFont typeface="Wingdings" pitchFamily="2" charset="2"/>
              <a:buChar char="§"/>
            </a:pPr>
            <a:r>
              <a:rPr lang="ar-SA" sz="4000" b="1" dirty="0" smtClean="0">
                <a:solidFill>
                  <a:schemeClr val="tx2">
                    <a:lumMod val="75000"/>
                  </a:schemeClr>
                </a:solidFill>
                <a:effectLst>
                  <a:outerShdw blurRad="38100" dist="38100" dir="2700000" algn="tl">
                    <a:srgbClr val="000000">
                      <a:alpha val="43137"/>
                    </a:srgbClr>
                  </a:outerShdw>
                </a:effectLst>
                <a:cs typeface="Akhbar MT" pitchFamily="2" charset="-78"/>
              </a:rPr>
              <a:t>دراسة العلاقة بين ما يمكن تحقيقه من فوائد على الأطراف الرئيسية.</a:t>
            </a:r>
          </a:p>
          <a:p>
            <a:pPr>
              <a:lnSpc>
                <a:spcPct val="90000"/>
              </a:lnSpc>
              <a:buFont typeface="Wingdings" pitchFamily="2" charset="2"/>
              <a:buChar char="§"/>
            </a:pPr>
            <a:r>
              <a:rPr lang="ar-SA" sz="4000" b="1" dirty="0" smtClean="0">
                <a:solidFill>
                  <a:schemeClr val="tx2">
                    <a:lumMod val="75000"/>
                  </a:schemeClr>
                </a:solidFill>
                <a:effectLst>
                  <a:outerShdw blurRad="38100" dist="38100" dir="2700000" algn="tl">
                    <a:srgbClr val="000000">
                      <a:alpha val="43137"/>
                    </a:srgbClr>
                  </a:outerShdw>
                </a:effectLst>
                <a:cs typeface="Akhbar MT" pitchFamily="2" charset="-78"/>
              </a:rPr>
              <a:t> محاولة تحقيق التوازن في المصالح المشتركة ( يتنازل بعض الأشخاص عن مواضيع لاتمثل قيمة لديهم في حين تمثل قيمة للطرف الآخر )</a:t>
            </a:r>
            <a:endParaRPr lang="en-US" sz="4000" b="1" dirty="0">
              <a:solidFill>
                <a:schemeClr val="tx2">
                  <a:lumMod val="75000"/>
                </a:schemeClr>
              </a:solidFill>
              <a:effectLst>
                <a:outerShdw blurRad="38100" dist="38100" dir="2700000" algn="tl">
                  <a:srgbClr val="000000">
                    <a:alpha val="43137"/>
                  </a:srgbClr>
                </a:outerShdw>
              </a:effectLst>
              <a:cs typeface="Akhbar MT" pitchFamily="2" charset="-78"/>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183</a:t>
            </a:fld>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3239" y="180975"/>
            <a:ext cx="8135937" cy="774700"/>
            <a:chOff x="317" y="114"/>
            <a:chExt cx="5125" cy="488"/>
          </a:xfrm>
        </p:grpSpPr>
        <p:sp>
          <p:nvSpPr>
            <p:cNvPr id="3075" name="AutoShape 3"/>
            <p:cNvSpPr>
              <a:spLocks noChangeArrowheads="1"/>
            </p:cNvSpPr>
            <p:nvPr/>
          </p:nvSpPr>
          <p:spPr bwMode="auto">
            <a:xfrm>
              <a:off x="317" y="114"/>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52"/>
              <a:ext cx="4694" cy="420"/>
            </a:xfrm>
            <a:prstGeom prst="rect">
              <a:avLst/>
            </a:prstGeom>
            <a:noFill/>
            <a:ln w="9525">
              <a:noFill/>
              <a:miter lim="800000"/>
              <a:headEnd/>
              <a:tailEnd/>
            </a:ln>
          </p:spPr>
          <p:txBody>
            <a:bodyPr/>
            <a:lstStyle/>
            <a:p>
              <a:pPr algn="ctr"/>
              <a:r>
                <a:rPr lang="ar-SA" sz="4000" b="1" dirty="0" smtClean="0">
                  <a:effectLst>
                    <a:outerShdw blurRad="38100" dist="38100" dir="2700000" algn="tl">
                      <a:srgbClr val="000000">
                        <a:alpha val="43137"/>
                      </a:srgbClr>
                    </a:outerShdw>
                  </a:effectLst>
                </a:rPr>
                <a:t>استراتيجيات عملية التفاوض </a:t>
              </a:r>
              <a:endParaRPr lang="en-US" sz="4000" b="1" dirty="0">
                <a:effectLst>
                  <a:outerShdw blurRad="38100" dist="38100" dir="2700000" algn="tl">
                    <a:srgbClr val="000000">
                      <a:alpha val="43137"/>
                    </a:srgbClr>
                  </a:outerShdw>
                </a:effectLst>
                <a:cs typeface="PT Bold Heading" pitchFamily="2" charset="-78"/>
              </a:endParaRPr>
            </a:p>
          </p:txBody>
        </p:sp>
      </p:grpSp>
      <p:grpSp>
        <p:nvGrpSpPr>
          <p:cNvPr id="3" name="Group 24"/>
          <p:cNvGrpSpPr>
            <a:grpSpLocks/>
          </p:cNvGrpSpPr>
          <p:nvPr/>
        </p:nvGrpSpPr>
        <p:grpSpPr bwMode="auto">
          <a:xfrm>
            <a:off x="4357070" y="1571612"/>
            <a:ext cx="4785345" cy="1500197"/>
            <a:chOff x="3801" y="1027"/>
            <a:chExt cx="1905"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801" y="1103"/>
              <a:ext cx="1905" cy="517"/>
            </a:xfrm>
            <a:prstGeom prst="rect">
              <a:avLst/>
            </a:prstGeom>
            <a:noFill/>
            <a:ln w="9525">
              <a:noFill/>
              <a:miter lim="800000"/>
              <a:headEnd/>
              <a:tailEnd/>
            </a:ln>
          </p:spPr>
          <p:txBody>
            <a:bodyPr/>
            <a:lstStyle/>
            <a:p>
              <a:pPr algn="ctr" rtl="0"/>
              <a:r>
                <a:rPr lang="en-US" sz="4000" b="1" dirty="0" smtClean="0">
                  <a:solidFill>
                    <a:srgbClr val="FFFF00"/>
                  </a:solidFill>
                  <a:effectLst>
                    <a:outerShdw blurRad="38100" dist="38100" dir="2700000" algn="tl">
                      <a:srgbClr val="000000">
                        <a:alpha val="43137"/>
                      </a:srgbClr>
                    </a:outerShdw>
                  </a:effectLst>
                  <a:cs typeface="Akhbar MT" pitchFamily="2" charset="-78"/>
                </a:rPr>
                <a:t>  </a:t>
              </a:r>
              <a:r>
                <a:rPr lang="ar-SA" sz="4000" b="1" dirty="0" smtClean="0">
                  <a:solidFill>
                    <a:srgbClr val="FFFF00"/>
                  </a:solidFill>
                  <a:effectLst>
                    <a:outerShdw blurRad="38100" dist="38100" dir="2700000" algn="tl">
                      <a:srgbClr val="000000">
                        <a:alpha val="43137"/>
                      </a:srgbClr>
                    </a:outerShdw>
                  </a:effectLst>
                  <a:cs typeface="Akhbar MT" pitchFamily="2" charset="-78"/>
                </a:rPr>
                <a:t>1- </a:t>
              </a:r>
              <a:r>
                <a:rPr lang="ar-SA" sz="3200" b="1" dirty="0" err="1" smtClean="0">
                  <a:solidFill>
                    <a:srgbClr val="FFFF00"/>
                  </a:solidFill>
                  <a:effectLst>
                    <a:outerShdw blurRad="38100" dist="38100" dir="2700000" algn="tl">
                      <a:srgbClr val="000000">
                        <a:alpha val="43137"/>
                      </a:srgbClr>
                    </a:outerShdw>
                  </a:effectLst>
                </a:rPr>
                <a:t>استراتيجية</a:t>
              </a:r>
              <a:r>
                <a:rPr lang="ar-SA" sz="3200" b="1" dirty="0" smtClean="0">
                  <a:solidFill>
                    <a:srgbClr val="FFFF00"/>
                  </a:solidFill>
                  <a:effectLst>
                    <a:outerShdw blurRad="38100" dist="38100" dir="2700000" algn="tl">
                      <a:srgbClr val="000000">
                        <a:alpha val="43137"/>
                      </a:srgbClr>
                    </a:outerShdw>
                  </a:effectLst>
                </a:rPr>
                <a:t> ”الكاسب-الخاسر “ </a:t>
              </a:r>
              <a:r>
                <a:rPr lang="en-US" sz="3200" b="1" dirty="0" smtClean="0">
                  <a:solidFill>
                    <a:srgbClr val="FFFF00"/>
                  </a:solidFill>
                  <a:effectLst>
                    <a:outerShdw blurRad="38100" dist="38100" dir="2700000" algn="tl">
                      <a:srgbClr val="000000">
                        <a:alpha val="43137"/>
                      </a:srgbClr>
                    </a:outerShdw>
                  </a:effectLst>
                </a:rPr>
                <a:t>win -lose</a:t>
              </a:r>
              <a:r>
                <a:rPr lang="ar-SA" sz="3200" b="1" dirty="0" smtClean="0">
                  <a:solidFill>
                    <a:srgbClr val="FFFF00"/>
                  </a:solidFill>
                  <a:effectLst>
                    <a:outerShdw blurRad="38100" dist="38100" dir="2700000" algn="tl">
                      <a:srgbClr val="000000">
                        <a:alpha val="43137"/>
                      </a:srgbClr>
                    </a:outerShdw>
                  </a:effectLst>
                </a:rPr>
                <a:t>  :</a:t>
              </a:r>
            </a:p>
            <a:p>
              <a:pPr algn="ctr" rtl="0"/>
              <a:endParaRPr lang="en-US" sz="3200" b="1" dirty="0">
                <a:solidFill>
                  <a:schemeClr val="bg1"/>
                </a:solidFill>
                <a:effectLst>
                  <a:outerShdw blurRad="38100" dist="38100" dir="2700000" algn="tl">
                    <a:srgbClr val="000000">
                      <a:alpha val="43137"/>
                    </a:srgbClr>
                  </a:outerShdw>
                </a:effectLst>
                <a:cs typeface="Simplified Arabic" pitchFamily="2" charset="-78"/>
              </a:endParaRP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500562" y="3214687"/>
            <a:ext cx="4357719" cy="3429025"/>
          </a:xfrm>
          <a:prstGeom prst="rect">
            <a:avLst/>
          </a:prstGeom>
          <a:solidFill>
            <a:srgbClr val="FFFF66"/>
          </a:solidFill>
          <a:ln w="57150" cmpd="thickThin">
            <a:solidFill>
              <a:srgbClr val="0000FF"/>
            </a:solidFill>
            <a:miter lim="800000"/>
            <a:headEnd/>
            <a:tailEnd/>
          </a:ln>
        </p:spPr>
        <p:txBody>
          <a:bodyPr/>
          <a:lstStyle/>
          <a:p>
            <a:pPr>
              <a:lnSpc>
                <a:spcPct val="90000"/>
              </a:lnSpc>
              <a:buFont typeface="Wingdings" pitchFamily="2" charset="2"/>
              <a:buChar char="§"/>
            </a:pPr>
            <a:r>
              <a:rPr lang="ar-SA" sz="2400" b="1" dirty="0" smtClean="0"/>
              <a:t>هدفها جعل الحل يميل لطرف دون آخر .</a:t>
            </a:r>
          </a:p>
          <a:p>
            <a:pPr>
              <a:lnSpc>
                <a:spcPct val="90000"/>
              </a:lnSpc>
              <a:buFont typeface="Wingdings" pitchFamily="2" charset="2"/>
              <a:buChar char="§"/>
            </a:pPr>
            <a:r>
              <a:rPr lang="ar-SA" sz="2400" b="1" dirty="0" smtClean="0"/>
              <a:t> كل طرف يضع شروط في البداية متصلبة لكنها ليست نهائية . ثم يغيرها بناءً على مقترحات وردود الطرف الأخر.</a:t>
            </a:r>
          </a:p>
          <a:p>
            <a:pPr>
              <a:lnSpc>
                <a:spcPct val="90000"/>
              </a:lnSpc>
              <a:buFont typeface="Wingdings" pitchFamily="2" charset="2"/>
              <a:buChar char="§"/>
            </a:pPr>
            <a:r>
              <a:rPr lang="ar-SA" sz="2400" b="1" dirty="0" smtClean="0"/>
              <a:t>يميل كل مفاوض </a:t>
            </a:r>
            <a:r>
              <a:rPr lang="ar-SA" sz="2400" b="1" dirty="0" err="1" smtClean="0"/>
              <a:t>الى</a:t>
            </a:r>
            <a:r>
              <a:rPr lang="ar-SA" sz="2400" b="1" dirty="0" smtClean="0"/>
              <a:t> الحصول على اكبر قدر من المعلومات عن أفضليات الطرف الآخر وإعطاء أقل قدر من المعلومات وفي بعض الأحيان </a:t>
            </a:r>
            <a:r>
              <a:rPr lang="ar-SA" sz="2800" b="1" dirty="0" smtClean="0"/>
              <a:t>معلومات مضللة عن </a:t>
            </a:r>
            <a:r>
              <a:rPr lang="ar-SA" sz="2800" b="1" dirty="0" err="1" smtClean="0"/>
              <a:t>أفضلياته</a:t>
            </a:r>
            <a:r>
              <a:rPr lang="ar-SA" sz="2800" b="1" dirty="0" smtClean="0"/>
              <a:t>.</a:t>
            </a:r>
            <a:endParaRPr lang="ar-SA" sz="2800" b="1" dirty="0"/>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643062"/>
            <a:ext cx="4214839" cy="1403961"/>
            <a:chOff x="225" y="1035"/>
            <a:chExt cx="3358" cy="793"/>
          </a:xfrm>
        </p:grpSpPr>
        <p:sp>
          <p:nvSpPr>
            <p:cNvPr id="3087" name="AutoShape 15"/>
            <p:cNvSpPr>
              <a:spLocks noChangeArrowheads="1"/>
            </p:cNvSpPr>
            <p:nvPr/>
          </p:nvSpPr>
          <p:spPr bwMode="auto">
            <a:xfrm>
              <a:off x="225" y="1035"/>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96" y="1075"/>
              <a:ext cx="3086" cy="723"/>
            </a:xfrm>
            <a:prstGeom prst="rect">
              <a:avLst/>
            </a:prstGeom>
            <a:noFill/>
            <a:ln w="9525">
              <a:noFill/>
              <a:miter lim="800000"/>
              <a:headEnd/>
              <a:tailEnd/>
            </a:ln>
          </p:spPr>
          <p:txBody>
            <a:bodyPr/>
            <a:lstStyle/>
            <a:p>
              <a:pPr algn="ctr"/>
              <a:r>
                <a:rPr lang="ar-SA" sz="3200" b="1" dirty="0" smtClean="0">
                  <a:solidFill>
                    <a:srgbClr val="FFFF00"/>
                  </a:solidFill>
                  <a:effectLst>
                    <a:outerShdw blurRad="38100" dist="38100" dir="2700000" algn="tl">
                      <a:srgbClr val="000000">
                        <a:alpha val="43137"/>
                      </a:srgbClr>
                    </a:outerShdw>
                  </a:effectLst>
                  <a:cs typeface="Akhbar MT" pitchFamily="2" charset="-78"/>
                </a:rPr>
                <a:t>2- </a:t>
              </a:r>
              <a:r>
                <a:rPr lang="ar-SA" sz="3200" b="1" dirty="0" err="1" smtClean="0">
                  <a:solidFill>
                    <a:srgbClr val="FFFF00"/>
                  </a:solidFill>
                </a:rPr>
                <a:t>استراتيجية</a:t>
              </a:r>
              <a:r>
                <a:rPr lang="ar-SA" sz="3200" b="1" dirty="0" smtClean="0">
                  <a:solidFill>
                    <a:srgbClr val="FFFF00"/>
                  </a:solidFill>
                </a:rPr>
                <a:t> حل المشكلة:</a:t>
              </a:r>
              <a:r>
                <a:rPr lang="ar-SA" sz="3200" b="1" dirty="0" smtClean="0">
                  <a:solidFill>
                    <a:schemeClr val="folHlink"/>
                  </a:solidFill>
                </a:rPr>
                <a:t> </a:t>
              </a:r>
              <a:r>
                <a:rPr lang="en-US" sz="3200" b="1" dirty="0" smtClean="0">
                  <a:solidFill>
                    <a:srgbClr val="FFFF00"/>
                  </a:solidFill>
                </a:rPr>
                <a:t>problem –solving</a:t>
              </a:r>
              <a:endParaRPr lang="ar-SA" sz="3200" b="1" dirty="0" smtClean="0">
                <a:solidFill>
                  <a:srgbClr val="FFFF00"/>
                </a:solidFill>
              </a:endParaRPr>
            </a:p>
            <a:p>
              <a:pPr algn="ctr"/>
              <a:endParaRPr lang="en-US" sz="4400" b="1" dirty="0">
                <a:solidFill>
                  <a:schemeClr val="bg1"/>
                </a:solidFill>
                <a:effectLst>
                  <a:outerShdw blurRad="38100" dist="38100" dir="2700000" algn="tl">
                    <a:srgbClr val="000000">
                      <a:alpha val="43137"/>
                    </a:srgbClr>
                  </a:outerShdw>
                </a:effectLst>
                <a:latin typeface="Times New Roman" pitchFamily="18" charset="0"/>
                <a:cs typeface="Simplified Arabic" pitchFamily="2" charset="-78"/>
              </a:endParaRP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142845" y="3228976"/>
            <a:ext cx="4214843" cy="3414735"/>
          </a:xfrm>
          <a:prstGeom prst="rect">
            <a:avLst/>
          </a:prstGeom>
          <a:solidFill>
            <a:srgbClr val="FFFF66"/>
          </a:solidFill>
          <a:ln w="57150" cmpd="thickThin">
            <a:solidFill>
              <a:srgbClr val="0000FF"/>
            </a:solidFill>
            <a:miter lim="800000"/>
            <a:headEnd/>
            <a:tailEnd/>
          </a:ln>
        </p:spPr>
        <p:txBody>
          <a:bodyPr/>
          <a:lstStyle/>
          <a:p>
            <a:pPr marL="457200" indent="-457200">
              <a:buFont typeface="Wingdings" pitchFamily="2" charset="2"/>
              <a:buChar char="§"/>
            </a:pPr>
            <a:r>
              <a:rPr lang="ar-SA" sz="3600" b="1" dirty="0" smtClean="0">
                <a:effectLst>
                  <a:outerShdw blurRad="38100" dist="38100" dir="2700000" algn="tl">
                    <a:srgbClr val="000000">
                      <a:alpha val="43137"/>
                    </a:srgbClr>
                  </a:outerShdw>
                </a:effectLst>
                <a:cs typeface="Akhbar MT" pitchFamily="2" charset="-78"/>
              </a:rPr>
              <a:t>يلجأ المتفاوضون إلى المقايضة لإشباع اهتمامات كل طرف .</a:t>
            </a:r>
            <a:endParaRPr lang="en-US" sz="3600" b="1" dirty="0" smtClean="0">
              <a:effectLst>
                <a:outerShdw blurRad="38100" dist="38100" dir="2700000" algn="tl">
                  <a:srgbClr val="000000">
                    <a:alpha val="43137"/>
                  </a:srgbClr>
                </a:outerShdw>
              </a:effectLst>
              <a:latin typeface="Times New Roman" pitchFamily="18" charset="0"/>
              <a:cs typeface="Simplified Arabic" pitchFamily="2" charset="-78"/>
            </a:endParaRPr>
          </a:p>
          <a:p>
            <a:pPr marL="457200" indent="-457200">
              <a:buFont typeface="Wingdings" pitchFamily="2" charset="2"/>
              <a:buChar char="§"/>
            </a:pPr>
            <a:endParaRPr lang="en-US" sz="3600" b="1" dirty="0">
              <a:solidFill>
                <a:srgbClr val="FF0000"/>
              </a:solidFill>
              <a:effectLst>
                <a:outerShdw blurRad="38100" dist="38100" dir="2700000" algn="tl">
                  <a:srgbClr val="000000">
                    <a:alpha val="43137"/>
                  </a:srgbClr>
                </a:outerShdw>
              </a:effectLst>
              <a:latin typeface="Times New Roman" pitchFamily="18" charset="0"/>
              <a:cs typeface="Simplified Arabic" pitchFamily="2" charset="-78"/>
            </a:endParaRPr>
          </a:p>
        </p:txBody>
      </p:sp>
      <p:sp>
        <p:nvSpPr>
          <p:cNvPr id="22" name="عنصر نائب للتذييل 21"/>
          <p:cNvSpPr>
            <a:spLocks noGrp="1"/>
          </p:cNvSpPr>
          <p:nvPr>
            <p:ph type="ftr" sz="quarter" idx="11"/>
          </p:nvPr>
        </p:nvSpPr>
        <p:spPr/>
        <p:txBody>
          <a:bodyPr/>
          <a:lstStyle/>
          <a:p>
            <a:r>
              <a:rPr lang="ar-SA" dirty="0" smtClean="0"/>
              <a:t>أ .بدرية الجهني </a:t>
            </a:r>
            <a:endParaRPr lang="ar-SA" dirty="0"/>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184</a:t>
            </a:fld>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fade">
                                      <p:cBhvr>
                                        <p:cTn id="26" dur="1000"/>
                                        <p:tgtEl>
                                          <p:spTgt spid="3083"/>
                                        </p:tgtEl>
                                      </p:cBhvr>
                                    </p:animEffect>
                                    <p:anim calcmode="lin" valueType="num">
                                      <p:cBhvr>
                                        <p:cTn id="27" dur="1000" fill="hold"/>
                                        <p:tgtEl>
                                          <p:spTgt spid="3083"/>
                                        </p:tgtEl>
                                        <p:attrNameLst>
                                          <p:attrName>ppt_x</p:attrName>
                                        </p:attrNameLst>
                                      </p:cBhvr>
                                      <p:tavLst>
                                        <p:tav tm="0">
                                          <p:val>
                                            <p:strVal val="#ppt_x"/>
                                          </p:val>
                                        </p:tav>
                                        <p:tav tm="100000">
                                          <p:val>
                                            <p:strVal val="#ppt_x"/>
                                          </p:val>
                                        </p:tav>
                                      </p:tavLst>
                                    </p:anim>
                                    <p:anim calcmode="lin" valueType="num">
                                      <p:cBhvr>
                                        <p:cTn id="2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1000"/>
                                        <p:tgtEl>
                                          <p:spTgt spid="3084"/>
                                        </p:tgtEl>
                                      </p:cBhvr>
                                    </p:animEffect>
                                    <p:anim calcmode="lin" valueType="num">
                                      <p:cBhvr>
                                        <p:cTn id="34" dur="1000" fill="hold"/>
                                        <p:tgtEl>
                                          <p:spTgt spid="3084"/>
                                        </p:tgtEl>
                                        <p:attrNameLst>
                                          <p:attrName>ppt_x</p:attrName>
                                        </p:attrNameLst>
                                      </p:cBhvr>
                                      <p:tavLst>
                                        <p:tav tm="0">
                                          <p:val>
                                            <p:strVal val="#ppt_x"/>
                                          </p:val>
                                        </p:tav>
                                        <p:tav tm="100000">
                                          <p:val>
                                            <p:strVal val="#ppt_x"/>
                                          </p:val>
                                        </p:tav>
                                      </p:tavLst>
                                    </p:anim>
                                    <p:anim calcmode="lin" valueType="num">
                                      <p:cBhvr>
                                        <p:cTn id="35"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89"/>
                                        </p:tgtEl>
                                        <p:attrNameLst>
                                          <p:attrName>style.visibility</p:attrName>
                                        </p:attrNameLst>
                                      </p:cBhvr>
                                      <p:to>
                                        <p:strVal val="visible"/>
                                      </p:to>
                                    </p:set>
                                    <p:animEffect transition="in" filter="fade">
                                      <p:cBhvr>
                                        <p:cTn id="47" dur="1000"/>
                                        <p:tgtEl>
                                          <p:spTgt spid="3089"/>
                                        </p:tgtEl>
                                      </p:cBhvr>
                                    </p:animEffect>
                                    <p:anim calcmode="lin" valueType="num">
                                      <p:cBhvr>
                                        <p:cTn id="48" dur="1000" fill="hold"/>
                                        <p:tgtEl>
                                          <p:spTgt spid="3089"/>
                                        </p:tgtEl>
                                        <p:attrNameLst>
                                          <p:attrName>ppt_x</p:attrName>
                                        </p:attrNameLst>
                                      </p:cBhvr>
                                      <p:tavLst>
                                        <p:tav tm="0">
                                          <p:val>
                                            <p:strVal val="#ppt_x"/>
                                          </p:val>
                                        </p:tav>
                                        <p:tav tm="100000">
                                          <p:val>
                                            <p:strVal val="#ppt_x"/>
                                          </p:val>
                                        </p:tav>
                                      </p:tavLst>
                                    </p:anim>
                                    <p:anim calcmode="lin" valueType="num">
                                      <p:cBhvr>
                                        <p:cTn id="4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90"/>
                                        </p:tgtEl>
                                        <p:attrNameLst>
                                          <p:attrName>style.visibility</p:attrName>
                                        </p:attrNameLst>
                                      </p:cBhvr>
                                      <p:to>
                                        <p:strVal val="visible"/>
                                      </p:to>
                                    </p:set>
                                    <p:animEffect transition="in" filter="fade">
                                      <p:cBhvr>
                                        <p:cTn id="54" dur="1000"/>
                                        <p:tgtEl>
                                          <p:spTgt spid="3090"/>
                                        </p:tgtEl>
                                      </p:cBhvr>
                                    </p:animEffect>
                                    <p:anim calcmode="lin" valueType="num">
                                      <p:cBhvr>
                                        <p:cTn id="55" dur="1000" fill="hold"/>
                                        <p:tgtEl>
                                          <p:spTgt spid="3090"/>
                                        </p:tgtEl>
                                        <p:attrNameLst>
                                          <p:attrName>ppt_x</p:attrName>
                                        </p:attrNameLst>
                                      </p:cBhvr>
                                      <p:tavLst>
                                        <p:tav tm="0">
                                          <p:val>
                                            <p:strVal val="#ppt_x"/>
                                          </p:val>
                                        </p:tav>
                                        <p:tav tm="100000">
                                          <p:val>
                                            <p:strVal val="#ppt_x"/>
                                          </p:val>
                                        </p:tav>
                                      </p:tavLst>
                                    </p:anim>
                                    <p:anim calcmode="lin" valueType="num">
                                      <p:cBhvr>
                                        <p:cTn id="5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15370" cy="928670"/>
          </a:xfrm>
        </p:spPr>
        <p:txBody>
          <a:bodyPr/>
          <a:lstStyle/>
          <a:p>
            <a:r>
              <a:rPr lang="ar-SA" b="1" dirty="0" smtClean="0">
                <a:solidFill>
                  <a:schemeClr val="tx2">
                    <a:lumMod val="75000"/>
                  </a:schemeClr>
                </a:solidFill>
              </a:rPr>
              <a:t>الاختلافات بين استراتيجيات التفاوض</a:t>
            </a:r>
            <a:endParaRPr lang="ar-SA" dirty="0">
              <a:solidFill>
                <a:schemeClr val="tx2">
                  <a:lumMod val="75000"/>
                </a:schemeClr>
              </a:solidFill>
            </a:endParaRPr>
          </a:p>
        </p:txBody>
      </p:sp>
      <p:sp>
        <p:nvSpPr>
          <p:cNvPr id="3" name="عنصر نائب للمحتوى 2"/>
          <p:cNvSpPr>
            <a:spLocks noGrp="1"/>
          </p:cNvSpPr>
          <p:nvPr>
            <p:ph idx="1"/>
          </p:nvPr>
        </p:nvSpPr>
        <p:spPr>
          <a:xfrm>
            <a:off x="0" y="928670"/>
            <a:ext cx="9144000" cy="5929330"/>
          </a:xfrm>
        </p:spPr>
        <p:txBody>
          <a:bodyPr>
            <a:normAutofit fontScale="92500" lnSpcReduction="10000"/>
          </a:bodyPr>
          <a:lstStyle/>
          <a:p>
            <a:pPr lvl="3">
              <a:lnSpc>
                <a:spcPct val="90000"/>
              </a:lnSpc>
              <a:buFontTx/>
              <a:buNone/>
            </a:pPr>
            <a:endParaRPr lang="ar-SA" sz="3000" b="1" dirty="0" smtClean="0">
              <a:effectLst>
                <a:outerShdw blurRad="38100" dist="38100" dir="2700000" algn="tl">
                  <a:srgbClr val="000000">
                    <a:alpha val="43137"/>
                  </a:srgbClr>
                </a:outerShdw>
              </a:effectLst>
            </a:endParaRPr>
          </a:p>
          <a:p>
            <a:pPr lvl="3">
              <a:lnSpc>
                <a:spcPct val="90000"/>
              </a:lnSpc>
              <a:buFontTx/>
              <a:buNone/>
            </a:pPr>
            <a:r>
              <a:rPr lang="ar-SA" sz="3500" b="1" dirty="0" err="1" smtClean="0">
                <a:solidFill>
                  <a:schemeClr val="accent6">
                    <a:lumMod val="75000"/>
                  </a:schemeClr>
                </a:solidFill>
                <a:effectLst>
                  <a:outerShdw blurRad="38100" dist="38100" dir="2700000" algn="tl">
                    <a:srgbClr val="000000">
                      <a:alpha val="43137"/>
                    </a:srgbClr>
                  </a:outerShdw>
                </a:effectLst>
              </a:rPr>
              <a:t>استراتيجية</a:t>
            </a:r>
            <a:r>
              <a:rPr lang="ar-SA" sz="3500" b="1" dirty="0" smtClean="0">
                <a:solidFill>
                  <a:schemeClr val="accent6">
                    <a:lumMod val="75000"/>
                  </a:schemeClr>
                </a:solidFill>
                <a:effectLst>
                  <a:outerShdw blurRad="38100" dist="38100" dir="2700000" algn="tl">
                    <a:srgbClr val="000000">
                      <a:alpha val="43137"/>
                    </a:srgbClr>
                  </a:outerShdw>
                </a:effectLst>
              </a:rPr>
              <a:t> حل المشكلة                 </a:t>
            </a:r>
          </a:p>
          <a:p>
            <a:pPr>
              <a:lnSpc>
                <a:spcPct val="90000"/>
              </a:lnSpc>
            </a:pPr>
            <a:r>
              <a:rPr lang="ar-SA" sz="3000" b="1" dirty="0" smtClean="0">
                <a:effectLst>
                  <a:outerShdw blurRad="38100" dist="38100" dir="2700000" algn="tl">
                    <a:srgbClr val="000000">
                      <a:alpha val="43137"/>
                    </a:srgbClr>
                  </a:outerShdw>
                </a:effectLst>
              </a:rPr>
              <a:t>يعرف الخلاف كمشكلة مشتركة</a:t>
            </a:r>
          </a:p>
          <a:p>
            <a:pPr>
              <a:lnSpc>
                <a:spcPct val="90000"/>
              </a:lnSpc>
            </a:pPr>
            <a:r>
              <a:rPr lang="ar-SA" sz="3000" b="1" dirty="0" smtClean="0">
                <a:effectLst>
                  <a:outerShdw blurRad="38100" dist="38100" dir="2700000" algn="tl">
                    <a:srgbClr val="000000">
                      <a:alpha val="43137"/>
                    </a:srgbClr>
                  </a:outerShdw>
                </a:effectLst>
              </a:rPr>
              <a:t>يسعى لأهداف مشتركة </a:t>
            </a:r>
          </a:p>
          <a:p>
            <a:pPr>
              <a:lnSpc>
                <a:spcPct val="90000"/>
              </a:lnSpc>
            </a:pPr>
            <a:r>
              <a:rPr lang="ar-SA" sz="3000" b="1" dirty="0" smtClean="0">
                <a:effectLst>
                  <a:outerShdw blurRad="38100" dist="38100" dir="2700000" algn="tl">
                    <a:srgbClr val="000000">
                      <a:alpha val="43137"/>
                    </a:srgbClr>
                  </a:outerShdw>
                </a:effectLst>
              </a:rPr>
              <a:t>يحاول إيجاد حلول مقبولة للطرفين </a:t>
            </a:r>
          </a:p>
          <a:p>
            <a:pPr>
              <a:lnSpc>
                <a:spcPct val="90000"/>
              </a:lnSpc>
            </a:pPr>
            <a:r>
              <a:rPr lang="ar-SA" sz="3000" b="1" dirty="0" smtClean="0">
                <a:effectLst>
                  <a:outerShdw blurRad="38100" dist="38100" dir="2700000" algn="tl">
                    <a:srgbClr val="000000">
                      <a:alpha val="43137"/>
                    </a:srgbClr>
                  </a:outerShdw>
                </a:effectLst>
              </a:rPr>
              <a:t>يظهر رغباته بوضوح </a:t>
            </a:r>
          </a:p>
          <a:p>
            <a:pPr>
              <a:lnSpc>
                <a:spcPct val="90000"/>
              </a:lnSpc>
            </a:pPr>
            <a:r>
              <a:rPr lang="ar-SA" sz="3000" b="1" dirty="0" smtClean="0">
                <a:effectLst>
                  <a:outerShdw blurRad="38100" dist="38100" dir="2700000" algn="tl">
                    <a:srgbClr val="000000">
                      <a:alpha val="43137"/>
                    </a:srgbClr>
                  </a:outerShdw>
                </a:effectLst>
              </a:rPr>
              <a:t>يحاول إيجاد توازن القوى </a:t>
            </a:r>
          </a:p>
          <a:p>
            <a:pPr>
              <a:lnSpc>
                <a:spcPct val="90000"/>
              </a:lnSpc>
            </a:pPr>
            <a:r>
              <a:rPr lang="ar-SA" sz="3000" b="1" dirty="0" smtClean="0">
                <a:effectLst>
                  <a:outerShdw blurRad="38100" dist="38100" dir="2700000" algn="tl">
                    <a:srgbClr val="000000">
                      <a:alpha val="43137"/>
                    </a:srgbClr>
                  </a:outerShdw>
                </a:effectLst>
              </a:rPr>
              <a:t>إعطاء معلومات صحيحة </a:t>
            </a:r>
          </a:p>
          <a:p>
            <a:pPr>
              <a:lnSpc>
                <a:spcPct val="90000"/>
              </a:lnSpc>
            </a:pPr>
            <a:r>
              <a:rPr lang="ar-SA" sz="3000" b="1" dirty="0" smtClean="0">
                <a:effectLst>
                  <a:outerShdw blurRad="38100" dist="38100" dir="2700000" algn="tl">
                    <a:srgbClr val="000000">
                      <a:alpha val="43137"/>
                    </a:srgbClr>
                  </a:outerShdw>
                </a:effectLst>
              </a:rPr>
              <a:t>تجنب التهديدات</a:t>
            </a:r>
          </a:p>
          <a:p>
            <a:pPr>
              <a:lnSpc>
                <a:spcPct val="90000"/>
              </a:lnSpc>
            </a:pPr>
            <a:r>
              <a:rPr lang="ar-SA" sz="3000" b="1" dirty="0" smtClean="0">
                <a:effectLst>
                  <a:outerShdw blurRad="38100" dist="38100" dir="2700000" algn="tl">
                    <a:srgbClr val="000000">
                      <a:alpha val="43137"/>
                    </a:srgbClr>
                  </a:outerShdw>
                </a:effectLst>
              </a:rPr>
              <a:t>مرونة في المواقف للوصول لاتفاق</a:t>
            </a:r>
          </a:p>
          <a:p>
            <a:pPr>
              <a:lnSpc>
                <a:spcPct val="90000"/>
              </a:lnSpc>
            </a:pPr>
            <a:r>
              <a:rPr lang="ar-SA" sz="3000" b="1" dirty="0" smtClean="0">
                <a:effectLst>
                  <a:outerShdw blurRad="38100" dist="38100" dir="2700000" algn="tl">
                    <a:srgbClr val="000000">
                      <a:alpha val="43137"/>
                    </a:srgbClr>
                  </a:outerShdw>
                </a:effectLst>
              </a:rPr>
              <a:t>سلوك يتسم بالوضوح والتوقع </a:t>
            </a:r>
          </a:p>
          <a:p>
            <a:pPr>
              <a:lnSpc>
                <a:spcPct val="90000"/>
              </a:lnSpc>
            </a:pPr>
            <a:r>
              <a:rPr lang="ar-SA" sz="3000" b="1" dirty="0" smtClean="0">
                <a:effectLst>
                  <a:outerShdw blurRad="38100" dist="38100" dir="2700000" algn="tl">
                    <a:srgbClr val="000000">
                      <a:alpha val="43137"/>
                    </a:srgbClr>
                  </a:outerShdw>
                </a:effectLst>
              </a:rPr>
              <a:t>اللجوء للتعاون لزيادة الثقة </a:t>
            </a:r>
          </a:p>
          <a:p>
            <a:pPr>
              <a:lnSpc>
                <a:spcPct val="90000"/>
              </a:lnSpc>
            </a:pPr>
            <a:r>
              <a:rPr lang="ar-SA" sz="3000" b="1" dirty="0" smtClean="0">
                <a:effectLst>
                  <a:outerShdw blurRad="38100" dist="38100" dir="2700000" algn="tl">
                    <a:srgbClr val="000000">
                      <a:alpha val="43137"/>
                    </a:srgbClr>
                  </a:outerShdw>
                </a:effectLst>
              </a:rPr>
              <a:t>الاستعانة بطرف ثالث للوصول لاتفاق</a:t>
            </a:r>
            <a:r>
              <a:rPr lang="ar-SA" sz="3000" b="1" dirty="0" smtClean="0">
                <a:effectLst>
                  <a:outerShdw blurRad="38100" dist="38100" dir="2700000" algn="tl">
                    <a:srgbClr val="000000">
                      <a:alpha val="43137"/>
                    </a:srgbClr>
                  </a:outerShdw>
                </a:effectLst>
                <a:cs typeface="Andalus" pitchFamily="2" charset="-78"/>
              </a:rPr>
              <a:t> </a:t>
            </a:r>
            <a:r>
              <a:rPr lang="ar-SA" sz="2400" b="1" dirty="0" smtClean="0">
                <a:cs typeface="Andalus" pitchFamily="2" charset="-78"/>
              </a:rPr>
              <a:t>.</a:t>
            </a:r>
            <a:endParaRPr lang="en-US" sz="2400" b="1" dirty="0" smtClean="0">
              <a:cs typeface="Andalus" pitchFamily="2" charset="-78"/>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185</a:t>
            </a:fld>
            <a:endParaRPr lang="ar-SA"/>
          </a:p>
        </p:txBody>
      </p:sp>
      <p:sp>
        <p:nvSpPr>
          <p:cNvPr id="6" name="Rectangle 4"/>
          <p:cNvSpPr txBox="1">
            <a:spLocks noChangeArrowheads="1"/>
          </p:cNvSpPr>
          <p:nvPr/>
        </p:nvSpPr>
        <p:spPr>
          <a:xfrm>
            <a:off x="0" y="1285860"/>
            <a:ext cx="4572000" cy="5357850"/>
          </a:xfrm>
          <a:prstGeom prst="rect">
            <a:avLst/>
          </a:prstGeom>
        </p:spPr>
        <p:txBody>
          <a:bodyPr vert="horz" lIns="91440" tIns="45720" rIns="91440" bIns="45720" rtlCol="1">
            <a:normAutofit fontScale="92500"/>
          </a:bodyPr>
          <a:lstStyle/>
          <a:p>
            <a:pPr marL="742950" marR="0" lvl="1" indent="-285750" algn="r" defTabSz="914400" rtl="1" eaLnBrk="1" fontAlgn="auto" latinLnBrk="0" hangingPunct="1">
              <a:lnSpc>
                <a:spcPct val="90000"/>
              </a:lnSpc>
              <a:spcBef>
                <a:spcPct val="20000"/>
              </a:spcBef>
              <a:spcAft>
                <a:spcPts val="0"/>
              </a:spcAft>
              <a:buClrTx/>
              <a:buSzTx/>
              <a:buFontTx/>
              <a:buNone/>
              <a:tabLst/>
              <a:defRPr/>
            </a:pPr>
            <a:r>
              <a:rPr kumimoji="0" lang="ar-SA" sz="3500" b="1" i="0" u="none" strike="noStrike" kern="1200" cap="none" spc="0" normalizeH="0" baseline="0" noProof="0" dirty="0" err="1" smtClean="0">
                <a:ln>
                  <a:noFill/>
                </a:ln>
                <a:solidFill>
                  <a:schemeClr val="accent6">
                    <a:lumMod val="75000"/>
                  </a:schemeClr>
                </a:solidFill>
                <a:effectLst>
                  <a:outerShdw blurRad="38100" dist="38100" dir="2700000" algn="tl">
                    <a:srgbClr val="000000">
                      <a:alpha val="43137"/>
                    </a:srgbClr>
                  </a:outerShdw>
                </a:effectLst>
                <a:uLnTx/>
                <a:uFillTx/>
                <a:latin typeface="+mn-lt"/>
                <a:ea typeface="+mn-ea"/>
                <a:cs typeface="+mn-cs"/>
              </a:rPr>
              <a:t>استراتيجية</a:t>
            </a:r>
            <a:r>
              <a:rPr kumimoji="0" lang="ar-SA" sz="35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n-lt"/>
                <a:ea typeface="+mn-ea"/>
                <a:cs typeface="+mn-cs"/>
              </a:rPr>
              <a:t> الكاسب الخاسر</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يعرف الخلاف كحالة كسب وخسارة</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يسعى لهدفه الخاص فقط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إجبار الطرف </a:t>
            </a:r>
            <a:r>
              <a:rPr kumimoji="0" lang="ar-SA" sz="28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mn-lt"/>
                <a:ea typeface="+mn-ea"/>
                <a:cs typeface="+mn-cs"/>
              </a:rPr>
              <a:t>الاخر</a:t>
            </a: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للإذعان</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لا يظهر رغباته ويضلل الطرف </a:t>
            </a:r>
            <a:r>
              <a:rPr kumimoji="0" lang="ar-SA" sz="28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mn-lt"/>
                <a:ea typeface="+mn-ea"/>
                <a:cs typeface="+mn-cs"/>
              </a:rPr>
              <a:t>الاخر</a:t>
            </a: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ممارسة القوة على الآخرين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تزييف للمعلومات</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اللجوء للتهديدات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تصلب في المواقف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اللجوء إلى سلوك المفاجآت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إظهار التعاون لاستغلال الآخرين </a:t>
            </a: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العزلة وممارسة الضغط للكسب .</a:t>
            </a:r>
            <a:endParaRPr kumimoji="0" lang="en-US"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26"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7"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8"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p:cTn id="42"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9" presetClass="entr" presetSubtype="0" accel="10000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 calcmode="lin" valueType="num">
                                      <p:cBhvr>
                                        <p:cTn id="6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9" presetClass="entr" presetSubtype="0" accel="100000" fill="hold"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p:cTn id="74" dur="5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9" presetClass="entr" presetSubtype="0" accel="100000" fill="hold"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 calcmode="lin" valueType="num">
                                      <p:cBhvr>
                                        <p:cTn id="82" dur="5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nodeType="clickEffect">
                                  <p:stCondLst>
                                    <p:cond delay="0"/>
                                  </p:stCondLst>
                                  <p:childTnLst>
                                    <p:set>
                                      <p:cBhvr>
                                        <p:cTn id="89" dur="1" fill="hold">
                                          <p:stCondLst>
                                            <p:cond delay="0"/>
                                          </p:stCondLst>
                                        </p:cTn>
                                        <p:tgtEl>
                                          <p:spTgt spid="3">
                                            <p:txEl>
                                              <p:pRg st="5" end="5"/>
                                            </p:txEl>
                                          </p:spTgt>
                                        </p:tgtEl>
                                        <p:attrNameLst>
                                          <p:attrName>style.visibility</p:attrName>
                                        </p:attrNameLst>
                                      </p:cBhvr>
                                      <p:to>
                                        <p:strVal val="visible"/>
                                      </p:to>
                                    </p:set>
                                    <p:anim calcmode="lin" valueType="num">
                                      <p:cBhvr>
                                        <p:cTn id="90"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9" presetClass="entr" presetSubtype="0" accel="100000" fill="hold" nodeType="clickEffect">
                                  <p:stCondLst>
                                    <p:cond delay="0"/>
                                  </p:stCondLst>
                                  <p:childTnLst>
                                    <p:set>
                                      <p:cBhvr>
                                        <p:cTn id="97" dur="1" fill="hold">
                                          <p:stCondLst>
                                            <p:cond delay="0"/>
                                          </p:stCondLst>
                                        </p:cTn>
                                        <p:tgtEl>
                                          <p:spTgt spid="3">
                                            <p:txEl>
                                              <p:pRg st="6" end="6"/>
                                            </p:txEl>
                                          </p:spTgt>
                                        </p:tgtEl>
                                        <p:attrNameLst>
                                          <p:attrName>style.visibility</p:attrName>
                                        </p:attrNameLst>
                                      </p:cBhvr>
                                      <p:to>
                                        <p:strVal val="visible"/>
                                      </p:to>
                                    </p:set>
                                    <p:anim calcmode="lin" valueType="num">
                                      <p:cBhvr>
                                        <p:cTn id="98"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9"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0"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9" presetClass="entr" presetSubtype="0" accel="100000" fill="hold" nodeType="clickEffect">
                                  <p:stCondLst>
                                    <p:cond delay="0"/>
                                  </p:stCondLst>
                                  <p:childTnLst>
                                    <p:set>
                                      <p:cBhvr>
                                        <p:cTn id="105" dur="1" fill="hold">
                                          <p:stCondLst>
                                            <p:cond delay="0"/>
                                          </p:stCondLst>
                                        </p:cTn>
                                        <p:tgtEl>
                                          <p:spTgt spid="6">
                                            <p:txEl>
                                              <p:pRg st="5" end="5"/>
                                            </p:txEl>
                                          </p:spTgt>
                                        </p:tgtEl>
                                        <p:attrNameLst>
                                          <p:attrName>style.visibility</p:attrName>
                                        </p:attrNameLst>
                                      </p:cBhvr>
                                      <p:to>
                                        <p:strVal val="visible"/>
                                      </p:to>
                                    </p:set>
                                    <p:anim calcmode="lin" valueType="num">
                                      <p:cBhvr>
                                        <p:cTn id="106" dur="5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7" dur="5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8" dur="5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9"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9" presetClass="entr" presetSubtype="0" accel="100000" fill="hold" nodeType="clickEffect">
                                  <p:stCondLst>
                                    <p:cond delay="0"/>
                                  </p:stCondLst>
                                  <p:childTnLst>
                                    <p:set>
                                      <p:cBhvr>
                                        <p:cTn id="113" dur="1" fill="hold">
                                          <p:stCondLst>
                                            <p:cond delay="0"/>
                                          </p:stCondLst>
                                        </p:cTn>
                                        <p:tgtEl>
                                          <p:spTgt spid="3">
                                            <p:txEl>
                                              <p:pRg st="7" end="7"/>
                                            </p:txEl>
                                          </p:spTgt>
                                        </p:tgtEl>
                                        <p:attrNameLst>
                                          <p:attrName>style.visibility</p:attrName>
                                        </p:attrNameLst>
                                      </p:cBhvr>
                                      <p:to>
                                        <p:strVal val="visible"/>
                                      </p:to>
                                    </p:set>
                                    <p:anim calcmode="lin" valueType="num">
                                      <p:cBhvr>
                                        <p:cTn id="114"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5"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6"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9" presetClass="entr" presetSubtype="0" accel="100000" fill="hold" nodeType="clickEffect">
                                  <p:stCondLst>
                                    <p:cond delay="0"/>
                                  </p:stCondLst>
                                  <p:childTnLst>
                                    <p:set>
                                      <p:cBhvr>
                                        <p:cTn id="121" dur="1" fill="hold">
                                          <p:stCondLst>
                                            <p:cond delay="0"/>
                                          </p:stCondLst>
                                        </p:cTn>
                                        <p:tgtEl>
                                          <p:spTgt spid="6">
                                            <p:txEl>
                                              <p:pRg st="6" end="6"/>
                                            </p:txEl>
                                          </p:spTgt>
                                        </p:tgtEl>
                                        <p:attrNameLst>
                                          <p:attrName>style.visibility</p:attrName>
                                        </p:attrNameLst>
                                      </p:cBhvr>
                                      <p:to>
                                        <p:strVal val="visible"/>
                                      </p:to>
                                    </p:set>
                                    <p:anim calcmode="lin" valueType="num">
                                      <p:cBhvr>
                                        <p:cTn id="122" dur="500" fill="hold"/>
                                        <p:tgtEl>
                                          <p:spTgt spid="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3" dur="500" fill="hold"/>
                                        <p:tgtEl>
                                          <p:spTgt spid="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4" dur="500" fill="hold"/>
                                        <p:tgtEl>
                                          <p:spTgt spid="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25"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9" presetClass="entr" presetSubtype="0" accel="100000" fill="hold" nodeType="clickEffect">
                                  <p:stCondLst>
                                    <p:cond delay="0"/>
                                  </p:stCondLst>
                                  <p:childTnLst>
                                    <p:set>
                                      <p:cBhvr>
                                        <p:cTn id="129" dur="1" fill="hold">
                                          <p:stCondLst>
                                            <p:cond delay="0"/>
                                          </p:stCondLst>
                                        </p:cTn>
                                        <p:tgtEl>
                                          <p:spTgt spid="3">
                                            <p:txEl>
                                              <p:pRg st="8" end="8"/>
                                            </p:txEl>
                                          </p:spTgt>
                                        </p:tgtEl>
                                        <p:attrNameLst>
                                          <p:attrName>style.visibility</p:attrName>
                                        </p:attrNameLst>
                                      </p:cBhvr>
                                      <p:to>
                                        <p:strVal val="visible"/>
                                      </p:to>
                                    </p:set>
                                    <p:anim calcmode="lin" valueType="num">
                                      <p:cBhvr>
                                        <p:cTn id="130"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1"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2"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3"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9" presetClass="entr" presetSubtype="0" accel="100000" fill="hold" nodeType="clickEffect">
                                  <p:stCondLst>
                                    <p:cond delay="0"/>
                                  </p:stCondLst>
                                  <p:childTnLst>
                                    <p:set>
                                      <p:cBhvr>
                                        <p:cTn id="137" dur="1" fill="hold">
                                          <p:stCondLst>
                                            <p:cond delay="0"/>
                                          </p:stCondLst>
                                        </p:cTn>
                                        <p:tgtEl>
                                          <p:spTgt spid="6">
                                            <p:txEl>
                                              <p:pRg st="7" end="7"/>
                                            </p:txEl>
                                          </p:spTgt>
                                        </p:tgtEl>
                                        <p:attrNameLst>
                                          <p:attrName>style.visibility</p:attrName>
                                        </p:attrNameLst>
                                      </p:cBhvr>
                                      <p:to>
                                        <p:strVal val="visible"/>
                                      </p:to>
                                    </p:set>
                                    <p:anim calcmode="lin" valueType="num">
                                      <p:cBhvr>
                                        <p:cTn id="138" dur="500" fill="hold"/>
                                        <p:tgtEl>
                                          <p:spTgt spid="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9" dur="500" fill="hold"/>
                                        <p:tgtEl>
                                          <p:spTgt spid="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0" dur="500" fill="hold"/>
                                        <p:tgtEl>
                                          <p:spTgt spid="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1"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39" presetClass="entr" presetSubtype="0" accel="100000" fill="hold" nodeType="clickEffect">
                                  <p:stCondLst>
                                    <p:cond delay="0"/>
                                  </p:stCondLst>
                                  <p:childTnLst>
                                    <p:set>
                                      <p:cBhvr>
                                        <p:cTn id="145" dur="1" fill="hold">
                                          <p:stCondLst>
                                            <p:cond delay="0"/>
                                          </p:stCondLst>
                                        </p:cTn>
                                        <p:tgtEl>
                                          <p:spTgt spid="3">
                                            <p:txEl>
                                              <p:pRg st="9" end="9"/>
                                            </p:txEl>
                                          </p:spTgt>
                                        </p:tgtEl>
                                        <p:attrNameLst>
                                          <p:attrName>style.visibility</p:attrName>
                                        </p:attrNameLst>
                                      </p:cBhvr>
                                      <p:to>
                                        <p:strVal val="visible"/>
                                      </p:to>
                                    </p:set>
                                    <p:anim calcmode="lin" valueType="num">
                                      <p:cBhvr>
                                        <p:cTn id="146"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7"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8"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9"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8" presetClass="entr" presetSubtype="0" accel="50000" fill="hold" nodeType="clickEffect">
                                  <p:stCondLst>
                                    <p:cond delay="0"/>
                                  </p:stCondLst>
                                  <p:childTnLst>
                                    <p:set>
                                      <p:cBhvr>
                                        <p:cTn id="153" dur="1" fill="hold">
                                          <p:stCondLst>
                                            <p:cond delay="0"/>
                                          </p:stCondLst>
                                        </p:cTn>
                                        <p:tgtEl>
                                          <p:spTgt spid="6">
                                            <p:txEl>
                                              <p:pRg st="8" end="8"/>
                                            </p:txEl>
                                          </p:spTgt>
                                        </p:tgtEl>
                                        <p:attrNameLst>
                                          <p:attrName>style.visibility</p:attrName>
                                        </p:attrNameLst>
                                      </p:cBhvr>
                                      <p:to>
                                        <p:strVal val="visible"/>
                                      </p:to>
                                    </p:set>
                                    <p:anim calcmode="lin" valueType="num">
                                      <p:cBhvr>
                                        <p:cTn id="154" dur="1000" fill="hold"/>
                                        <p:tgtEl>
                                          <p:spTgt spid="6">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5" dur="1000" fill="hold"/>
                                        <p:tgtEl>
                                          <p:spTgt spid="6">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156" dur="10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157" dur="1000"/>
                                        <p:tgtEl>
                                          <p:spTgt spid="6">
                                            <p:txEl>
                                              <p:pRg st="8" end="8"/>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39" presetClass="entr" presetSubtype="0" accel="100000" fill="hold" nodeType="clickEffect">
                                  <p:stCondLst>
                                    <p:cond delay="0"/>
                                  </p:stCondLst>
                                  <p:childTnLst>
                                    <p:set>
                                      <p:cBhvr>
                                        <p:cTn id="161" dur="1" fill="hold">
                                          <p:stCondLst>
                                            <p:cond delay="0"/>
                                          </p:stCondLst>
                                        </p:cTn>
                                        <p:tgtEl>
                                          <p:spTgt spid="3">
                                            <p:txEl>
                                              <p:pRg st="10" end="10"/>
                                            </p:txEl>
                                          </p:spTgt>
                                        </p:tgtEl>
                                        <p:attrNameLst>
                                          <p:attrName>style.visibility</p:attrName>
                                        </p:attrNameLst>
                                      </p:cBhvr>
                                      <p:to>
                                        <p:strVal val="visible"/>
                                      </p:to>
                                    </p:set>
                                    <p:anim calcmode="lin" valueType="num">
                                      <p:cBhvr>
                                        <p:cTn id="162" dur="500" fill="hold"/>
                                        <p:tgtEl>
                                          <p:spTgt spid="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3" dur="500" fill="hold"/>
                                        <p:tgtEl>
                                          <p:spTgt spid="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4" dur="500" fill="hold"/>
                                        <p:tgtEl>
                                          <p:spTgt spid="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39" presetClass="entr" presetSubtype="0" accel="100000" fill="hold" nodeType="clickEffect">
                                  <p:stCondLst>
                                    <p:cond delay="0"/>
                                  </p:stCondLst>
                                  <p:childTnLst>
                                    <p:set>
                                      <p:cBhvr>
                                        <p:cTn id="169" dur="1" fill="hold">
                                          <p:stCondLst>
                                            <p:cond delay="0"/>
                                          </p:stCondLst>
                                        </p:cTn>
                                        <p:tgtEl>
                                          <p:spTgt spid="6">
                                            <p:txEl>
                                              <p:pRg st="9" end="9"/>
                                            </p:txEl>
                                          </p:spTgt>
                                        </p:tgtEl>
                                        <p:attrNameLst>
                                          <p:attrName>style.visibility</p:attrName>
                                        </p:attrNameLst>
                                      </p:cBhvr>
                                      <p:to>
                                        <p:strVal val="visible"/>
                                      </p:to>
                                    </p:set>
                                    <p:anim calcmode="lin" valueType="num">
                                      <p:cBhvr>
                                        <p:cTn id="170" dur="500" fill="hold"/>
                                        <p:tgtEl>
                                          <p:spTgt spid="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1" dur="500" fill="hold"/>
                                        <p:tgtEl>
                                          <p:spTgt spid="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2" dur="500" fill="hold"/>
                                        <p:tgtEl>
                                          <p:spTgt spid="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3"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39" presetClass="entr" presetSubtype="0" accel="100000" fill="hold" nodeType="clickEffect">
                                  <p:stCondLst>
                                    <p:cond delay="0"/>
                                  </p:stCondLst>
                                  <p:childTnLst>
                                    <p:set>
                                      <p:cBhvr>
                                        <p:cTn id="177" dur="1" fill="hold">
                                          <p:stCondLst>
                                            <p:cond delay="0"/>
                                          </p:stCondLst>
                                        </p:cTn>
                                        <p:tgtEl>
                                          <p:spTgt spid="3">
                                            <p:txEl>
                                              <p:pRg st="11" end="11"/>
                                            </p:txEl>
                                          </p:spTgt>
                                        </p:tgtEl>
                                        <p:attrNameLst>
                                          <p:attrName>style.visibility</p:attrName>
                                        </p:attrNameLst>
                                      </p:cBhvr>
                                      <p:to>
                                        <p:strVal val="visible"/>
                                      </p:to>
                                    </p:set>
                                    <p:anim calcmode="lin" valueType="num">
                                      <p:cBhvr>
                                        <p:cTn id="178" dur="500" fill="hold"/>
                                        <p:tgtEl>
                                          <p:spTgt spid="3">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9" dur="500" fill="hold"/>
                                        <p:tgtEl>
                                          <p:spTgt spid="3">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0" dur="500" fill="hold"/>
                                        <p:tgtEl>
                                          <p:spTgt spid="3">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1"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39" presetClass="entr" presetSubtype="0" accel="100000" fill="hold" nodeType="clickEffect">
                                  <p:stCondLst>
                                    <p:cond delay="0"/>
                                  </p:stCondLst>
                                  <p:childTnLst>
                                    <p:set>
                                      <p:cBhvr>
                                        <p:cTn id="185" dur="1" fill="hold">
                                          <p:stCondLst>
                                            <p:cond delay="0"/>
                                          </p:stCondLst>
                                        </p:cTn>
                                        <p:tgtEl>
                                          <p:spTgt spid="6">
                                            <p:txEl>
                                              <p:pRg st="10" end="10"/>
                                            </p:txEl>
                                          </p:spTgt>
                                        </p:tgtEl>
                                        <p:attrNameLst>
                                          <p:attrName>style.visibility</p:attrName>
                                        </p:attrNameLst>
                                      </p:cBhvr>
                                      <p:to>
                                        <p:strVal val="visible"/>
                                      </p:to>
                                    </p:set>
                                    <p:anim calcmode="lin" valueType="num">
                                      <p:cBhvr>
                                        <p:cTn id="186" dur="500" fill="hold"/>
                                        <p:tgtEl>
                                          <p:spTgt spid="6">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7" dur="500" fill="hold"/>
                                        <p:tgtEl>
                                          <p:spTgt spid="6">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8" dur="500" fill="hold"/>
                                        <p:tgtEl>
                                          <p:spTgt spid="6">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9"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39" presetClass="entr" presetSubtype="0" accel="100000" fill="hold" nodeType="clickEffect">
                                  <p:stCondLst>
                                    <p:cond delay="0"/>
                                  </p:stCondLst>
                                  <p:childTnLst>
                                    <p:set>
                                      <p:cBhvr>
                                        <p:cTn id="193" dur="1" fill="hold">
                                          <p:stCondLst>
                                            <p:cond delay="0"/>
                                          </p:stCondLst>
                                        </p:cTn>
                                        <p:tgtEl>
                                          <p:spTgt spid="3">
                                            <p:txEl>
                                              <p:pRg st="12" end="12"/>
                                            </p:txEl>
                                          </p:spTgt>
                                        </p:tgtEl>
                                        <p:attrNameLst>
                                          <p:attrName>style.visibility</p:attrName>
                                        </p:attrNameLst>
                                      </p:cBhvr>
                                      <p:to>
                                        <p:strVal val="visible"/>
                                      </p:to>
                                    </p:set>
                                    <p:anim calcmode="lin" valueType="num">
                                      <p:cBhvr>
                                        <p:cTn id="194" dur="500" fill="hold"/>
                                        <p:tgtEl>
                                          <p:spTgt spid="3">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5" dur="500" fill="hold"/>
                                        <p:tgtEl>
                                          <p:spTgt spid="3">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6" dur="500" fill="hold"/>
                                        <p:tgtEl>
                                          <p:spTgt spid="3">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7"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39" presetClass="entr" presetSubtype="0" accel="100000" fill="hold" nodeType="clickEffect">
                                  <p:stCondLst>
                                    <p:cond delay="0"/>
                                  </p:stCondLst>
                                  <p:childTnLst>
                                    <p:set>
                                      <p:cBhvr>
                                        <p:cTn id="201" dur="1" fill="hold">
                                          <p:stCondLst>
                                            <p:cond delay="0"/>
                                          </p:stCondLst>
                                        </p:cTn>
                                        <p:tgtEl>
                                          <p:spTgt spid="6">
                                            <p:txEl>
                                              <p:pRg st="11" end="11"/>
                                            </p:txEl>
                                          </p:spTgt>
                                        </p:tgtEl>
                                        <p:attrNameLst>
                                          <p:attrName>style.visibility</p:attrName>
                                        </p:attrNameLst>
                                      </p:cBhvr>
                                      <p:to>
                                        <p:strVal val="visible"/>
                                      </p:to>
                                    </p:set>
                                    <p:anim calcmode="lin" valueType="num">
                                      <p:cBhvr>
                                        <p:cTn id="202" dur="500" fill="hold"/>
                                        <p:tgtEl>
                                          <p:spTgt spid="6">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3" dur="500" fill="hold"/>
                                        <p:tgtEl>
                                          <p:spTgt spid="6">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4" dur="500" fill="hold"/>
                                        <p:tgtEl>
                                          <p:spTgt spid="6">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5"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b="1" dirty="0" smtClean="0">
                <a:solidFill>
                  <a:schemeClr val="tx2">
                    <a:lumMod val="75000"/>
                  </a:schemeClr>
                </a:solidFill>
              </a:rPr>
              <a:t>القوة والتفاوض</a:t>
            </a:r>
            <a:r>
              <a:rPr lang="ar-SA" dirty="0" smtClean="0">
                <a:solidFill>
                  <a:schemeClr val="tx2">
                    <a:lumMod val="75000"/>
                  </a:schemeClr>
                </a:solidFill>
              </a:rPr>
              <a:t> </a:t>
            </a:r>
            <a:endParaRPr lang="ar-SA" dirty="0">
              <a:solidFill>
                <a:schemeClr val="tx2">
                  <a:lumMod val="75000"/>
                </a:schemeClr>
              </a:solidFill>
            </a:endParaRPr>
          </a:p>
        </p:txBody>
      </p:sp>
      <p:sp>
        <p:nvSpPr>
          <p:cNvPr id="3" name="عنصر نائب للمحتوى 2"/>
          <p:cNvSpPr>
            <a:spLocks noGrp="1"/>
          </p:cNvSpPr>
          <p:nvPr>
            <p:ph idx="1"/>
          </p:nvPr>
        </p:nvSpPr>
        <p:spPr>
          <a:xfrm>
            <a:off x="0" y="1000108"/>
            <a:ext cx="9001156" cy="5429287"/>
          </a:xfrm>
        </p:spPr>
        <p:txBody>
          <a:bodyPr/>
          <a:lstStyle/>
          <a:p>
            <a:pPr>
              <a:lnSpc>
                <a:spcPct val="90000"/>
              </a:lnSpc>
              <a:buFont typeface="Wingdings" pitchFamily="2" charset="2"/>
              <a:buChar char="§"/>
            </a:pPr>
            <a:r>
              <a:rPr lang="ar-SA" b="1" dirty="0" smtClean="0"/>
              <a:t>تزداد فعالية المفاوضات حينما تكون هناك علاقة تعاون بين المتفاوضين مبنية على توزيع متوازن للقوة </a:t>
            </a:r>
          </a:p>
          <a:p>
            <a:pPr>
              <a:lnSpc>
                <a:spcPct val="90000"/>
              </a:lnSpc>
              <a:buFont typeface="Wingdings" pitchFamily="2" charset="2"/>
              <a:buChar char="§"/>
            </a:pPr>
            <a:r>
              <a:rPr lang="ar-SA" b="1" dirty="0" smtClean="0"/>
              <a:t>لاحظ </a:t>
            </a:r>
            <a:r>
              <a:rPr lang="ar-SA" b="1" dirty="0" err="1" smtClean="0"/>
              <a:t>والتون</a:t>
            </a:r>
            <a:r>
              <a:rPr lang="ar-SA" b="1" dirty="0" smtClean="0"/>
              <a:t> </a:t>
            </a:r>
            <a:r>
              <a:rPr lang="en-US" b="1" dirty="0" smtClean="0"/>
              <a:t>Walton</a:t>
            </a:r>
            <a:r>
              <a:rPr lang="ar-SA" b="1" dirty="0" smtClean="0"/>
              <a:t> الشخص الأقل قوة سوف يميل إلى عدم الوثوق في الطرف الآخر لاعتقاده بأنه سوف يلجأ إلى استخدامها لتعظيم مصالحه.</a:t>
            </a:r>
          </a:p>
          <a:p>
            <a:pPr>
              <a:lnSpc>
                <a:spcPct val="90000"/>
              </a:lnSpc>
              <a:buFont typeface="Wingdings" pitchFamily="2" charset="2"/>
              <a:buChar char="§"/>
            </a:pPr>
            <a:r>
              <a:rPr lang="ar-SA" b="1" dirty="0" smtClean="0"/>
              <a:t> عدم توازن القوة بين المتفاوضين يؤدى إلى وجود اتجاهات سلبية من الأضعف للأقوى.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186</a:t>
            </a:fld>
            <a:endParaRPr lang="ar-SA"/>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28596" y="0"/>
            <a:ext cx="8229600" cy="882650"/>
          </a:xfrm>
        </p:spPr>
        <p:txBody>
          <a:bodyPr/>
          <a:lstStyle/>
          <a:p>
            <a:r>
              <a:rPr lang="ar-SA" sz="3600" b="1" dirty="0">
                <a:solidFill>
                  <a:schemeClr val="tx2">
                    <a:lumMod val="75000"/>
                  </a:schemeClr>
                </a:solidFill>
              </a:rPr>
              <a:t>أساليب التفاوض لكل من العرب والأمريكان والروس</a:t>
            </a:r>
            <a:endParaRPr lang="en-US" sz="3600" b="1" dirty="0">
              <a:solidFill>
                <a:schemeClr val="tx2">
                  <a:lumMod val="75000"/>
                </a:schemeClr>
              </a:solidFill>
            </a:endParaRPr>
          </a:p>
        </p:txBody>
      </p:sp>
      <p:graphicFrame>
        <p:nvGraphicFramePr>
          <p:cNvPr id="351259" name="Group 27"/>
          <p:cNvGraphicFramePr>
            <a:graphicFrameLocks noGrp="1"/>
          </p:cNvGraphicFramePr>
          <p:nvPr>
            <p:ph type="tbl" idx="1"/>
          </p:nvPr>
        </p:nvGraphicFramePr>
        <p:xfrm>
          <a:off x="-1" y="928670"/>
          <a:ext cx="8929719" cy="5543550"/>
        </p:xfrm>
        <a:graphic>
          <a:graphicData uri="http://schemas.openxmlformats.org/drawingml/2006/table">
            <a:tbl>
              <a:tblPr rtl="1"/>
              <a:tblGrid>
                <a:gridCol w="2232430"/>
                <a:gridCol w="2086872"/>
                <a:gridCol w="2709502"/>
                <a:gridCol w="1900915"/>
              </a:tblGrid>
              <a:tr h="7524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36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العرب </a:t>
                      </a:r>
                      <a:endParaRPr kumimoji="0" lang="en-US" sz="36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36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الأمريكان </a:t>
                      </a:r>
                      <a:endParaRPr kumimoji="0" lang="en-US" sz="36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36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الروس </a:t>
                      </a:r>
                      <a:endParaRPr kumimoji="0" lang="en-US" sz="36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10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أ</a:t>
                      </a: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سلوب التفاوض</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مواجهة الخلاف</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التنازلات </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مقابلة التنازلات</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العلاقة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السلطة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المواقف المبدئي</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موعدا لانتهاء</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عاطفي وانفعالي </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بشعور شخصي</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من خلال عملية التفاوض</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دائماً تقابل بالمثل</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بعيدة المدى</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واسعة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صارمة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غير محدد</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منطق واقعي </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بموضوعية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في بداية التفاوض التوطيد العلاقات</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أحياناً تقابل بالمثل</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قصيرة المدى</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واسعة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معتدلة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مهم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خيالي وعقائدي</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بإصرار عقائدي </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قليلة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نادراً ما تقابل </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غير دائمة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محدودة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صارمة</a:t>
                      </a: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rPr>
                        <a:t>يتم تجاهله</a:t>
                      </a:r>
                      <a:endParaRPr kumimoji="0" lang="en-US" sz="2400" b="1" i="0" u="none" strike="noStrike" cap="none" normalizeH="0" baseline="0" dirty="0" smtClean="0">
                        <a:ln>
                          <a:noFill/>
                        </a:ln>
                        <a:solidFill>
                          <a:schemeClr val="tx2">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عنصر نائب للتذييل 4"/>
          <p:cNvSpPr>
            <a:spLocks noGrp="1"/>
          </p:cNvSpPr>
          <p:nvPr>
            <p:ph type="ftr" sz="quarter" idx="11"/>
          </p:nvPr>
        </p:nvSpPr>
        <p:spPr/>
        <p:txBody>
          <a:bodyPr/>
          <a:lstStyle/>
          <a:p>
            <a:r>
              <a:rPr lang="ar-SA" dirty="0" smtClean="0"/>
              <a:t>بدرية </a:t>
            </a:r>
            <a:r>
              <a:rPr lang="ar-SA" dirty="0" err="1" smtClean="0"/>
              <a:t>الجهني</a:t>
            </a:r>
            <a:endParaRPr lang="en-US" dirty="0"/>
          </a:p>
        </p:txBody>
      </p:sp>
      <p:sp>
        <p:nvSpPr>
          <p:cNvPr id="21" name="عنصر نائب لرقم الشريحة 5"/>
          <p:cNvSpPr>
            <a:spLocks noGrp="1"/>
          </p:cNvSpPr>
          <p:nvPr>
            <p:ph type="sldNum" sz="quarter" idx="12"/>
          </p:nvPr>
        </p:nvSpPr>
        <p:spPr/>
        <p:txBody>
          <a:bodyPr/>
          <a:lstStyle/>
          <a:p>
            <a:fld id="{3F18BC3C-F854-40E2-B418-CB1F22DF6FB6}" type="slidenum">
              <a:rPr lang="ar-SA"/>
              <a:pPr/>
              <a:t>187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500" fill="hold"/>
                                        <p:tgtEl>
                                          <p:spTgt spid="3512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12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12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123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1259"/>
                                        </p:tgtEl>
                                        <p:attrNameLst>
                                          <p:attrName>style.visibility</p:attrName>
                                        </p:attrNameLst>
                                      </p:cBhvr>
                                      <p:to>
                                        <p:strVal val="visible"/>
                                      </p:to>
                                    </p:set>
                                    <p:anim calcmode="lin" valueType="num">
                                      <p:cBhvr>
                                        <p:cTn id="15" dur="500" fill="hold"/>
                                        <p:tgtEl>
                                          <p:spTgt spid="35125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125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125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1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ctrTitle"/>
          </p:nvPr>
        </p:nvSpPr>
        <p:spPr/>
        <p:txBody>
          <a:bodyPr/>
          <a:lstStyle/>
          <a:p>
            <a:r>
              <a:rPr lang="ar-SA" sz="6600" b="1" dirty="0">
                <a:solidFill>
                  <a:schemeClr val="tx2">
                    <a:lumMod val="75000"/>
                  </a:schemeClr>
                </a:solidFill>
              </a:rPr>
              <a:t>الفصل الثاني عشر</a:t>
            </a:r>
            <a:r>
              <a:rPr lang="ar-SA" dirty="0">
                <a:solidFill>
                  <a:schemeClr val="tx2">
                    <a:lumMod val="75000"/>
                  </a:schemeClr>
                </a:solidFill>
              </a:rPr>
              <a:t> </a:t>
            </a:r>
            <a:endParaRPr lang="en-US" dirty="0">
              <a:solidFill>
                <a:schemeClr val="tx2">
                  <a:lumMod val="75000"/>
                </a:schemeClr>
              </a:solidFill>
            </a:endParaRPr>
          </a:p>
        </p:txBody>
      </p:sp>
      <p:sp>
        <p:nvSpPr>
          <p:cNvPr id="353285" name="Rectangle 5"/>
          <p:cNvSpPr>
            <a:spLocks noGrp="1" noChangeArrowheads="1"/>
          </p:cNvSpPr>
          <p:nvPr>
            <p:ph type="subTitle" idx="1"/>
          </p:nvPr>
        </p:nvSpPr>
        <p:spPr/>
        <p:txBody>
          <a:bodyPr/>
          <a:lstStyle/>
          <a:p>
            <a:r>
              <a:rPr lang="ar-SA" sz="6600" b="1" dirty="0">
                <a:solidFill>
                  <a:schemeClr val="tx2">
                    <a:lumMod val="75000"/>
                  </a:schemeClr>
                </a:solidFill>
              </a:rPr>
              <a:t>الصراع التنظيمي</a:t>
            </a:r>
            <a:r>
              <a:rPr lang="ar-SA" sz="4800" dirty="0">
                <a:solidFill>
                  <a:schemeClr val="tx2">
                    <a:lumMod val="75000"/>
                  </a:schemeClr>
                </a:solidFill>
              </a:rPr>
              <a:t> </a:t>
            </a:r>
            <a:endParaRPr lang="en-US" sz="4800" dirty="0">
              <a:solidFill>
                <a:schemeClr val="tx2">
                  <a:lumMod val="75000"/>
                </a:schemeClr>
              </a:solidFill>
            </a:endParaRPr>
          </a:p>
        </p:txBody>
      </p:sp>
      <p:sp>
        <p:nvSpPr>
          <p:cNvPr id="4" name="Rectangle 45"/>
          <p:cNvSpPr>
            <a:spLocks noGrp="1" noChangeArrowheads="1"/>
          </p:cNvSpPr>
          <p:nvPr>
            <p:ph type="ftr" sz="quarter" idx="11"/>
          </p:nvPr>
        </p:nvSpPr>
        <p:spPr>
          <a:xfrm>
            <a:off x="3124200" y="6248400"/>
            <a:ext cx="2895600" cy="457200"/>
          </a:xfrm>
          <a:prstGeom prst="rect">
            <a:avLst/>
          </a:prstGeom>
        </p:spPr>
        <p:txBody>
          <a:bodyPr/>
          <a:lstStyle/>
          <a:p>
            <a:pPr algn="ctr"/>
            <a:r>
              <a:rPr lang="ar-SA" dirty="0" smtClean="0"/>
              <a:t>بدرية </a:t>
            </a:r>
            <a:r>
              <a:rPr lang="ar-SA" smtClean="0"/>
              <a:t>الجهني</a:t>
            </a:r>
            <a:endParaRPr lang="en-US" dirty="0"/>
          </a:p>
        </p:txBody>
      </p:sp>
      <p:sp>
        <p:nvSpPr>
          <p:cNvPr id="5" name="Rectangle 46"/>
          <p:cNvSpPr>
            <a:spLocks noGrp="1" noChangeArrowheads="1"/>
          </p:cNvSpPr>
          <p:nvPr>
            <p:ph type="sldNum" sz="quarter" idx="12"/>
          </p:nvPr>
        </p:nvSpPr>
        <p:spPr>
          <a:xfrm>
            <a:off x="6553200" y="6243638"/>
            <a:ext cx="2133600" cy="457200"/>
          </a:xfrm>
          <a:prstGeom prst="rect">
            <a:avLst/>
          </a:prstGeom>
        </p:spPr>
        <p:txBody>
          <a:bodyPr/>
          <a:lstStyle/>
          <a:p>
            <a:fld id="{31A1212C-CC15-40EC-BD18-FF9B3B8B3485}" type="slidenum">
              <a:rPr lang="ar-SA"/>
              <a:pPr/>
              <a:t>188</a:t>
            </a:fld>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143001"/>
          </a:xfrm>
        </p:spPr>
        <p:txBody>
          <a:bodyPr rtlCol="1">
            <a:normAutofit/>
          </a:bodyPr>
          <a:lstStyle/>
          <a:p>
            <a:pPr>
              <a:defRPr/>
            </a:pPr>
            <a:r>
              <a:rPr lang="ar-SA" sz="6600" b="1" dirty="0" smtClean="0">
                <a:solidFill>
                  <a:schemeClr val="bg1"/>
                </a:solidFill>
                <a:effectLst>
                  <a:outerShdw blurRad="38100" dist="38100" dir="2700000" algn="tl">
                    <a:srgbClr val="000000">
                      <a:alpha val="43137"/>
                    </a:srgbClr>
                  </a:outerShdw>
                </a:effectLst>
              </a:rPr>
              <a:t>الصراع التنظيمي</a:t>
            </a:r>
          </a:p>
        </p:txBody>
      </p:sp>
      <p:graphicFrame>
        <p:nvGraphicFramePr>
          <p:cNvPr id="6" name="عنصر نائب للمحتوى 5"/>
          <p:cNvGraphicFramePr>
            <a:graphicFrameLocks noGrp="1"/>
          </p:cNvGraphicFramePr>
          <p:nvPr>
            <p:ph idx="1"/>
          </p:nvPr>
        </p:nvGraphicFramePr>
        <p:xfrm>
          <a:off x="214282" y="1000108"/>
          <a:ext cx="8715436"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dirty="0" smtClean="0"/>
              <a:t>أ .بدرية الجهني </a:t>
            </a:r>
            <a:endParaRPr lang="ar-SA" dirty="0"/>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189</a:t>
            </a:fld>
            <a:endParaRPr lang="ar-SA" dirty="0"/>
          </a:p>
        </p:txBody>
      </p:sp>
      <p:pic>
        <p:nvPicPr>
          <p:cNvPr id="7" name="Picture 4" descr="bd06990_"/>
          <p:cNvPicPr>
            <a:picLocks noChangeAspect="1" noChangeArrowheads="1"/>
          </p:cNvPicPr>
          <p:nvPr/>
        </p:nvPicPr>
        <p:blipFill>
          <a:blip r:embed="rId8" cstate="print">
            <a:lum contrast="22000"/>
          </a:blip>
          <a:srcRect/>
          <a:stretch>
            <a:fillRect/>
          </a:stretch>
        </p:blipFill>
        <p:spPr>
          <a:xfrm>
            <a:off x="428596" y="714356"/>
            <a:ext cx="2500330" cy="1899255"/>
          </a:xfrm>
          <a:prstGeom prst="rect">
            <a:avLst/>
          </a:prstGeom>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graphicEl>
                                              <a:dgm id="{83D396EA-4F6F-474E-958D-D0FEF631E635}"/>
                                            </p:graphicEl>
                                          </p:spTgt>
                                        </p:tgtEl>
                                        <p:attrNameLst>
                                          <p:attrName>style.visibility</p:attrName>
                                        </p:attrNameLst>
                                      </p:cBhvr>
                                      <p:to>
                                        <p:strVal val="visible"/>
                                      </p:to>
                                    </p:set>
                                    <p:anim calcmode="lin" valueType="num">
                                      <p:cBhvr additive="base">
                                        <p:cTn id="19" dur="2000" fill="hold"/>
                                        <p:tgtEl>
                                          <p:spTgt spid="6">
                                            <p:graphicEl>
                                              <a:dgm id="{83D396EA-4F6F-474E-958D-D0FEF631E635}"/>
                                            </p:graphic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
                                            <p:graphicEl>
                                              <a:dgm id="{83D396EA-4F6F-474E-958D-D0FEF631E63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graphicEl>
                                              <a:dgm id="{178CC057-19EC-4285-BF04-22C8663F0241}"/>
                                            </p:graphicEl>
                                          </p:spTgt>
                                        </p:tgtEl>
                                        <p:attrNameLst>
                                          <p:attrName>style.visibility</p:attrName>
                                        </p:attrNameLst>
                                      </p:cBhvr>
                                      <p:to>
                                        <p:strVal val="visible"/>
                                      </p:to>
                                    </p:set>
                                    <p:anim calcmode="lin" valueType="num">
                                      <p:cBhvr additive="base">
                                        <p:cTn id="25" dur="2000" fill="hold"/>
                                        <p:tgtEl>
                                          <p:spTgt spid="6">
                                            <p:graphicEl>
                                              <a:dgm id="{178CC057-19EC-4285-BF04-22C8663F0241}"/>
                                            </p:graphic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
                                            <p:graphicEl>
                                              <a:dgm id="{178CC057-19EC-4285-BF04-22C8663F0241}"/>
                                            </p:graphic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graphicEl>
                                              <a:dgm id="{483DDA8A-2493-41FC-B332-228D45F95CC5}"/>
                                            </p:graphicEl>
                                          </p:spTgt>
                                        </p:tgtEl>
                                        <p:attrNameLst>
                                          <p:attrName>style.visibility</p:attrName>
                                        </p:attrNameLst>
                                      </p:cBhvr>
                                      <p:to>
                                        <p:strVal val="visible"/>
                                      </p:to>
                                    </p:set>
                                    <p:anim calcmode="lin" valueType="num">
                                      <p:cBhvr additive="base">
                                        <p:cTn id="29" dur="2000" fill="hold"/>
                                        <p:tgtEl>
                                          <p:spTgt spid="6">
                                            <p:graphicEl>
                                              <a:dgm id="{483DDA8A-2493-41FC-B332-228D45F95CC5}"/>
                                            </p:graphic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6">
                                            <p:graphicEl>
                                              <a:dgm id="{483DDA8A-2493-41FC-B332-228D45F95CC5}"/>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6">
                                            <p:graphicEl>
                                              <a:dgm id="{56EA6951-1B39-480B-A788-42A1D958D5EB}"/>
                                            </p:graphicEl>
                                          </p:spTgt>
                                        </p:tgtEl>
                                        <p:attrNameLst>
                                          <p:attrName>style.visibility</p:attrName>
                                        </p:attrNameLst>
                                      </p:cBhvr>
                                      <p:to>
                                        <p:strVal val="visible"/>
                                      </p:to>
                                    </p:set>
                                    <p:anim calcmode="lin" valueType="num">
                                      <p:cBhvr additive="base">
                                        <p:cTn id="35" dur="2000" fill="hold"/>
                                        <p:tgtEl>
                                          <p:spTgt spid="6">
                                            <p:graphicEl>
                                              <a:dgm id="{56EA6951-1B39-480B-A788-42A1D958D5EB}"/>
                                            </p:graphic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6">
                                            <p:graphicEl>
                                              <a:dgm id="{56EA6951-1B39-480B-A788-42A1D958D5EB}"/>
                                            </p:graphic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6">
                                            <p:graphicEl>
                                              <a:dgm id="{F8F37623-B8DB-4FC6-8732-A17E23D67DEE}"/>
                                            </p:graphicEl>
                                          </p:spTgt>
                                        </p:tgtEl>
                                        <p:attrNameLst>
                                          <p:attrName>style.visibility</p:attrName>
                                        </p:attrNameLst>
                                      </p:cBhvr>
                                      <p:to>
                                        <p:strVal val="visible"/>
                                      </p:to>
                                    </p:set>
                                    <p:anim calcmode="lin" valueType="num">
                                      <p:cBhvr additive="base">
                                        <p:cTn id="39" dur="2000" fill="hold"/>
                                        <p:tgtEl>
                                          <p:spTgt spid="6">
                                            <p:graphicEl>
                                              <a:dgm id="{F8F37623-B8DB-4FC6-8732-A17E23D67DEE}"/>
                                            </p:graphic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6">
                                            <p:graphicEl>
                                              <a:dgm id="{F8F37623-B8DB-4FC6-8732-A17E23D67DEE}"/>
                                            </p:graphicEl>
                                          </p:spTgt>
                                        </p:tgtEl>
                                        <p:attrNameLst>
                                          <p:attrName>ppt_y</p:attrName>
                                        </p:attrNameLst>
                                      </p:cBhvr>
                                      <p:tavLst>
                                        <p:tav tm="0">
                                          <p:val>
                                            <p:strVal val="1+#ppt_h/2"/>
                                          </p:val>
                                        </p:tav>
                                        <p:tav tm="100000">
                                          <p:val>
                                            <p:strVal val="#ppt_y"/>
                                          </p:val>
                                        </p:tav>
                                      </p:tavLst>
                                    </p:anim>
                                  </p:childTnLst>
                                </p:cTn>
                              </p:par>
                              <p:par>
                                <p:cTn id="41" presetID="54" presetClass="entr" presetSubtype="0" accel="10000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strVal val="#ppt_w*0.05"/>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anim calcmode="lin" valueType="num">
                                      <p:cBhvr>
                                        <p:cTn id="45" dur="500" fill="hold"/>
                                        <p:tgtEl>
                                          <p:spTgt spid="7"/>
                                        </p:tgtEl>
                                        <p:attrNameLst>
                                          <p:attrName>ppt_x</p:attrName>
                                        </p:attrNameLst>
                                      </p:cBhvr>
                                      <p:tavLst>
                                        <p:tav tm="0">
                                          <p:val>
                                            <p:strVal val="#ppt_x-.2"/>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ar-SA" b="1" dirty="0" smtClean="0">
                <a:solidFill>
                  <a:schemeClr val="tx2">
                    <a:lumMod val="75000"/>
                  </a:schemeClr>
                </a:solidFill>
                <a:effectLst>
                  <a:outerShdw blurRad="38100" dist="38100" dir="2700000" algn="tl">
                    <a:srgbClr val="C0C0C0"/>
                  </a:outerShdw>
                </a:effectLst>
              </a:rPr>
              <a:t> المنهج السلوكي ” </a:t>
            </a:r>
            <a:r>
              <a:rPr lang="ar-SA" b="1" dirty="0" err="1" smtClean="0">
                <a:solidFill>
                  <a:schemeClr val="tx2">
                    <a:lumMod val="75000"/>
                  </a:schemeClr>
                </a:solidFill>
                <a:effectLst>
                  <a:outerShdw blurRad="38100" dist="38100" dir="2700000" algn="tl">
                    <a:srgbClr val="C0C0C0"/>
                  </a:outerShdw>
                </a:effectLst>
              </a:rPr>
              <a:t>ماسلو</a:t>
            </a:r>
            <a:r>
              <a:rPr lang="ar-SA" b="1" dirty="0" smtClean="0">
                <a:solidFill>
                  <a:schemeClr val="tx2">
                    <a:lumMod val="75000"/>
                  </a:schemeClr>
                </a:solidFill>
                <a:effectLst>
                  <a:outerShdw blurRad="38100" dist="38100" dir="2700000" algn="tl">
                    <a:srgbClr val="C0C0C0"/>
                  </a:outerShdw>
                </a:effectLst>
              </a:rPr>
              <a:t> ”</a:t>
            </a:r>
            <a:r>
              <a:rPr lang="en-US"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endParaRPr lang="ar-SA" dirty="0">
              <a:solidFill>
                <a:schemeClr val="tx2">
                  <a:lumMod val="75000"/>
                </a:schemeClr>
              </a:solidFill>
            </a:endParaRPr>
          </a:p>
        </p:txBody>
      </p:sp>
      <p:sp>
        <p:nvSpPr>
          <p:cNvPr id="4" name="AutoShape 11"/>
          <p:cNvSpPr>
            <a:spLocks noGrp="1" noChangeArrowheads="1"/>
          </p:cNvSpPr>
          <p:nvPr>
            <p:ph idx="1"/>
          </p:nvPr>
        </p:nvSpPr>
        <p:spPr bwMode="auto">
          <a:xfrm>
            <a:off x="214282" y="1214422"/>
            <a:ext cx="8929719" cy="5357850"/>
          </a:xfrm>
          <a:prstGeom prst="flowChartExtract">
            <a:avLst/>
          </a:prstGeom>
          <a:noFill/>
          <a:ln w="38100" algn="ctr">
            <a:solidFill>
              <a:schemeClr val="tx1"/>
            </a:solidFill>
            <a:miter lim="800000"/>
            <a:headEnd/>
            <a:tailEnd/>
          </a:ln>
          <a:effectLst/>
        </p:spPr>
        <p:txBody>
          <a:bodyPr wrap="none" anchor="ctr">
            <a:normAutofit/>
          </a:bodyPr>
          <a:lstStyle/>
          <a:p>
            <a:pPr>
              <a:buNone/>
            </a:pPr>
            <a:endParaRPr lang="ar-SA" b="1" dirty="0" smtClean="0"/>
          </a:p>
          <a:p>
            <a:pPr>
              <a:buNone/>
            </a:pPr>
            <a:r>
              <a:rPr lang="ar-SA" sz="2400" b="1" dirty="0" smtClean="0">
                <a:solidFill>
                  <a:schemeClr val="tx2">
                    <a:lumMod val="60000"/>
                    <a:lumOff val="40000"/>
                  </a:schemeClr>
                </a:solidFill>
              </a:rPr>
              <a:t>الحاجة إلى للآمن (جسدي + نفسي ) </a:t>
            </a:r>
          </a:p>
          <a:p>
            <a:pPr algn="ctr">
              <a:buNone/>
            </a:pPr>
            <a:r>
              <a:rPr lang="ar-SA" sz="2400" b="1" dirty="0" smtClean="0">
                <a:solidFill>
                  <a:schemeClr val="tx2">
                    <a:lumMod val="60000"/>
                    <a:lumOff val="40000"/>
                  </a:schemeClr>
                </a:solidFill>
                <a:latin typeface="Times New Roman" pitchFamily="18" charset="0"/>
                <a:ea typeface="Times New Roman" pitchFamily="18" charset="0"/>
                <a:cs typeface="Simplified Arabic" pitchFamily="2" charset="-78"/>
              </a:rPr>
              <a:t>" الأمن ضد الأخطار </a:t>
            </a:r>
            <a:r>
              <a:rPr lang="ar-SA" sz="2400" b="1" dirty="0" err="1" smtClean="0">
                <a:solidFill>
                  <a:schemeClr val="tx2">
                    <a:lumMod val="60000"/>
                    <a:lumOff val="40000"/>
                  </a:schemeClr>
                </a:solidFill>
                <a:latin typeface="Times New Roman" pitchFamily="18" charset="0"/>
                <a:ea typeface="Times New Roman" pitchFamily="18" charset="0"/>
                <a:cs typeface="Simplified Arabic" pitchFamily="2" charset="-78"/>
              </a:rPr>
              <a:t>و</a:t>
            </a:r>
            <a:r>
              <a:rPr lang="ar-SA" sz="2400" b="1" dirty="0" smtClean="0">
                <a:solidFill>
                  <a:schemeClr val="tx2">
                    <a:lumMod val="60000"/>
                    <a:lumOff val="40000"/>
                  </a:schemeClr>
                </a:solidFill>
                <a:latin typeface="Times New Roman" pitchFamily="18" charset="0"/>
                <a:ea typeface="Times New Roman" pitchFamily="18" charset="0"/>
                <a:cs typeface="Simplified Arabic" pitchFamily="2" charset="-78"/>
              </a:rPr>
              <a:t> الحوادث – الأمن  </a:t>
            </a:r>
            <a:r>
              <a:rPr lang="ar-SA" sz="2400" b="1" dirty="0" err="1" smtClean="0">
                <a:solidFill>
                  <a:schemeClr val="tx2">
                    <a:lumMod val="60000"/>
                    <a:lumOff val="40000"/>
                  </a:schemeClr>
                </a:solidFill>
                <a:latin typeface="Times New Roman" pitchFamily="18" charset="0"/>
                <a:ea typeface="Times New Roman" pitchFamily="18" charset="0"/>
                <a:cs typeface="Simplified Arabic" pitchFamily="2" charset="-78"/>
              </a:rPr>
              <a:t>و</a:t>
            </a:r>
            <a:r>
              <a:rPr lang="ar-SA" sz="2400" b="1" dirty="0" smtClean="0">
                <a:solidFill>
                  <a:schemeClr val="tx2">
                    <a:lumMod val="60000"/>
                    <a:lumOff val="40000"/>
                  </a:schemeClr>
                </a:solidFill>
                <a:latin typeface="Times New Roman" pitchFamily="18" charset="0"/>
                <a:ea typeface="Times New Roman" pitchFamily="18" charset="0"/>
                <a:cs typeface="Simplified Arabic" pitchFamily="2" charset="-78"/>
              </a:rPr>
              <a:t> </a:t>
            </a:r>
            <a:r>
              <a:rPr lang="ar-SA" sz="2400" b="1" dirty="0" err="1" smtClean="0">
                <a:solidFill>
                  <a:schemeClr val="tx2">
                    <a:lumMod val="60000"/>
                    <a:lumOff val="40000"/>
                  </a:schemeClr>
                </a:solidFill>
                <a:latin typeface="Times New Roman" pitchFamily="18" charset="0"/>
                <a:ea typeface="Times New Roman" pitchFamily="18" charset="0"/>
                <a:cs typeface="Simplified Arabic" pitchFamily="2" charset="-78"/>
              </a:rPr>
              <a:t>الإستقرار</a:t>
            </a:r>
            <a:r>
              <a:rPr lang="ar-SA" sz="2400" b="1" dirty="0" smtClean="0">
                <a:solidFill>
                  <a:schemeClr val="tx2">
                    <a:lumMod val="60000"/>
                    <a:lumOff val="40000"/>
                  </a:schemeClr>
                </a:solidFill>
                <a:latin typeface="Times New Roman" pitchFamily="18" charset="0"/>
                <a:ea typeface="Times New Roman" pitchFamily="18" charset="0"/>
                <a:cs typeface="Simplified Arabic" pitchFamily="2" charset="-78"/>
              </a:rPr>
              <a:t> الوظيفي "</a:t>
            </a:r>
            <a:endParaRPr lang="ar-SA" sz="2400" dirty="0" smtClean="0">
              <a:solidFill>
                <a:schemeClr val="tx2">
                  <a:lumMod val="60000"/>
                  <a:lumOff val="40000"/>
                </a:schemeClr>
              </a:solidFill>
            </a:endParaRPr>
          </a:p>
          <a:p>
            <a:pPr>
              <a:buNone/>
            </a:pPr>
            <a:r>
              <a:rPr lang="ar-SA" sz="2400" b="1" dirty="0" smtClean="0">
                <a:solidFill>
                  <a:schemeClr val="accent6">
                    <a:lumMod val="75000"/>
                  </a:schemeClr>
                </a:solidFill>
              </a:rPr>
              <a:t>الاحتياجات الفسيولوجية ( الأولية )</a:t>
            </a:r>
          </a:p>
          <a:p>
            <a:pPr>
              <a:buNone/>
            </a:pPr>
            <a:r>
              <a:rPr lang="ar-SA" sz="2400" b="1" dirty="0" smtClean="0">
                <a:solidFill>
                  <a:schemeClr val="accent6">
                    <a:lumMod val="75000"/>
                  </a:schemeClr>
                </a:solidFill>
              </a:rPr>
              <a:t>[ ماء + هواء + مأكل +مشرب + راحة ]</a:t>
            </a:r>
            <a:endParaRPr lang="ar-SA" sz="2400" dirty="0">
              <a:solidFill>
                <a:schemeClr val="accent6">
                  <a:lumMod val="75000"/>
                </a:schemeClr>
              </a:solidFill>
            </a:endParaRPr>
          </a:p>
        </p:txBody>
      </p:sp>
      <p:sp>
        <p:nvSpPr>
          <p:cNvPr id="15" name="عنصر نائب للتذييل 14"/>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19</a:t>
            </a:fld>
            <a:endParaRPr lang="ar-SA"/>
          </a:p>
        </p:txBody>
      </p:sp>
      <p:sp>
        <p:nvSpPr>
          <p:cNvPr id="7" name="Line 12"/>
          <p:cNvSpPr>
            <a:spLocks noChangeShapeType="1"/>
          </p:cNvSpPr>
          <p:nvPr/>
        </p:nvSpPr>
        <p:spPr bwMode="auto">
          <a:xfrm flipH="1" flipV="1">
            <a:off x="1071539" y="5572141"/>
            <a:ext cx="7072363" cy="45719"/>
          </a:xfrm>
          <a:prstGeom prst="line">
            <a:avLst/>
          </a:prstGeom>
          <a:noFill/>
          <a:ln w="38100">
            <a:solidFill>
              <a:schemeClr val="tx1"/>
            </a:solidFill>
            <a:round/>
            <a:headEnd/>
            <a:tailEnd/>
          </a:ln>
        </p:spPr>
        <p:txBody>
          <a:bodyPr/>
          <a:lstStyle/>
          <a:p>
            <a:endParaRPr lang="ar-SA"/>
          </a:p>
        </p:txBody>
      </p:sp>
      <p:sp>
        <p:nvSpPr>
          <p:cNvPr id="8" name="Line 13"/>
          <p:cNvSpPr>
            <a:spLocks noChangeShapeType="1"/>
          </p:cNvSpPr>
          <p:nvPr/>
        </p:nvSpPr>
        <p:spPr bwMode="auto">
          <a:xfrm flipH="1">
            <a:off x="1928795" y="4572009"/>
            <a:ext cx="5286411" cy="45719"/>
          </a:xfrm>
          <a:prstGeom prst="line">
            <a:avLst/>
          </a:prstGeom>
          <a:noFill/>
          <a:ln w="38100">
            <a:solidFill>
              <a:schemeClr val="tx1"/>
            </a:solidFill>
            <a:round/>
            <a:headEnd/>
            <a:tailEnd/>
          </a:ln>
        </p:spPr>
        <p:txBody>
          <a:bodyPr/>
          <a:lstStyle/>
          <a:p>
            <a:endParaRPr lang="ar-SA"/>
          </a:p>
        </p:txBody>
      </p:sp>
      <p:sp>
        <p:nvSpPr>
          <p:cNvPr id="9" name="Line 14"/>
          <p:cNvSpPr>
            <a:spLocks noChangeShapeType="1"/>
          </p:cNvSpPr>
          <p:nvPr/>
        </p:nvSpPr>
        <p:spPr bwMode="auto">
          <a:xfrm flipH="1" flipV="1">
            <a:off x="2571736" y="3714751"/>
            <a:ext cx="4214843" cy="71438"/>
          </a:xfrm>
          <a:prstGeom prst="line">
            <a:avLst/>
          </a:prstGeom>
          <a:noFill/>
          <a:ln w="38100">
            <a:solidFill>
              <a:schemeClr val="tx1"/>
            </a:solidFill>
            <a:round/>
            <a:headEnd/>
            <a:tailEnd/>
          </a:ln>
        </p:spPr>
        <p:txBody>
          <a:bodyPr/>
          <a:lstStyle/>
          <a:p>
            <a:endParaRPr lang="ar-SA"/>
          </a:p>
        </p:txBody>
      </p:sp>
      <p:sp>
        <p:nvSpPr>
          <p:cNvPr id="10" name="Line 16"/>
          <p:cNvSpPr>
            <a:spLocks noChangeShapeType="1"/>
          </p:cNvSpPr>
          <p:nvPr/>
        </p:nvSpPr>
        <p:spPr bwMode="auto">
          <a:xfrm flipH="1" flipV="1">
            <a:off x="3571868" y="2546026"/>
            <a:ext cx="2286016" cy="45719"/>
          </a:xfrm>
          <a:prstGeom prst="line">
            <a:avLst/>
          </a:prstGeom>
          <a:noFill/>
          <a:ln w="38100">
            <a:solidFill>
              <a:schemeClr val="tx1"/>
            </a:solidFill>
            <a:round/>
            <a:headEnd/>
            <a:tailEnd/>
          </a:ln>
        </p:spPr>
        <p:txBody>
          <a:bodyPr/>
          <a:lstStyle/>
          <a:p>
            <a:endParaRPr lang="ar-SA"/>
          </a:p>
        </p:txBody>
      </p:sp>
      <p:sp>
        <p:nvSpPr>
          <p:cNvPr id="11" name="مستطيل 10"/>
          <p:cNvSpPr/>
          <p:nvPr/>
        </p:nvSpPr>
        <p:spPr>
          <a:xfrm>
            <a:off x="1500166" y="3714753"/>
            <a:ext cx="6357983" cy="830997"/>
          </a:xfrm>
          <a:prstGeom prst="rect">
            <a:avLst/>
          </a:prstGeom>
        </p:spPr>
        <p:txBody>
          <a:bodyPr wrap="square">
            <a:spAutoFit/>
          </a:bodyPr>
          <a:lstStyle/>
          <a:p>
            <a:pPr algn="ctr"/>
            <a:r>
              <a:rPr lang="ar-SA" sz="2400" b="1" dirty="0" smtClean="0">
                <a:solidFill>
                  <a:schemeClr val="accent6">
                    <a:lumMod val="75000"/>
                  </a:schemeClr>
                </a:solidFill>
              </a:rPr>
              <a:t>الحاجة إلى الحب الاجتماعي</a:t>
            </a:r>
          </a:p>
          <a:p>
            <a:pPr algn="ctr"/>
            <a:r>
              <a:rPr lang="ar-SA" sz="2400" b="1" dirty="0" smtClean="0">
                <a:solidFill>
                  <a:schemeClr val="accent6">
                    <a:lumMod val="75000"/>
                  </a:schemeClr>
                </a:solidFill>
              </a:rPr>
              <a:t> [ القبول من الغير وعضوية الاجتماعات ]  </a:t>
            </a:r>
            <a:endParaRPr lang="ar-SA" sz="2400" dirty="0">
              <a:solidFill>
                <a:schemeClr val="accent6">
                  <a:lumMod val="75000"/>
                </a:schemeClr>
              </a:solidFill>
            </a:endParaRPr>
          </a:p>
        </p:txBody>
      </p:sp>
      <p:sp>
        <p:nvSpPr>
          <p:cNvPr id="12" name="مستطيل 11"/>
          <p:cNvSpPr/>
          <p:nvPr/>
        </p:nvSpPr>
        <p:spPr>
          <a:xfrm>
            <a:off x="3000364" y="2571745"/>
            <a:ext cx="3143272" cy="1138773"/>
          </a:xfrm>
          <a:prstGeom prst="rect">
            <a:avLst/>
          </a:prstGeom>
        </p:spPr>
        <p:txBody>
          <a:bodyPr wrap="square">
            <a:spAutoFit/>
          </a:bodyPr>
          <a:lstStyle/>
          <a:p>
            <a:pPr algn="ctr"/>
            <a:r>
              <a:rPr lang="ar-SA" sz="2400" b="1" dirty="0" smtClean="0">
                <a:solidFill>
                  <a:schemeClr val="tx2">
                    <a:lumMod val="60000"/>
                    <a:lumOff val="40000"/>
                  </a:schemeClr>
                </a:solidFill>
              </a:rPr>
              <a:t>الحاجة إلى الاعتراف والتقدير</a:t>
            </a:r>
          </a:p>
          <a:p>
            <a:pPr algn="ctr"/>
            <a:r>
              <a:rPr lang="ar-SA" sz="2400" b="1" dirty="0" smtClean="0">
                <a:solidFill>
                  <a:schemeClr val="tx2">
                    <a:lumMod val="60000"/>
                    <a:lumOff val="40000"/>
                  </a:schemeClr>
                </a:solidFill>
              </a:rPr>
              <a:t> </a:t>
            </a:r>
            <a:r>
              <a:rPr lang="ar-SA" sz="2000" b="1" dirty="0" smtClean="0">
                <a:solidFill>
                  <a:schemeClr val="tx2">
                    <a:lumMod val="60000"/>
                    <a:lumOff val="40000"/>
                  </a:schemeClr>
                </a:solidFill>
              </a:rPr>
              <a:t>[ الشعور بالأهمية + التقدير + الاستقلالية ] مقارنة بالآخرين  </a:t>
            </a:r>
            <a:endParaRPr lang="ar-SA" sz="2000" dirty="0">
              <a:solidFill>
                <a:schemeClr val="tx2">
                  <a:lumMod val="60000"/>
                  <a:lumOff val="40000"/>
                </a:schemeClr>
              </a:solidFill>
            </a:endParaRPr>
          </a:p>
        </p:txBody>
      </p:sp>
      <p:sp>
        <p:nvSpPr>
          <p:cNvPr id="13" name="مستطيل 12"/>
          <p:cNvSpPr/>
          <p:nvPr/>
        </p:nvSpPr>
        <p:spPr>
          <a:xfrm>
            <a:off x="3286116" y="1571612"/>
            <a:ext cx="2857520" cy="892552"/>
          </a:xfrm>
          <a:prstGeom prst="rect">
            <a:avLst/>
          </a:prstGeom>
        </p:spPr>
        <p:txBody>
          <a:bodyPr wrap="square">
            <a:spAutoFit/>
          </a:bodyPr>
          <a:lstStyle/>
          <a:p>
            <a:pPr algn="ctr"/>
            <a:r>
              <a:rPr lang="ar-SA" sz="2800" b="1" dirty="0" smtClean="0"/>
              <a:t> </a:t>
            </a:r>
            <a:r>
              <a:rPr lang="ar-SA" sz="2400" b="1" dirty="0" smtClean="0">
                <a:solidFill>
                  <a:schemeClr val="accent6">
                    <a:lumMod val="75000"/>
                  </a:schemeClr>
                </a:solidFill>
              </a:rPr>
              <a:t>الحاجة</a:t>
            </a:r>
          </a:p>
          <a:p>
            <a:pPr algn="ctr"/>
            <a:r>
              <a:rPr lang="ar-SA" sz="2400" b="1" dirty="0" smtClean="0">
                <a:solidFill>
                  <a:schemeClr val="accent6">
                    <a:lumMod val="75000"/>
                  </a:schemeClr>
                </a:solidFill>
              </a:rPr>
              <a:t> إلى تحقيق الذات </a:t>
            </a:r>
            <a:endParaRPr lang="ar-SA" sz="24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p:cTn id="15" dur="500" fill="hold"/>
                                        <p:tgtEl>
                                          <p:spTgt spid="4">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bg/>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checkerboard(across)">
                                      <p:cBhvr>
                                        <p:cTn id="50" dur="500"/>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checkerboard(across)">
                                      <p:cBhvr>
                                        <p:cTn id="55" dur="500"/>
                                        <p:tgtEl>
                                          <p:spTgt spid="4">
                                            <p:txEl>
                                              <p:pRg st="1" end="1"/>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checkerboard(across)">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checkerboard(across)">
                                      <p:cBhvr>
                                        <p:cTn id="63" dur="500"/>
                                        <p:tgtEl>
                                          <p:spTgt spid="11">
                                            <p:txEl>
                                              <p:pRg st="0" end="0"/>
                                            </p:txEl>
                                          </p:spTgt>
                                        </p:tgtEl>
                                      </p:cBhvr>
                                    </p:animEffect>
                                  </p:childTnLst>
                                </p:cTn>
                              </p:par>
                              <p:par>
                                <p:cTn id="64" presetID="5" presetClass="entr" presetSubtype="10" fill="hold" nodeType="withEffect">
                                  <p:stCondLst>
                                    <p:cond delay="0"/>
                                  </p:stCondLst>
                                  <p:childTnLst>
                                    <p:set>
                                      <p:cBhvr>
                                        <p:cTn id="65" dur="1" fill="hold">
                                          <p:stCondLst>
                                            <p:cond delay="0"/>
                                          </p:stCondLst>
                                        </p:cTn>
                                        <p:tgtEl>
                                          <p:spTgt spid="11">
                                            <p:txEl>
                                              <p:pRg st="1" end="1"/>
                                            </p:txEl>
                                          </p:spTgt>
                                        </p:tgtEl>
                                        <p:attrNameLst>
                                          <p:attrName>style.visibility</p:attrName>
                                        </p:attrNameLst>
                                      </p:cBhvr>
                                      <p:to>
                                        <p:strVal val="visible"/>
                                      </p:to>
                                    </p:set>
                                    <p:animEffect transition="in" filter="checkerboard(across)">
                                      <p:cBhvr>
                                        <p:cTn id="66" dur="500"/>
                                        <p:tgtEl>
                                          <p:spTgt spid="11">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1" dur="500"/>
                                        <p:tgtEl>
                                          <p:spTgt spid="12">
                                            <p:txEl>
                                              <p:pRg st="0" end="0"/>
                                            </p:txEl>
                                          </p:spTgt>
                                        </p:tgtEl>
                                      </p:cBhvr>
                                    </p:animEffect>
                                  </p:childTnLst>
                                </p:cTn>
                              </p:par>
                              <p:par>
                                <p:cTn id="72" presetID="5" presetClass="entr" presetSubtype="10" fill="hold" nodeType="withEffect">
                                  <p:stCondLst>
                                    <p:cond delay="0"/>
                                  </p:stCondLst>
                                  <p:childTnLst>
                                    <p:set>
                                      <p:cBhvr>
                                        <p:cTn id="73" dur="1" fill="hold">
                                          <p:stCondLst>
                                            <p:cond delay="0"/>
                                          </p:stCondLst>
                                        </p:cTn>
                                        <p:tgtEl>
                                          <p:spTgt spid="12">
                                            <p:txEl>
                                              <p:pRg st="1" end="1"/>
                                            </p:txEl>
                                          </p:spTgt>
                                        </p:tgtEl>
                                        <p:attrNameLst>
                                          <p:attrName>style.visibility</p:attrName>
                                        </p:attrNameLst>
                                      </p:cBhvr>
                                      <p:to>
                                        <p:strVal val="visible"/>
                                      </p:to>
                                    </p:set>
                                    <p:animEffect transition="in" filter="checkerboard(across)">
                                      <p:cBhvr>
                                        <p:cTn id="74" dur="500"/>
                                        <p:tgtEl>
                                          <p:spTgt spid="12">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9" dur="500"/>
                                        <p:tgtEl>
                                          <p:spTgt spid="13">
                                            <p:txEl>
                                              <p:pRg st="0" end="0"/>
                                            </p:txEl>
                                          </p:spTgt>
                                        </p:tgtEl>
                                      </p:cBhvr>
                                    </p:animEffect>
                                  </p:childTnLst>
                                </p:cTn>
                              </p:par>
                              <p:par>
                                <p:cTn id="80" presetID="5" presetClass="entr" presetSubtype="10" fill="hold" nodeType="withEffect">
                                  <p:stCondLst>
                                    <p:cond delay="0"/>
                                  </p:stCondLst>
                                  <p:childTnLst>
                                    <p:set>
                                      <p:cBhvr>
                                        <p:cTn id="81" dur="1" fill="hold">
                                          <p:stCondLst>
                                            <p:cond delay="0"/>
                                          </p:stCondLst>
                                        </p:cTn>
                                        <p:tgtEl>
                                          <p:spTgt spid="13">
                                            <p:txEl>
                                              <p:pRg st="1" end="1"/>
                                            </p:txEl>
                                          </p:spTgt>
                                        </p:tgtEl>
                                        <p:attrNameLst>
                                          <p:attrName>style.visibility</p:attrName>
                                        </p:attrNameLst>
                                      </p:cBhvr>
                                      <p:to>
                                        <p:strVal val="visible"/>
                                      </p:to>
                                    </p:set>
                                    <p:animEffect transition="in" filter="checkerboard(across)">
                                      <p:cBhvr>
                                        <p:cTn id="8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P spid="7" grpId="0" animBg="1"/>
      <p:bldP spid="8" grpId="0" animBg="1"/>
      <p:bldP spid="9" grpId="0" animBg="1"/>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خصائص الصراع</a:t>
            </a:r>
            <a:endParaRPr lang="ar-SA" sz="48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600201"/>
            <a:ext cx="9001156" cy="4525963"/>
          </a:xfrm>
        </p:spPr>
        <p:txBody>
          <a:bodyPr>
            <a:normAutofit/>
          </a:bodyPr>
          <a:lstStyle/>
          <a:p>
            <a:pP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وعي كل طرف من أطراف النزاع وإدراكه للطرف الآخر.</a:t>
            </a:r>
          </a:p>
          <a:p>
            <a:pP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حرص كل طرف من أطراف النزاع على إلحاق الضرر</a:t>
            </a:r>
          </a:p>
          <a:p>
            <a:pPr>
              <a:buFont typeface="Wingdings" pitchFamily="2" charset="2"/>
              <a:buNone/>
            </a:pPr>
            <a:r>
              <a:rPr lang="ar-SA" sz="3600" b="1" dirty="0" smtClean="0">
                <a:solidFill>
                  <a:schemeClr val="tx2">
                    <a:lumMod val="75000"/>
                  </a:schemeClr>
                </a:solidFill>
                <a:effectLst>
                  <a:outerShdw blurRad="38100" dist="38100" dir="2700000" algn="tl">
                    <a:srgbClr val="000000">
                      <a:alpha val="43137"/>
                    </a:srgbClr>
                  </a:outerShdw>
                </a:effectLst>
              </a:rPr>
              <a:t>      بالأخر.</a:t>
            </a:r>
          </a:p>
          <a:p>
            <a:pPr>
              <a:buClr>
                <a:srgbClr val="00B0F0"/>
              </a:buCl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قدرة الأطراف المتنازعة على إلحاق الضرر </a:t>
            </a:r>
            <a:r>
              <a:rPr lang="ar-SA" sz="3600" b="1" dirty="0" err="1" smtClean="0">
                <a:solidFill>
                  <a:schemeClr val="tx2">
                    <a:lumMod val="75000"/>
                  </a:schemeClr>
                </a:solidFill>
                <a:effectLst>
                  <a:outerShdw blurRad="38100" dist="38100" dir="2700000" algn="tl">
                    <a:srgbClr val="000000">
                      <a:alpha val="43137"/>
                    </a:srgbClr>
                  </a:outerShdw>
                </a:effectLst>
              </a:rPr>
              <a:t>ببعضهم</a:t>
            </a:r>
            <a:r>
              <a:rPr lang="ar-SA" sz="3600" b="1" dirty="0" smtClean="0">
                <a:solidFill>
                  <a:schemeClr val="tx2">
                    <a:lumMod val="75000"/>
                  </a:schemeClr>
                </a:solidFill>
                <a:effectLst>
                  <a:outerShdw blurRad="38100" dist="38100" dir="2700000" algn="tl">
                    <a:srgbClr val="000000">
                      <a:alpha val="43137"/>
                    </a:srgbClr>
                  </a:outerShdw>
                </a:effectLst>
              </a:rPr>
              <a:t> البعض.</a:t>
            </a:r>
            <a:endParaRPr lang="en-US" sz="36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190</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par>
                                <p:cTn id="27" presetID="39" presetClass="entr" presetSubtype="0" accel="10000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التنافس والصراع التنظيمي </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600201"/>
            <a:ext cx="9001156" cy="4525963"/>
          </a:xfrm>
        </p:spPr>
        <p:txBody>
          <a:bodyPr/>
          <a:lstStyle/>
          <a:p>
            <a:pP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التنافس يحدث بين الطرفين أثناء محاولة كل منهما لتحقيق هدف معين لكن دون محاولة إعاقة الطرف الآخر.</a:t>
            </a:r>
          </a:p>
          <a:p>
            <a:pPr>
              <a:buFont typeface="Wingdings" pitchFamily="2" charset="2"/>
              <a:buNone/>
            </a:pPr>
            <a:endParaRPr lang="ar-SA" sz="3600" b="1" dirty="0" smtClean="0">
              <a:solidFill>
                <a:schemeClr val="tx2">
                  <a:lumMod val="75000"/>
                </a:schemeClr>
              </a:solidFill>
              <a:effectLst>
                <a:outerShdw blurRad="38100" dist="38100" dir="2700000" algn="tl">
                  <a:srgbClr val="000000">
                    <a:alpha val="43137"/>
                  </a:srgbClr>
                </a:outerShdw>
              </a:effectLst>
            </a:endParaRPr>
          </a:p>
          <a:p>
            <a:pP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 الصراع حيث يحاول كل طرف وضع العقبات والعوائق التي تحد من تمكن الطرف الآخر من تحقيق أهدافه. </a:t>
            </a:r>
            <a:endParaRPr lang="en-US" sz="3600" b="1" dirty="0" smtClean="0">
              <a:solidFill>
                <a:schemeClr val="tx2">
                  <a:lumMod val="75000"/>
                </a:schemeClr>
              </a:solidFill>
              <a:effectLst>
                <a:outerShdw blurRad="38100" dist="38100" dir="2700000" algn="tl">
                  <a:srgbClr val="000000">
                    <a:alpha val="43137"/>
                  </a:srgbClr>
                </a:outerShdw>
              </a:effectLst>
            </a:endParaRPr>
          </a:p>
          <a:p>
            <a:pPr>
              <a:buNone/>
            </a:pPr>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191</a:t>
            </a:fld>
            <a:endParaRPr lang="ar-SA"/>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أهمية دراسة الصراع التنظيمي </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85720" y="1428737"/>
            <a:ext cx="8358246" cy="4697428"/>
          </a:xfrm>
        </p:spPr>
        <p:txBody>
          <a:bodyPr/>
          <a:lstStyle/>
          <a:p>
            <a:pPr>
              <a:buClr>
                <a:schemeClr val="accent1"/>
              </a:buClr>
              <a:buFont typeface="Wingdings" pitchFamily="2" charset="2"/>
              <a:buChar char="Ø"/>
            </a:pPr>
            <a:r>
              <a:rPr lang="ar-SA" b="1" dirty="0" smtClean="0">
                <a:effectLst>
                  <a:outerShdw blurRad="38100" dist="38100" dir="2700000" algn="tl">
                    <a:srgbClr val="000000">
                      <a:alpha val="43137"/>
                    </a:srgbClr>
                  </a:outerShdw>
                </a:effectLst>
              </a:rPr>
              <a:t> الإنسان هو العنصر الإنتاجي الأكثر أهمية في تحقيق كفاءة التنظيم . </a:t>
            </a:r>
          </a:p>
          <a:p>
            <a:pPr>
              <a:buClr>
                <a:schemeClr val="accent1"/>
              </a:buClr>
              <a:buFont typeface="Wingdings" pitchFamily="2" charset="2"/>
              <a:buChar char="Ø"/>
            </a:pPr>
            <a:r>
              <a:rPr lang="ar-SA" b="1" dirty="0" smtClean="0">
                <a:effectLst>
                  <a:outerShdw blurRad="38100" dist="38100" dir="2700000" algn="tl">
                    <a:srgbClr val="000000">
                      <a:alpha val="43137"/>
                    </a:srgbClr>
                  </a:outerShdw>
                </a:effectLst>
              </a:rPr>
              <a:t> طبيعة تكوين الإنسان + متطلبات العمل          تجعله في تفاعل مستمر          تناقضات + خلافات          صراع.</a:t>
            </a:r>
          </a:p>
          <a:p>
            <a:pPr>
              <a:buClr>
                <a:schemeClr val="accent1"/>
              </a:buClr>
              <a:buFont typeface="Wingdings" pitchFamily="2" charset="2"/>
              <a:buChar char="Ø"/>
            </a:pPr>
            <a:r>
              <a:rPr lang="ar-SA" b="1" dirty="0" smtClean="0">
                <a:effectLst>
                  <a:outerShdw blurRad="38100" dist="38100" dir="2700000" algn="tl">
                    <a:srgbClr val="000000">
                      <a:alpha val="43137"/>
                    </a:srgbClr>
                  </a:outerShdw>
                </a:effectLst>
              </a:rPr>
              <a:t> لابد من دراسة الصراع + استثماره لصالح المنظمة .  </a:t>
            </a:r>
            <a:endParaRPr lang="en-US" b="1" dirty="0">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192</a:t>
            </a:fld>
            <a:endParaRPr lang="ar-SA"/>
          </a:p>
        </p:txBody>
      </p:sp>
      <p:sp>
        <p:nvSpPr>
          <p:cNvPr id="6" name="سهم للأسفل 5"/>
          <p:cNvSpPr/>
          <p:nvPr/>
        </p:nvSpPr>
        <p:spPr>
          <a:xfrm rot="5400000">
            <a:off x="2285984" y="2357430"/>
            <a:ext cx="42862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للأسفل 6"/>
          <p:cNvSpPr/>
          <p:nvPr/>
        </p:nvSpPr>
        <p:spPr>
          <a:xfrm rot="5400000">
            <a:off x="5715008" y="2857496"/>
            <a:ext cx="42862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للأسفل 7"/>
          <p:cNvSpPr/>
          <p:nvPr/>
        </p:nvSpPr>
        <p:spPr>
          <a:xfrm rot="5400000">
            <a:off x="2107389" y="2893215"/>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childTnLst>
                                </p:cTn>
                              </p:par>
                              <p:par>
                                <p:cTn id="36" presetID="39" presetClass="entr" presetSubtype="0" accel="10000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193</a:t>
            </a:fld>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B62F126A-6E49-46E6-A556-ECC5644E34DC}"/>
                                            </p:graphicEl>
                                          </p:spTgt>
                                        </p:tgtEl>
                                        <p:attrNameLst>
                                          <p:attrName>style.visibility</p:attrName>
                                        </p:attrNameLst>
                                      </p:cBhvr>
                                      <p:to>
                                        <p:strVal val="visible"/>
                                      </p:to>
                                    </p:set>
                                    <p:anim calcmode="lin" valueType="num">
                                      <p:cBhvr>
                                        <p:cTn id="7" dur="500" fill="hold"/>
                                        <p:tgtEl>
                                          <p:spTgt spid="6">
                                            <p:graphicEl>
                                              <a:dgm id="{B62F126A-6E49-46E6-A556-ECC5644E34DC}"/>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B62F126A-6E49-46E6-A556-ECC5644E34DC}"/>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B62F126A-6E49-46E6-A556-ECC5644E34DC}"/>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B62F126A-6E49-46E6-A556-ECC5644E34DC}"/>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B62F126A-6E49-46E6-A556-ECC5644E34DC}"/>
                                            </p:graphic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graphicEl>
                                              <a:dgm id="{4065C6BC-9B06-400B-9534-B11B466E364A}"/>
                                            </p:graphicEl>
                                          </p:spTgt>
                                        </p:tgtEl>
                                        <p:attrNameLst>
                                          <p:attrName>style.visibility</p:attrName>
                                        </p:attrNameLst>
                                      </p:cBhvr>
                                      <p:to>
                                        <p:strVal val="visible"/>
                                      </p:to>
                                    </p:set>
                                    <p:anim calcmode="lin" valueType="num">
                                      <p:cBhvr>
                                        <p:cTn id="14" dur="500" fill="hold"/>
                                        <p:tgtEl>
                                          <p:spTgt spid="6">
                                            <p:graphicEl>
                                              <a:dgm id="{4065C6BC-9B06-400B-9534-B11B466E364A}"/>
                                            </p:graphicEl>
                                          </p:spTgt>
                                        </p:tgtEl>
                                        <p:attrNameLst>
                                          <p:attrName>ppt_w</p:attrName>
                                        </p:attrNameLst>
                                      </p:cBhvr>
                                      <p:tavLst>
                                        <p:tav tm="0">
                                          <p:val>
                                            <p:strVal val="#ppt_w*0.05"/>
                                          </p:val>
                                        </p:tav>
                                        <p:tav tm="100000">
                                          <p:val>
                                            <p:strVal val="#ppt_w"/>
                                          </p:val>
                                        </p:tav>
                                      </p:tavLst>
                                    </p:anim>
                                    <p:anim calcmode="lin" valueType="num">
                                      <p:cBhvr>
                                        <p:cTn id="15" dur="500" fill="hold"/>
                                        <p:tgtEl>
                                          <p:spTgt spid="6">
                                            <p:graphicEl>
                                              <a:dgm id="{4065C6BC-9B06-400B-9534-B11B466E364A}"/>
                                            </p:graphicEl>
                                          </p:spTgt>
                                        </p:tgtEl>
                                        <p:attrNameLst>
                                          <p:attrName>ppt_h</p:attrName>
                                        </p:attrNameLst>
                                      </p:cBhvr>
                                      <p:tavLst>
                                        <p:tav tm="0">
                                          <p:val>
                                            <p:strVal val="#ppt_h"/>
                                          </p:val>
                                        </p:tav>
                                        <p:tav tm="100000">
                                          <p:val>
                                            <p:strVal val="#ppt_h"/>
                                          </p:val>
                                        </p:tav>
                                      </p:tavLst>
                                    </p:anim>
                                    <p:anim calcmode="lin" valueType="num">
                                      <p:cBhvr>
                                        <p:cTn id="16" dur="500" fill="hold"/>
                                        <p:tgtEl>
                                          <p:spTgt spid="6">
                                            <p:graphicEl>
                                              <a:dgm id="{4065C6BC-9B06-400B-9534-B11B466E364A}"/>
                                            </p:graphicEl>
                                          </p:spTgt>
                                        </p:tgtEl>
                                        <p:attrNameLst>
                                          <p:attrName>ppt_x</p:attrName>
                                        </p:attrNameLst>
                                      </p:cBhvr>
                                      <p:tavLst>
                                        <p:tav tm="0">
                                          <p:val>
                                            <p:strVal val="#ppt_x-.2"/>
                                          </p:val>
                                        </p:tav>
                                        <p:tav tm="100000">
                                          <p:val>
                                            <p:strVal val="#ppt_x"/>
                                          </p:val>
                                        </p:tav>
                                      </p:tavLst>
                                    </p:anim>
                                    <p:anim calcmode="lin" valueType="num">
                                      <p:cBhvr>
                                        <p:cTn id="17" dur="500" fill="hold"/>
                                        <p:tgtEl>
                                          <p:spTgt spid="6">
                                            <p:graphicEl>
                                              <a:dgm id="{4065C6BC-9B06-400B-9534-B11B466E364A}"/>
                                            </p:graphicEl>
                                          </p:spTgt>
                                        </p:tgtEl>
                                        <p:attrNameLst>
                                          <p:attrName>ppt_y</p:attrName>
                                        </p:attrNameLst>
                                      </p:cBhvr>
                                      <p:tavLst>
                                        <p:tav tm="0">
                                          <p:val>
                                            <p:strVal val="#ppt_y"/>
                                          </p:val>
                                        </p:tav>
                                        <p:tav tm="100000">
                                          <p:val>
                                            <p:strVal val="#ppt_y"/>
                                          </p:val>
                                        </p:tav>
                                      </p:tavLst>
                                    </p:anim>
                                    <p:animEffect transition="in" filter="fade">
                                      <p:cBhvr>
                                        <p:cTn id="18" dur="500"/>
                                        <p:tgtEl>
                                          <p:spTgt spid="6">
                                            <p:graphicEl>
                                              <a:dgm id="{4065C6BC-9B06-400B-9534-B11B466E36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6">
                                            <p:graphicEl>
                                              <a:dgm id="{97873648-03D9-4700-BBB1-E0A759982ACF}"/>
                                            </p:graphicEl>
                                          </p:spTgt>
                                        </p:tgtEl>
                                        <p:attrNameLst>
                                          <p:attrName>style.visibility</p:attrName>
                                        </p:attrNameLst>
                                      </p:cBhvr>
                                      <p:to>
                                        <p:strVal val="visible"/>
                                      </p:to>
                                    </p:set>
                                    <p:anim calcmode="lin" valueType="num">
                                      <p:cBhvr>
                                        <p:cTn id="23" dur="500" fill="hold"/>
                                        <p:tgtEl>
                                          <p:spTgt spid="6">
                                            <p:graphicEl>
                                              <a:dgm id="{97873648-03D9-4700-BBB1-E0A759982ACF}"/>
                                            </p:graphicEl>
                                          </p:spTgt>
                                        </p:tgtEl>
                                        <p:attrNameLst>
                                          <p:attrName>ppt_w</p:attrName>
                                        </p:attrNameLst>
                                      </p:cBhvr>
                                      <p:tavLst>
                                        <p:tav tm="0">
                                          <p:val>
                                            <p:strVal val="#ppt_w*0.05"/>
                                          </p:val>
                                        </p:tav>
                                        <p:tav tm="100000">
                                          <p:val>
                                            <p:strVal val="#ppt_w"/>
                                          </p:val>
                                        </p:tav>
                                      </p:tavLst>
                                    </p:anim>
                                    <p:anim calcmode="lin" valueType="num">
                                      <p:cBhvr>
                                        <p:cTn id="24" dur="500" fill="hold"/>
                                        <p:tgtEl>
                                          <p:spTgt spid="6">
                                            <p:graphicEl>
                                              <a:dgm id="{97873648-03D9-4700-BBB1-E0A759982ACF}"/>
                                            </p:graphicEl>
                                          </p:spTgt>
                                        </p:tgtEl>
                                        <p:attrNameLst>
                                          <p:attrName>ppt_h</p:attrName>
                                        </p:attrNameLst>
                                      </p:cBhvr>
                                      <p:tavLst>
                                        <p:tav tm="0">
                                          <p:val>
                                            <p:strVal val="#ppt_h"/>
                                          </p:val>
                                        </p:tav>
                                        <p:tav tm="100000">
                                          <p:val>
                                            <p:strVal val="#ppt_h"/>
                                          </p:val>
                                        </p:tav>
                                      </p:tavLst>
                                    </p:anim>
                                    <p:anim calcmode="lin" valueType="num">
                                      <p:cBhvr>
                                        <p:cTn id="25" dur="500" fill="hold"/>
                                        <p:tgtEl>
                                          <p:spTgt spid="6">
                                            <p:graphicEl>
                                              <a:dgm id="{97873648-03D9-4700-BBB1-E0A759982ACF}"/>
                                            </p:graphicEl>
                                          </p:spTgt>
                                        </p:tgtEl>
                                        <p:attrNameLst>
                                          <p:attrName>ppt_x</p:attrName>
                                        </p:attrNameLst>
                                      </p:cBhvr>
                                      <p:tavLst>
                                        <p:tav tm="0">
                                          <p:val>
                                            <p:strVal val="#ppt_x-.2"/>
                                          </p:val>
                                        </p:tav>
                                        <p:tav tm="100000">
                                          <p:val>
                                            <p:strVal val="#ppt_x"/>
                                          </p:val>
                                        </p:tav>
                                      </p:tavLst>
                                    </p:anim>
                                    <p:anim calcmode="lin" valueType="num">
                                      <p:cBhvr>
                                        <p:cTn id="26" dur="500" fill="hold"/>
                                        <p:tgtEl>
                                          <p:spTgt spid="6">
                                            <p:graphicEl>
                                              <a:dgm id="{97873648-03D9-4700-BBB1-E0A759982ACF}"/>
                                            </p:graphicEl>
                                          </p:spTgt>
                                        </p:tgtEl>
                                        <p:attrNameLst>
                                          <p:attrName>ppt_y</p:attrName>
                                        </p:attrNameLst>
                                      </p:cBhvr>
                                      <p:tavLst>
                                        <p:tav tm="0">
                                          <p:val>
                                            <p:strVal val="#ppt_y"/>
                                          </p:val>
                                        </p:tav>
                                        <p:tav tm="100000">
                                          <p:val>
                                            <p:strVal val="#ppt_y"/>
                                          </p:val>
                                        </p:tav>
                                      </p:tavLst>
                                    </p:anim>
                                    <p:animEffect transition="in" filter="fade">
                                      <p:cBhvr>
                                        <p:cTn id="27" dur="500"/>
                                        <p:tgtEl>
                                          <p:spTgt spid="6">
                                            <p:graphicEl>
                                              <a:dgm id="{97873648-03D9-4700-BBB1-E0A759982A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graphicEl>
                                              <a:dgm id="{37BA728F-2A9A-4156-97FC-439CEDCC29A5}"/>
                                            </p:graphicEl>
                                          </p:spTgt>
                                        </p:tgtEl>
                                        <p:attrNameLst>
                                          <p:attrName>style.visibility</p:attrName>
                                        </p:attrNameLst>
                                      </p:cBhvr>
                                      <p:to>
                                        <p:strVal val="visible"/>
                                      </p:to>
                                    </p:set>
                                    <p:anim calcmode="lin" valueType="num">
                                      <p:cBhvr>
                                        <p:cTn id="32" dur="500" fill="hold"/>
                                        <p:tgtEl>
                                          <p:spTgt spid="6">
                                            <p:graphicEl>
                                              <a:dgm id="{37BA728F-2A9A-4156-97FC-439CEDCC29A5}"/>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37BA728F-2A9A-4156-97FC-439CEDCC29A5}"/>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37BA728F-2A9A-4156-97FC-439CEDCC29A5}"/>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37BA728F-2A9A-4156-97FC-439CEDCC29A5}"/>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37BA728F-2A9A-4156-97FC-439CEDCC29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F2FB4A9F-2557-47B5-9468-6FAFCAD14AF4}"/>
                                            </p:graphicEl>
                                          </p:spTgt>
                                        </p:tgtEl>
                                        <p:attrNameLst>
                                          <p:attrName>style.visibility</p:attrName>
                                        </p:attrNameLst>
                                      </p:cBhvr>
                                      <p:to>
                                        <p:strVal val="visible"/>
                                      </p:to>
                                    </p:set>
                                    <p:anim calcmode="lin" valueType="num">
                                      <p:cBhvr>
                                        <p:cTn id="41" dur="500" fill="hold"/>
                                        <p:tgtEl>
                                          <p:spTgt spid="6">
                                            <p:graphicEl>
                                              <a:dgm id="{F2FB4A9F-2557-47B5-9468-6FAFCAD14AF4}"/>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F2FB4A9F-2557-47B5-9468-6FAFCAD14AF4}"/>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F2FB4A9F-2557-47B5-9468-6FAFCAD14AF4}"/>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F2FB4A9F-2557-47B5-9468-6FAFCAD14AF4}"/>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F2FB4A9F-2557-47B5-9468-6FAFCAD14AF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6">
                                            <p:graphicEl>
                                              <a:dgm id="{33EE8545-C211-499F-9767-9755CB32BC38}"/>
                                            </p:graphicEl>
                                          </p:spTgt>
                                        </p:tgtEl>
                                        <p:attrNameLst>
                                          <p:attrName>style.visibility</p:attrName>
                                        </p:attrNameLst>
                                      </p:cBhvr>
                                      <p:to>
                                        <p:strVal val="visible"/>
                                      </p:to>
                                    </p:set>
                                    <p:anim calcmode="lin" valueType="num">
                                      <p:cBhvr>
                                        <p:cTn id="50" dur="500" fill="hold"/>
                                        <p:tgtEl>
                                          <p:spTgt spid="6">
                                            <p:graphicEl>
                                              <a:dgm id="{33EE8545-C211-499F-9767-9755CB32BC38}"/>
                                            </p:graphicEl>
                                          </p:spTgt>
                                        </p:tgtEl>
                                        <p:attrNameLst>
                                          <p:attrName>ppt_w</p:attrName>
                                        </p:attrNameLst>
                                      </p:cBhvr>
                                      <p:tavLst>
                                        <p:tav tm="0">
                                          <p:val>
                                            <p:strVal val="#ppt_w*0.05"/>
                                          </p:val>
                                        </p:tav>
                                        <p:tav tm="100000">
                                          <p:val>
                                            <p:strVal val="#ppt_w"/>
                                          </p:val>
                                        </p:tav>
                                      </p:tavLst>
                                    </p:anim>
                                    <p:anim calcmode="lin" valueType="num">
                                      <p:cBhvr>
                                        <p:cTn id="51" dur="500" fill="hold"/>
                                        <p:tgtEl>
                                          <p:spTgt spid="6">
                                            <p:graphicEl>
                                              <a:dgm id="{33EE8545-C211-499F-9767-9755CB32BC38}"/>
                                            </p:graphicEl>
                                          </p:spTgt>
                                        </p:tgtEl>
                                        <p:attrNameLst>
                                          <p:attrName>ppt_h</p:attrName>
                                        </p:attrNameLst>
                                      </p:cBhvr>
                                      <p:tavLst>
                                        <p:tav tm="0">
                                          <p:val>
                                            <p:strVal val="#ppt_h"/>
                                          </p:val>
                                        </p:tav>
                                        <p:tav tm="100000">
                                          <p:val>
                                            <p:strVal val="#ppt_h"/>
                                          </p:val>
                                        </p:tav>
                                      </p:tavLst>
                                    </p:anim>
                                    <p:anim calcmode="lin" valueType="num">
                                      <p:cBhvr>
                                        <p:cTn id="52" dur="500" fill="hold"/>
                                        <p:tgtEl>
                                          <p:spTgt spid="6">
                                            <p:graphicEl>
                                              <a:dgm id="{33EE8545-C211-499F-9767-9755CB32BC38}"/>
                                            </p:graphicEl>
                                          </p:spTgt>
                                        </p:tgtEl>
                                        <p:attrNameLst>
                                          <p:attrName>ppt_x</p:attrName>
                                        </p:attrNameLst>
                                      </p:cBhvr>
                                      <p:tavLst>
                                        <p:tav tm="0">
                                          <p:val>
                                            <p:strVal val="#ppt_x-.2"/>
                                          </p:val>
                                        </p:tav>
                                        <p:tav tm="100000">
                                          <p:val>
                                            <p:strVal val="#ppt_x"/>
                                          </p:val>
                                        </p:tav>
                                      </p:tavLst>
                                    </p:anim>
                                    <p:anim calcmode="lin" valueType="num">
                                      <p:cBhvr>
                                        <p:cTn id="53" dur="500" fill="hold"/>
                                        <p:tgtEl>
                                          <p:spTgt spid="6">
                                            <p:graphicEl>
                                              <a:dgm id="{33EE8545-C211-499F-9767-9755CB32BC38}"/>
                                            </p:graphicEl>
                                          </p:spTgt>
                                        </p:tgtEl>
                                        <p:attrNameLst>
                                          <p:attrName>ppt_y</p:attrName>
                                        </p:attrNameLst>
                                      </p:cBhvr>
                                      <p:tavLst>
                                        <p:tav tm="0">
                                          <p:val>
                                            <p:strVal val="#ppt_y"/>
                                          </p:val>
                                        </p:tav>
                                        <p:tav tm="100000">
                                          <p:val>
                                            <p:strVal val="#ppt_y"/>
                                          </p:val>
                                        </p:tav>
                                      </p:tavLst>
                                    </p:anim>
                                    <p:animEffect transition="in" filter="fade">
                                      <p:cBhvr>
                                        <p:cTn id="54" dur="500"/>
                                        <p:tgtEl>
                                          <p:spTgt spid="6">
                                            <p:graphicEl>
                                              <a:dgm id="{33EE8545-C211-499F-9767-9755CB32BC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3239" y="180975"/>
            <a:ext cx="8135937" cy="774700"/>
            <a:chOff x="317" y="114"/>
            <a:chExt cx="5125" cy="488"/>
          </a:xfrm>
        </p:grpSpPr>
        <p:sp>
          <p:nvSpPr>
            <p:cNvPr id="3075" name="AutoShape 3"/>
            <p:cNvSpPr>
              <a:spLocks noChangeArrowheads="1"/>
            </p:cNvSpPr>
            <p:nvPr/>
          </p:nvSpPr>
          <p:spPr bwMode="auto">
            <a:xfrm>
              <a:off x="317" y="114"/>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52"/>
              <a:ext cx="4694" cy="420"/>
            </a:xfrm>
            <a:prstGeom prst="rect">
              <a:avLst/>
            </a:prstGeom>
            <a:noFill/>
            <a:ln w="9525">
              <a:noFill/>
              <a:miter lim="800000"/>
              <a:headEnd/>
              <a:tailEnd/>
            </a:ln>
          </p:spPr>
          <p:txBody>
            <a:bodyPr/>
            <a:lstStyle/>
            <a:p>
              <a:pPr algn="ctr"/>
              <a:r>
                <a:rPr lang="ar-SA" sz="4000" b="1" dirty="0" smtClean="0">
                  <a:effectLst>
                    <a:outerShdw blurRad="38100" dist="38100" dir="2700000" algn="tl">
                      <a:srgbClr val="000000">
                        <a:alpha val="43137"/>
                      </a:srgbClr>
                    </a:outerShdw>
                  </a:effectLst>
                </a:rPr>
                <a:t>التطور الفكري لدراسة الصراع التنظيمي</a:t>
              </a:r>
              <a:endParaRPr lang="en-US" sz="4000" b="1" dirty="0">
                <a:effectLst>
                  <a:outerShdw blurRad="38100" dist="38100" dir="2700000" algn="tl">
                    <a:srgbClr val="000000">
                      <a:alpha val="43137"/>
                    </a:srgbClr>
                  </a:outerShdw>
                </a:effectLst>
                <a:cs typeface="PT Bold Heading" pitchFamily="2" charset="-78"/>
              </a:endParaRPr>
            </a:p>
          </p:txBody>
        </p:sp>
      </p:grpSp>
      <p:grpSp>
        <p:nvGrpSpPr>
          <p:cNvPr id="3" name="Group 24"/>
          <p:cNvGrpSpPr>
            <a:grpSpLocks/>
          </p:cNvGrpSpPr>
          <p:nvPr/>
        </p:nvGrpSpPr>
        <p:grpSpPr bwMode="auto">
          <a:xfrm>
            <a:off x="4357070" y="1571612"/>
            <a:ext cx="4785345" cy="1500197"/>
            <a:chOff x="3801" y="1027"/>
            <a:chExt cx="1905"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801" y="1103"/>
              <a:ext cx="1905" cy="517"/>
            </a:xfrm>
            <a:prstGeom prst="rect">
              <a:avLst/>
            </a:prstGeom>
            <a:noFill/>
            <a:ln w="9525">
              <a:noFill/>
              <a:miter lim="800000"/>
              <a:headEnd/>
              <a:tailEnd/>
            </a:ln>
          </p:spPr>
          <p:txBody>
            <a:bodyPr/>
            <a:lstStyle/>
            <a:p>
              <a:pPr algn="ctr" rtl="0"/>
              <a:r>
                <a:rPr lang="ar-SA" sz="4000" b="1" dirty="0" smtClean="0">
                  <a:solidFill>
                    <a:srgbClr val="00CCFF"/>
                  </a:solidFill>
                  <a:effectLst>
                    <a:outerShdw blurRad="38100" dist="38100" dir="2700000" algn="tl">
                      <a:srgbClr val="000000">
                        <a:alpha val="43137"/>
                      </a:srgbClr>
                    </a:outerShdw>
                  </a:effectLst>
                </a:rPr>
                <a:t>الاتجاه التقليدي</a:t>
              </a:r>
              <a:endParaRPr lang="en-US" sz="4000" b="1" dirty="0">
                <a:solidFill>
                  <a:schemeClr val="bg1"/>
                </a:solidFill>
                <a:effectLst>
                  <a:outerShdw blurRad="38100" dist="38100" dir="2700000" algn="tl">
                    <a:srgbClr val="000000">
                      <a:alpha val="43137"/>
                    </a:srgbClr>
                  </a:outerShdw>
                </a:effectLst>
                <a:cs typeface="Simplified Arabic" pitchFamily="2" charset="-78"/>
              </a:endParaRP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500562" y="3214687"/>
            <a:ext cx="4357719" cy="3429025"/>
          </a:xfrm>
          <a:prstGeom prst="rect">
            <a:avLst/>
          </a:prstGeom>
          <a:solidFill>
            <a:srgbClr val="FFFF66"/>
          </a:solidFill>
          <a:ln w="57150" cmpd="thickThin">
            <a:solidFill>
              <a:srgbClr val="0000FF"/>
            </a:solidFill>
            <a:miter lim="800000"/>
            <a:headEnd/>
            <a:tailEnd/>
          </a:ln>
        </p:spPr>
        <p:txBody>
          <a:bodyPr/>
          <a:lstStyle/>
          <a:p>
            <a:pPr>
              <a:buFont typeface="Wingdings" pitchFamily="2" charset="2"/>
              <a:buChar char="v"/>
            </a:pPr>
            <a:r>
              <a:rPr lang="ar-SA" sz="2400" b="1" dirty="0" smtClean="0">
                <a:effectLst>
                  <a:outerShdw blurRad="38100" dist="38100" dir="2700000" algn="tl">
                    <a:srgbClr val="000000">
                      <a:alpha val="43137"/>
                    </a:srgbClr>
                  </a:outerShdw>
                </a:effectLst>
              </a:rPr>
              <a:t>النزاع داخل المنظمة سلوك غير مرغوب فيه.</a:t>
            </a:r>
          </a:p>
          <a:p>
            <a:pPr>
              <a:buFont typeface="Wingdings" pitchFamily="2" charset="2"/>
              <a:buChar char="v"/>
            </a:pPr>
            <a:r>
              <a:rPr lang="ar-SA" sz="2400" b="1" dirty="0" smtClean="0">
                <a:effectLst>
                  <a:outerShdw blurRad="38100" dist="38100" dir="2700000" algn="tl">
                    <a:srgbClr val="000000">
                      <a:alpha val="43137"/>
                    </a:srgbClr>
                  </a:outerShdw>
                </a:effectLst>
              </a:rPr>
              <a:t>وجوده يوحي بوجود أمور خاطئة في المنظمة.</a:t>
            </a:r>
          </a:p>
          <a:p>
            <a:pPr>
              <a:buFont typeface="Wingdings" pitchFamily="2" charset="2"/>
              <a:buChar char="v"/>
            </a:pPr>
            <a:r>
              <a:rPr lang="ar-SA" sz="2400" b="1" dirty="0" smtClean="0">
                <a:effectLst>
                  <a:outerShdw blurRad="38100" dist="38100" dir="2700000" algn="tl">
                    <a:srgbClr val="000000">
                      <a:alpha val="43137"/>
                    </a:srgbClr>
                  </a:outerShdw>
                </a:effectLst>
              </a:rPr>
              <a:t>على المنظمة التخفيف من حده الصراع أو القضاء عليه إن أمكن.</a:t>
            </a:r>
          </a:p>
          <a:p>
            <a:pPr>
              <a:buFont typeface="Wingdings" pitchFamily="2" charset="2"/>
              <a:buChar char="v"/>
            </a:pPr>
            <a:r>
              <a:rPr lang="ar-SA" sz="2400" b="1" dirty="0" smtClean="0">
                <a:effectLst>
                  <a:outerShdw blurRad="38100" dist="38100" dir="2700000" algn="tl">
                    <a:srgbClr val="000000">
                      <a:alpha val="43137"/>
                    </a:srgbClr>
                  </a:outerShdw>
                </a:effectLst>
              </a:rPr>
              <a:t>تجاهل وجوده واجتنابه .</a:t>
            </a:r>
          </a:p>
          <a:p>
            <a:pPr>
              <a:buFont typeface="Wingdings" pitchFamily="2" charset="2"/>
              <a:buChar char="v"/>
            </a:pPr>
            <a:r>
              <a:rPr lang="ar-SA" sz="2400" b="1" dirty="0" smtClean="0">
                <a:effectLst>
                  <a:outerShdw blurRad="38100" dist="38100" dir="2700000" algn="tl">
                    <a:srgbClr val="000000">
                      <a:alpha val="43137"/>
                    </a:srgbClr>
                  </a:outerShdw>
                </a:effectLst>
              </a:rPr>
              <a:t>الحد من الصلاحيات الممنوحة للأفراد.</a:t>
            </a:r>
            <a:endParaRPr lang="en-US" sz="2400" b="1" dirty="0" smtClean="0">
              <a:effectLst>
                <a:outerShdw blurRad="38100" dist="38100" dir="2700000" algn="tl">
                  <a:srgbClr val="000000">
                    <a:alpha val="43137"/>
                  </a:srgbClr>
                </a:outerShdw>
              </a:effectLst>
            </a:endParaRPr>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499657"/>
            <a:ext cx="4214839" cy="1494254"/>
            <a:chOff x="225" y="954"/>
            <a:chExt cx="3358" cy="844"/>
          </a:xfrm>
        </p:grpSpPr>
        <p:sp>
          <p:nvSpPr>
            <p:cNvPr id="3087" name="AutoShape 15"/>
            <p:cNvSpPr>
              <a:spLocks noChangeArrowheads="1"/>
            </p:cNvSpPr>
            <p:nvPr/>
          </p:nvSpPr>
          <p:spPr bwMode="auto">
            <a:xfrm>
              <a:off x="225" y="954"/>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96" y="1075"/>
              <a:ext cx="3086" cy="723"/>
            </a:xfrm>
            <a:prstGeom prst="rect">
              <a:avLst/>
            </a:prstGeom>
            <a:noFill/>
            <a:ln w="9525">
              <a:noFill/>
              <a:miter lim="800000"/>
              <a:headEnd/>
              <a:tailEnd/>
            </a:ln>
          </p:spPr>
          <p:txBody>
            <a:bodyPr/>
            <a:lstStyle/>
            <a:p>
              <a:pPr algn="ctr"/>
              <a:r>
                <a:rPr lang="ar-SA" sz="3600" b="1" dirty="0" smtClean="0">
                  <a:solidFill>
                    <a:srgbClr val="00CCFF"/>
                  </a:solidFill>
                  <a:effectLst>
                    <a:outerShdw blurRad="38100" dist="38100" dir="2700000" algn="tl">
                      <a:srgbClr val="000000">
                        <a:alpha val="43137"/>
                      </a:srgbClr>
                    </a:outerShdw>
                  </a:effectLst>
                </a:rPr>
                <a:t>الاتجاه الحديث</a:t>
              </a:r>
              <a:endParaRPr lang="en-US" sz="3600" b="1" dirty="0">
                <a:solidFill>
                  <a:schemeClr val="bg1"/>
                </a:solidFill>
                <a:effectLst>
                  <a:outerShdw blurRad="38100" dist="38100" dir="2700000" algn="tl">
                    <a:srgbClr val="000000">
                      <a:alpha val="43137"/>
                    </a:srgbClr>
                  </a:outerShdw>
                </a:effectLst>
                <a:latin typeface="Times New Roman" pitchFamily="18" charset="0"/>
                <a:cs typeface="Simplified Arabic" pitchFamily="2" charset="-78"/>
              </a:endParaRP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1" y="3214686"/>
            <a:ext cx="4357688" cy="3429025"/>
          </a:xfrm>
          <a:prstGeom prst="rect">
            <a:avLst/>
          </a:prstGeom>
          <a:solidFill>
            <a:srgbClr val="FFFF66"/>
          </a:solidFill>
          <a:ln w="57150" cmpd="thickThin">
            <a:solidFill>
              <a:srgbClr val="0000FF"/>
            </a:solidFill>
            <a:miter lim="800000"/>
            <a:headEnd/>
            <a:tailEnd/>
          </a:ln>
        </p:spPr>
        <p:txBody>
          <a:bodyPr/>
          <a:lstStyle/>
          <a:p>
            <a:pPr>
              <a:buFont typeface="Wingdings" pitchFamily="2" charset="2"/>
              <a:buChar char="v"/>
            </a:pPr>
            <a:r>
              <a:rPr lang="ar-SA" sz="2400" b="1" dirty="0" smtClean="0">
                <a:effectLst>
                  <a:outerShdw blurRad="38100" dist="38100" dir="2700000" algn="tl">
                    <a:srgbClr val="000000">
                      <a:alpha val="43137"/>
                    </a:srgbClr>
                  </a:outerShdw>
                </a:effectLst>
              </a:rPr>
              <a:t>الصراع ظاهرة حتمية لا يمكن اجتنابها.</a:t>
            </a:r>
          </a:p>
          <a:p>
            <a:pPr>
              <a:buFont typeface="Wingdings" pitchFamily="2" charset="2"/>
              <a:buChar char="v"/>
            </a:pPr>
            <a:r>
              <a:rPr lang="ar-SA" sz="2400" b="1" dirty="0" smtClean="0">
                <a:effectLst>
                  <a:outerShdw blurRad="38100" dist="38100" dir="2700000" algn="tl">
                    <a:srgbClr val="000000">
                      <a:alpha val="43137"/>
                    </a:srgbClr>
                  </a:outerShdw>
                </a:effectLst>
              </a:rPr>
              <a:t> قد يكون أحد البواعث للفرد للتجديد .</a:t>
            </a:r>
          </a:p>
          <a:p>
            <a:pPr>
              <a:buFont typeface="Wingdings" pitchFamily="2" charset="2"/>
              <a:buChar char="v"/>
            </a:pPr>
            <a:r>
              <a:rPr lang="ar-SA" sz="2400" b="1" dirty="0" smtClean="0">
                <a:effectLst>
                  <a:outerShdw blurRad="38100" dist="38100" dir="2700000" algn="tl">
                    <a:srgbClr val="000000">
                      <a:alpha val="43137"/>
                    </a:srgbClr>
                  </a:outerShdw>
                </a:effectLst>
              </a:rPr>
              <a:t>إدارة الصراع والتفاعل معه بإيجابية من مهام التنظيم.</a:t>
            </a:r>
          </a:p>
          <a:p>
            <a:pPr>
              <a:buFont typeface="Wingdings" pitchFamily="2" charset="2"/>
              <a:buChar char="v"/>
            </a:pPr>
            <a:r>
              <a:rPr lang="ar-SA" sz="2400" b="1" dirty="0" smtClean="0">
                <a:effectLst>
                  <a:outerShdw blurRad="38100" dist="38100" dir="2700000" algn="tl">
                    <a:srgbClr val="000000">
                      <a:alpha val="43137"/>
                    </a:srgbClr>
                  </a:outerShdw>
                </a:effectLst>
              </a:rPr>
              <a:t>إذا أثر الصراع ايجابيا على الأداء الجماعي فالأولى تشجيعه.</a:t>
            </a:r>
          </a:p>
          <a:p>
            <a:pPr>
              <a:buFont typeface="Wingdings" pitchFamily="2" charset="2"/>
              <a:buChar char="v"/>
            </a:pPr>
            <a:r>
              <a:rPr lang="ar-SA" sz="2400" b="1" dirty="0" smtClean="0">
                <a:effectLst>
                  <a:outerShdw blurRad="38100" dist="38100" dir="2700000" algn="tl">
                    <a:srgbClr val="000000">
                      <a:alpha val="43137"/>
                    </a:srgbClr>
                  </a:outerShdw>
                </a:effectLst>
              </a:rPr>
              <a:t>انخفاض مستوى الصراع أو انعدامه يصاحب بتدني مستوى الابتكار والتجديد</a:t>
            </a:r>
            <a:r>
              <a:rPr lang="ar-SA" b="1" dirty="0" smtClean="0">
                <a:effectLst>
                  <a:outerShdw blurRad="38100" dist="38100" dir="2700000" algn="tl">
                    <a:srgbClr val="000000">
                      <a:alpha val="43137"/>
                    </a:srgbClr>
                  </a:outerShdw>
                </a:effectLst>
              </a:rPr>
              <a:t>.</a:t>
            </a:r>
            <a:endParaRPr lang="en-US" b="1" dirty="0" smtClean="0">
              <a:effectLst>
                <a:outerShdw blurRad="38100" dist="38100" dir="2700000" algn="tl">
                  <a:srgbClr val="000000">
                    <a:alpha val="43137"/>
                  </a:srgbClr>
                </a:outerShdw>
              </a:effectLst>
            </a:endParaRPr>
          </a:p>
        </p:txBody>
      </p:sp>
      <p:sp>
        <p:nvSpPr>
          <p:cNvPr id="22" name="عنصر نائب للتذييل 21"/>
          <p:cNvSpPr>
            <a:spLocks noGrp="1"/>
          </p:cNvSpPr>
          <p:nvPr>
            <p:ph type="ftr" sz="quarter" idx="11"/>
          </p:nvPr>
        </p:nvSpPr>
        <p:spPr/>
        <p:txBody>
          <a:bodyPr/>
          <a:lstStyle/>
          <a:p>
            <a:r>
              <a:rPr lang="ar-SA" dirty="0" smtClean="0"/>
              <a:t>أ .بدرية الجهني </a:t>
            </a:r>
            <a:endParaRPr lang="ar-SA" dirty="0"/>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194</a:t>
            </a:fld>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fade">
                                      <p:cBhvr>
                                        <p:cTn id="26" dur="1000"/>
                                        <p:tgtEl>
                                          <p:spTgt spid="3083"/>
                                        </p:tgtEl>
                                      </p:cBhvr>
                                    </p:animEffect>
                                    <p:anim calcmode="lin" valueType="num">
                                      <p:cBhvr>
                                        <p:cTn id="27" dur="1000" fill="hold"/>
                                        <p:tgtEl>
                                          <p:spTgt spid="3083"/>
                                        </p:tgtEl>
                                        <p:attrNameLst>
                                          <p:attrName>ppt_x</p:attrName>
                                        </p:attrNameLst>
                                      </p:cBhvr>
                                      <p:tavLst>
                                        <p:tav tm="0">
                                          <p:val>
                                            <p:strVal val="#ppt_x"/>
                                          </p:val>
                                        </p:tav>
                                        <p:tav tm="100000">
                                          <p:val>
                                            <p:strVal val="#ppt_x"/>
                                          </p:val>
                                        </p:tav>
                                      </p:tavLst>
                                    </p:anim>
                                    <p:anim calcmode="lin" valueType="num">
                                      <p:cBhvr>
                                        <p:cTn id="2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1000"/>
                                        <p:tgtEl>
                                          <p:spTgt spid="3084"/>
                                        </p:tgtEl>
                                      </p:cBhvr>
                                    </p:animEffect>
                                    <p:anim calcmode="lin" valueType="num">
                                      <p:cBhvr>
                                        <p:cTn id="34" dur="1000" fill="hold"/>
                                        <p:tgtEl>
                                          <p:spTgt spid="3084"/>
                                        </p:tgtEl>
                                        <p:attrNameLst>
                                          <p:attrName>ppt_x</p:attrName>
                                        </p:attrNameLst>
                                      </p:cBhvr>
                                      <p:tavLst>
                                        <p:tav tm="0">
                                          <p:val>
                                            <p:strVal val="#ppt_x"/>
                                          </p:val>
                                        </p:tav>
                                        <p:tav tm="100000">
                                          <p:val>
                                            <p:strVal val="#ppt_x"/>
                                          </p:val>
                                        </p:tav>
                                      </p:tavLst>
                                    </p:anim>
                                    <p:anim calcmode="lin" valueType="num">
                                      <p:cBhvr>
                                        <p:cTn id="35"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89"/>
                                        </p:tgtEl>
                                        <p:attrNameLst>
                                          <p:attrName>style.visibility</p:attrName>
                                        </p:attrNameLst>
                                      </p:cBhvr>
                                      <p:to>
                                        <p:strVal val="visible"/>
                                      </p:to>
                                    </p:set>
                                    <p:animEffect transition="in" filter="fade">
                                      <p:cBhvr>
                                        <p:cTn id="47" dur="1000"/>
                                        <p:tgtEl>
                                          <p:spTgt spid="3089"/>
                                        </p:tgtEl>
                                      </p:cBhvr>
                                    </p:animEffect>
                                    <p:anim calcmode="lin" valueType="num">
                                      <p:cBhvr>
                                        <p:cTn id="48" dur="1000" fill="hold"/>
                                        <p:tgtEl>
                                          <p:spTgt spid="3089"/>
                                        </p:tgtEl>
                                        <p:attrNameLst>
                                          <p:attrName>ppt_x</p:attrName>
                                        </p:attrNameLst>
                                      </p:cBhvr>
                                      <p:tavLst>
                                        <p:tav tm="0">
                                          <p:val>
                                            <p:strVal val="#ppt_x"/>
                                          </p:val>
                                        </p:tav>
                                        <p:tav tm="100000">
                                          <p:val>
                                            <p:strVal val="#ppt_x"/>
                                          </p:val>
                                        </p:tav>
                                      </p:tavLst>
                                    </p:anim>
                                    <p:anim calcmode="lin" valueType="num">
                                      <p:cBhvr>
                                        <p:cTn id="4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90"/>
                                        </p:tgtEl>
                                        <p:attrNameLst>
                                          <p:attrName>style.visibility</p:attrName>
                                        </p:attrNameLst>
                                      </p:cBhvr>
                                      <p:to>
                                        <p:strVal val="visible"/>
                                      </p:to>
                                    </p:set>
                                    <p:animEffect transition="in" filter="fade">
                                      <p:cBhvr>
                                        <p:cTn id="54" dur="1000"/>
                                        <p:tgtEl>
                                          <p:spTgt spid="3090"/>
                                        </p:tgtEl>
                                      </p:cBhvr>
                                    </p:animEffect>
                                    <p:anim calcmode="lin" valueType="num">
                                      <p:cBhvr>
                                        <p:cTn id="55" dur="1000" fill="hold"/>
                                        <p:tgtEl>
                                          <p:spTgt spid="3090"/>
                                        </p:tgtEl>
                                        <p:attrNameLst>
                                          <p:attrName>ppt_x</p:attrName>
                                        </p:attrNameLst>
                                      </p:cBhvr>
                                      <p:tavLst>
                                        <p:tav tm="0">
                                          <p:val>
                                            <p:strVal val="#ppt_x"/>
                                          </p:val>
                                        </p:tav>
                                        <p:tav tm="100000">
                                          <p:val>
                                            <p:strVal val="#ppt_x"/>
                                          </p:val>
                                        </p:tav>
                                      </p:tavLst>
                                    </p:anim>
                                    <p:anim calcmode="lin" valueType="num">
                                      <p:cBhvr>
                                        <p:cTn id="5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142853"/>
            <a:ext cx="8286808" cy="1143008"/>
          </a:xfrm>
        </p:spPr>
        <p:txBody>
          <a:bodyPr>
            <a:noAutofit/>
          </a:bodyPr>
          <a:lstStyle/>
          <a:p>
            <a:r>
              <a:rPr lang="ar-SA" sz="6000" b="1" dirty="0" smtClean="0">
                <a:solidFill>
                  <a:srgbClr val="00CCFF"/>
                </a:solidFill>
                <a:effectLst>
                  <a:outerShdw blurRad="38100" dist="38100" dir="2700000" algn="tl">
                    <a:srgbClr val="000000">
                      <a:alpha val="43137"/>
                    </a:srgbClr>
                  </a:outerShdw>
                </a:effectLst>
              </a:rPr>
              <a:t>مصادر الصراع </a:t>
            </a:r>
            <a:r>
              <a:rPr lang="ar-SA" sz="6000" b="1" dirty="0" err="1" smtClean="0">
                <a:solidFill>
                  <a:srgbClr val="00CCFF"/>
                </a:solidFill>
                <a:effectLst>
                  <a:outerShdw blurRad="38100" dist="38100" dir="2700000" algn="tl">
                    <a:srgbClr val="000000">
                      <a:alpha val="43137"/>
                    </a:srgbClr>
                  </a:outerShdw>
                </a:effectLst>
              </a:rPr>
              <a:t>وأسبابة</a:t>
            </a:r>
            <a:endParaRPr lang="ar-SA" sz="6000" b="1" dirty="0">
              <a:solidFill>
                <a:schemeClr val="bg1"/>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195</a:t>
            </a:fld>
            <a:endParaRPr lang="ar-SA"/>
          </a:p>
        </p:txBody>
      </p:sp>
      <p:graphicFrame>
        <p:nvGraphicFramePr>
          <p:cNvPr id="6" name="عنصر نائب للمحتوى 8"/>
          <p:cNvGraphicFramePr>
            <a:graphicFrameLocks noGrp="1"/>
          </p:cNvGraphicFramePr>
          <p:nvPr>
            <p:ph idx="4294967295"/>
          </p:nvPr>
        </p:nvGraphicFramePr>
        <p:xfrm>
          <a:off x="857250" y="1285875"/>
          <a:ext cx="8286750" cy="52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16"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1D21DB6A-DCDA-441F-95ED-19D63D4354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25"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CC29EF9-17BF-45FC-9C9C-BAB26C3BDFE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34"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F74456AF-4EE8-42F9-AE4D-80DFEA56B3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43"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09C78FA7-B71F-48BD-A7DD-70F75277EF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52"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9ABBB7EA-1EC5-4FD5-BBE0-2AF23C625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61"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64D7CAB3-3A15-4831-A055-D0194D226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142853"/>
            <a:ext cx="8286808" cy="1143008"/>
          </a:xfrm>
        </p:spPr>
        <p:txBody>
          <a:bodyPr>
            <a:noAutofit/>
          </a:bodyPr>
          <a:lstStyle/>
          <a:p>
            <a:r>
              <a:rPr lang="ar-SA" sz="6000" b="1" dirty="0" smtClean="0">
                <a:solidFill>
                  <a:srgbClr val="00CCFF"/>
                </a:solidFill>
                <a:effectLst>
                  <a:outerShdw blurRad="38100" dist="38100" dir="2700000" algn="tl">
                    <a:srgbClr val="000000">
                      <a:alpha val="43137"/>
                    </a:srgbClr>
                  </a:outerShdw>
                </a:effectLst>
              </a:rPr>
              <a:t>تابع - مصادر الصراع</a:t>
            </a:r>
            <a:endParaRPr lang="ar-SA" sz="6000" b="1" dirty="0">
              <a:solidFill>
                <a:schemeClr val="bg1"/>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196</a:t>
            </a:fld>
            <a:endParaRPr lang="ar-SA"/>
          </a:p>
        </p:txBody>
      </p:sp>
      <p:graphicFrame>
        <p:nvGraphicFramePr>
          <p:cNvPr id="6" name="عنصر نائب للمحتوى 8"/>
          <p:cNvGraphicFramePr>
            <a:graphicFrameLocks noGrp="1"/>
          </p:cNvGraphicFramePr>
          <p:nvPr>
            <p:ph idx="4294967295"/>
          </p:nvPr>
        </p:nvGraphicFramePr>
        <p:xfrm>
          <a:off x="857250" y="1285875"/>
          <a:ext cx="8286750" cy="52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1D21DB6A-DCDA-441F-95ED-19D63D4354EB}"/>
                                            </p:graphicEl>
                                          </p:spTgt>
                                        </p:tgtEl>
                                        <p:attrNameLst>
                                          <p:attrName>style.visibility</p:attrName>
                                        </p:attrNameLst>
                                      </p:cBhvr>
                                      <p:to>
                                        <p:strVal val="visible"/>
                                      </p:to>
                                    </p:set>
                                    <p:anim calcmode="lin" valueType="num">
                                      <p:cBhvr>
                                        <p:cTn id="16" dur="500" fill="hold"/>
                                        <p:tgtEl>
                                          <p:spTgt spid="6">
                                            <p:graphicEl>
                                              <a:dgm id="{1D21DB6A-DCDA-441F-95ED-19D63D4354EB}"/>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1D21DB6A-DCDA-441F-95ED-19D63D4354EB}"/>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1D21DB6A-DCDA-441F-95ED-19D63D4354EB}"/>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1D21DB6A-DCDA-441F-95ED-19D63D4354EB}"/>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1D21DB6A-DCDA-441F-95ED-19D63D4354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CC29EF9-17BF-45FC-9C9C-BAB26C3BDFE8}"/>
                                            </p:graphicEl>
                                          </p:spTgt>
                                        </p:tgtEl>
                                        <p:attrNameLst>
                                          <p:attrName>style.visibility</p:attrName>
                                        </p:attrNameLst>
                                      </p:cBhvr>
                                      <p:to>
                                        <p:strVal val="visible"/>
                                      </p:to>
                                    </p:set>
                                    <p:anim calcmode="lin" valueType="num">
                                      <p:cBhvr>
                                        <p:cTn id="25" dur="500" fill="hold"/>
                                        <p:tgtEl>
                                          <p:spTgt spid="6">
                                            <p:graphicEl>
                                              <a:dgm id="{3CC29EF9-17BF-45FC-9C9C-BAB26C3BDFE8}"/>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CC29EF9-17BF-45FC-9C9C-BAB26C3BDFE8}"/>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CC29EF9-17BF-45FC-9C9C-BAB26C3BDFE8}"/>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CC29EF9-17BF-45FC-9C9C-BAB26C3BDFE8}"/>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CC29EF9-17BF-45FC-9C9C-BAB26C3BDFE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F74456AF-4EE8-42F9-AE4D-80DFEA56B350}"/>
                                            </p:graphicEl>
                                          </p:spTgt>
                                        </p:tgtEl>
                                        <p:attrNameLst>
                                          <p:attrName>style.visibility</p:attrName>
                                        </p:attrNameLst>
                                      </p:cBhvr>
                                      <p:to>
                                        <p:strVal val="visible"/>
                                      </p:to>
                                    </p:set>
                                    <p:anim calcmode="lin" valueType="num">
                                      <p:cBhvr>
                                        <p:cTn id="34" dur="500" fill="hold"/>
                                        <p:tgtEl>
                                          <p:spTgt spid="6">
                                            <p:graphicEl>
                                              <a:dgm id="{F74456AF-4EE8-42F9-AE4D-80DFEA56B3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F74456AF-4EE8-42F9-AE4D-80DFEA56B3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F74456AF-4EE8-42F9-AE4D-80DFEA56B3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F74456AF-4EE8-42F9-AE4D-80DFEA56B3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F74456AF-4EE8-42F9-AE4D-80DFEA56B3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09C78FA7-B71F-48BD-A7DD-70F75277EFAC}"/>
                                            </p:graphicEl>
                                          </p:spTgt>
                                        </p:tgtEl>
                                        <p:attrNameLst>
                                          <p:attrName>style.visibility</p:attrName>
                                        </p:attrNameLst>
                                      </p:cBhvr>
                                      <p:to>
                                        <p:strVal val="visible"/>
                                      </p:to>
                                    </p:set>
                                    <p:anim calcmode="lin" valueType="num">
                                      <p:cBhvr>
                                        <p:cTn id="43" dur="500" fill="hold"/>
                                        <p:tgtEl>
                                          <p:spTgt spid="6">
                                            <p:graphicEl>
                                              <a:dgm id="{09C78FA7-B71F-48BD-A7DD-70F75277EFAC}"/>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09C78FA7-B71F-48BD-A7DD-70F75277EFAC}"/>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09C78FA7-B71F-48BD-A7DD-70F75277EFAC}"/>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09C78FA7-B71F-48BD-A7DD-70F75277EFAC}"/>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09C78FA7-B71F-48BD-A7DD-70F75277EF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9ABBB7EA-1EC5-4FD5-BBE0-2AF23C6256DF}"/>
                                            </p:graphicEl>
                                          </p:spTgt>
                                        </p:tgtEl>
                                        <p:attrNameLst>
                                          <p:attrName>style.visibility</p:attrName>
                                        </p:attrNameLst>
                                      </p:cBhvr>
                                      <p:to>
                                        <p:strVal val="visible"/>
                                      </p:to>
                                    </p:set>
                                    <p:anim calcmode="lin" valueType="num">
                                      <p:cBhvr>
                                        <p:cTn id="52" dur="500" fill="hold"/>
                                        <p:tgtEl>
                                          <p:spTgt spid="6">
                                            <p:graphicEl>
                                              <a:dgm id="{9ABBB7EA-1EC5-4FD5-BBE0-2AF23C6256D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9ABBB7EA-1EC5-4FD5-BBE0-2AF23C6256D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9ABBB7EA-1EC5-4FD5-BBE0-2AF23C6256D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9ABBB7EA-1EC5-4FD5-BBE0-2AF23C6256D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9ABBB7EA-1EC5-4FD5-BBE0-2AF23C625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64D7CAB3-3A15-4831-A055-D0194D226766}"/>
                                            </p:graphicEl>
                                          </p:spTgt>
                                        </p:tgtEl>
                                        <p:attrNameLst>
                                          <p:attrName>style.visibility</p:attrName>
                                        </p:attrNameLst>
                                      </p:cBhvr>
                                      <p:to>
                                        <p:strVal val="visible"/>
                                      </p:to>
                                    </p:set>
                                    <p:anim calcmode="lin" valueType="num">
                                      <p:cBhvr>
                                        <p:cTn id="61" dur="500" fill="hold"/>
                                        <p:tgtEl>
                                          <p:spTgt spid="6">
                                            <p:graphicEl>
                                              <a:dgm id="{64D7CAB3-3A15-4831-A055-D0194D226766}"/>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64D7CAB3-3A15-4831-A055-D0194D226766}"/>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64D7CAB3-3A15-4831-A055-D0194D226766}"/>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64D7CAB3-3A15-4831-A055-D0194D226766}"/>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64D7CAB3-3A15-4831-A055-D0194D226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normAutofit/>
          </a:bodyPr>
          <a:lstStyle/>
          <a:p>
            <a:r>
              <a:rPr lang="ar-SA" sz="5400" b="1" dirty="0" smtClean="0">
                <a:solidFill>
                  <a:srgbClr val="00CCFF"/>
                </a:solidFill>
                <a:effectLst>
                  <a:outerShdw blurRad="38100" dist="38100" dir="2700000" algn="tl">
                    <a:srgbClr val="000000">
                      <a:alpha val="43137"/>
                    </a:srgbClr>
                  </a:outerShdw>
                </a:effectLst>
              </a:rPr>
              <a:t>مستويات الصراع التنظيمي</a:t>
            </a:r>
            <a:endParaRPr lang="ar-SA" sz="5400"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14282" y="1600201"/>
            <a:ext cx="8472518" cy="4525963"/>
          </a:xfrm>
        </p:spPr>
        <p:txBody>
          <a:bodyPr>
            <a:normAutofit/>
          </a:bodyPr>
          <a:lstStyle/>
          <a:p>
            <a:pPr>
              <a:buClr>
                <a:srgbClr val="80F57D"/>
              </a:buClr>
              <a:buNone/>
            </a:pPr>
            <a:endParaRPr lang="ar-SA" b="1" dirty="0" smtClean="0"/>
          </a:p>
          <a:p>
            <a:pPr>
              <a:buClr>
                <a:srgbClr val="80F57D"/>
              </a:buClr>
              <a:buFontTx/>
              <a:buNone/>
            </a:pPr>
            <a:r>
              <a:rPr lang="ar-SA" b="1" dirty="0" smtClean="0"/>
              <a:t>          </a:t>
            </a:r>
          </a:p>
          <a:p>
            <a:pPr>
              <a:buClr>
                <a:srgbClr val="80F57D"/>
              </a:buClr>
              <a:buFontTx/>
              <a:buNone/>
            </a:pPr>
            <a:endParaRPr lang="ar-SA" b="1" dirty="0" smtClean="0"/>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197</a:t>
            </a:fld>
            <a:endParaRPr lang="ar-SA"/>
          </a:p>
        </p:txBody>
      </p:sp>
      <p:graphicFrame>
        <p:nvGraphicFramePr>
          <p:cNvPr id="6" name="عنصر نائب للمحتوى 6"/>
          <p:cNvGraphicFramePr>
            <a:graphicFrameLocks/>
          </p:cNvGraphicFramePr>
          <p:nvPr/>
        </p:nvGraphicFramePr>
        <p:xfrm>
          <a:off x="214282" y="1071546"/>
          <a:ext cx="8929718" cy="57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6">
                                            <p:graphicEl>
                                              <a:dgm id="{23A57F88-41CB-42FA-A03D-62308F78CF69}"/>
                                            </p:graphicEl>
                                          </p:spTgt>
                                        </p:tgtEl>
                                        <p:attrNameLst>
                                          <p:attrName>style.visibility</p:attrName>
                                        </p:attrNameLst>
                                      </p:cBhvr>
                                      <p:to>
                                        <p:strVal val="visible"/>
                                      </p:to>
                                    </p:set>
                                    <p:anim calcmode="lin" valueType="num">
                                      <p:cBhvr>
                                        <p:cTn id="16" dur="1000" fill="hold"/>
                                        <p:tgtEl>
                                          <p:spTgt spid="6">
                                            <p:graphicEl>
                                              <a:dgm id="{23A57F88-41CB-42FA-A03D-62308F78CF69}"/>
                                            </p:graphicEl>
                                          </p:spTgt>
                                        </p:tgtEl>
                                        <p:attrNameLst>
                                          <p:attrName>ppt_x</p:attrName>
                                        </p:attrNameLst>
                                      </p:cBhvr>
                                      <p:tavLst>
                                        <p:tav tm="0">
                                          <p:val>
                                            <p:strVal val="#ppt_x-.2"/>
                                          </p:val>
                                        </p:tav>
                                        <p:tav tm="100000">
                                          <p:val>
                                            <p:strVal val="#ppt_x"/>
                                          </p:val>
                                        </p:tav>
                                      </p:tavLst>
                                    </p:anim>
                                    <p:anim calcmode="lin" valueType="num">
                                      <p:cBhvr>
                                        <p:cTn id="17" dur="1000" fill="hold"/>
                                        <p:tgtEl>
                                          <p:spTgt spid="6">
                                            <p:graphicEl>
                                              <a:dgm id="{23A57F88-41CB-42FA-A03D-62308F78CF69}"/>
                                            </p:graphic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graphicEl>
                                              <a:dgm id="{23A57F88-41CB-42FA-A03D-62308F78CF6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
                                            <p:graphicEl>
                                              <a:dgm id="{EE7241A5-BB4F-419C-8206-CE2BC88547C0}"/>
                                            </p:graphicEl>
                                          </p:spTgt>
                                        </p:tgtEl>
                                        <p:attrNameLst>
                                          <p:attrName>style.visibility</p:attrName>
                                        </p:attrNameLst>
                                      </p:cBhvr>
                                      <p:to>
                                        <p:strVal val="visible"/>
                                      </p:to>
                                    </p:set>
                                    <p:anim calcmode="lin" valueType="num">
                                      <p:cBhvr>
                                        <p:cTn id="23" dur="1000" fill="hold"/>
                                        <p:tgtEl>
                                          <p:spTgt spid="6">
                                            <p:graphicEl>
                                              <a:dgm id="{EE7241A5-BB4F-419C-8206-CE2BC88547C0}"/>
                                            </p:graphicEl>
                                          </p:spTgt>
                                        </p:tgtEl>
                                        <p:attrNameLst>
                                          <p:attrName>ppt_x</p:attrName>
                                        </p:attrNameLst>
                                      </p:cBhvr>
                                      <p:tavLst>
                                        <p:tav tm="0">
                                          <p:val>
                                            <p:strVal val="#ppt_x-.2"/>
                                          </p:val>
                                        </p:tav>
                                        <p:tav tm="100000">
                                          <p:val>
                                            <p:strVal val="#ppt_x"/>
                                          </p:val>
                                        </p:tav>
                                      </p:tavLst>
                                    </p:anim>
                                    <p:anim calcmode="lin" valueType="num">
                                      <p:cBhvr>
                                        <p:cTn id="24" dur="1000" fill="hold"/>
                                        <p:tgtEl>
                                          <p:spTgt spid="6">
                                            <p:graphicEl>
                                              <a:dgm id="{EE7241A5-BB4F-419C-8206-CE2BC88547C0}"/>
                                            </p:graphic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graphicEl>
                                              <a:dgm id="{EE7241A5-BB4F-419C-8206-CE2BC88547C0}"/>
                                            </p:graphic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6">
                                            <p:graphicEl>
                                              <a:dgm id="{2731E77A-8E4E-4336-B79D-6AA3C50752F1}"/>
                                            </p:graphicEl>
                                          </p:spTgt>
                                        </p:tgtEl>
                                        <p:attrNameLst>
                                          <p:attrName>style.visibility</p:attrName>
                                        </p:attrNameLst>
                                      </p:cBhvr>
                                      <p:to>
                                        <p:strVal val="visible"/>
                                      </p:to>
                                    </p:set>
                                    <p:anim calcmode="lin" valueType="num">
                                      <p:cBhvr>
                                        <p:cTn id="28" dur="1000" fill="hold"/>
                                        <p:tgtEl>
                                          <p:spTgt spid="6">
                                            <p:graphicEl>
                                              <a:dgm id="{2731E77A-8E4E-4336-B79D-6AA3C50752F1}"/>
                                            </p:graphicEl>
                                          </p:spTgt>
                                        </p:tgtEl>
                                        <p:attrNameLst>
                                          <p:attrName>ppt_x</p:attrName>
                                        </p:attrNameLst>
                                      </p:cBhvr>
                                      <p:tavLst>
                                        <p:tav tm="0">
                                          <p:val>
                                            <p:strVal val="#ppt_x-.2"/>
                                          </p:val>
                                        </p:tav>
                                        <p:tav tm="100000">
                                          <p:val>
                                            <p:strVal val="#ppt_x"/>
                                          </p:val>
                                        </p:tav>
                                      </p:tavLst>
                                    </p:anim>
                                    <p:anim calcmode="lin" valueType="num">
                                      <p:cBhvr>
                                        <p:cTn id="29" dur="1000" fill="hold"/>
                                        <p:tgtEl>
                                          <p:spTgt spid="6">
                                            <p:graphicEl>
                                              <a:dgm id="{2731E77A-8E4E-4336-B79D-6AA3C50752F1}"/>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graphicEl>
                                              <a:dgm id="{2731E77A-8E4E-4336-B79D-6AA3C50752F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graphicEl>
                                              <a:dgm id="{225AD3E5-BCDA-4CC7-B335-B501FB52C3A5}"/>
                                            </p:graphicEl>
                                          </p:spTgt>
                                        </p:tgtEl>
                                        <p:attrNameLst>
                                          <p:attrName>style.visibility</p:attrName>
                                        </p:attrNameLst>
                                      </p:cBhvr>
                                      <p:to>
                                        <p:strVal val="visible"/>
                                      </p:to>
                                    </p:set>
                                    <p:anim calcmode="lin" valueType="num">
                                      <p:cBhvr>
                                        <p:cTn id="35" dur="1000" fill="hold"/>
                                        <p:tgtEl>
                                          <p:spTgt spid="6">
                                            <p:graphicEl>
                                              <a:dgm id="{225AD3E5-BCDA-4CC7-B335-B501FB52C3A5}"/>
                                            </p:graphicEl>
                                          </p:spTgt>
                                        </p:tgtEl>
                                        <p:attrNameLst>
                                          <p:attrName>ppt_x</p:attrName>
                                        </p:attrNameLst>
                                      </p:cBhvr>
                                      <p:tavLst>
                                        <p:tav tm="0">
                                          <p:val>
                                            <p:strVal val="#ppt_x-.2"/>
                                          </p:val>
                                        </p:tav>
                                        <p:tav tm="100000">
                                          <p:val>
                                            <p:strVal val="#ppt_x"/>
                                          </p:val>
                                        </p:tav>
                                      </p:tavLst>
                                    </p:anim>
                                    <p:anim calcmode="lin" valueType="num">
                                      <p:cBhvr>
                                        <p:cTn id="36" dur="1000" fill="hold"/>
                                        <p:tgtEl>
                                          <p:spTgt spid="6">
                                            <p:graphicEl>
                                              <a:dgm id="{225AD3E5-BCDA-4CC7-B335-B501FB52C3A5}"/>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graphicEl>
                                              <a:dgm id="{225AD3E5-BCDA-4CC7-B335-B501FB52C3A5}"/>
                                            </p:graphic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6">
                                            <p:graphicEl>
                                              <a:dgm id="{114A9F5B-AD3B-422A-BB3E-1A3C000C7003}"/>
                                            </p:graphicEl>
                                          </p:spTgt>
                                        </p:tgtEl>
                                        <p:attrNameLst>
                                          <p:attrName>style.visibility</p:attrName>
                                        </p:attrNameLst>
                                      </p:cBhvr>
                                      <p:to>
                                        <p:strVal val="visible"/>
                                      </p:to>
                                    </p:set>
                                    <p:anim calcmode="lin" valueType="num">
                                      <p:cBhvr>
                                        <p:cTn id="40" dur="1000" fill="hold"/>
                                        <p:tgtEl>
                                          <p:spTgt spid="6">
                                            <p:graphicEl>
                                              <a:dgm id="{114A9F5B-AD3B-422A-BB3E-1A3C000C7003}"/>
                                            </p:graphicEl>
                                          </p:spTgt>
                                        </p:tgtEl>
                                        <p:attrNameLst>
                                          <p:attrName>ppt_x</p:attrName>
                                        </p:attrNameLst>
                                      </p:cBhvr>
                                      <p:tavLst>
                                        <p:tav tm="0">
                                          <p:val>
                                            <p:strVal val="#ppt_x-.2"/>
                                          </p:val>
                                        </p:tav>
                                        <p:tav tm="100000">
                                          <p:val>
                                            <p:strVal val="#ppt_x"/>
                                          </p:val>
                                        </p:tav>
                                      </p:tavLst>
                                    </p:anim>
                                    <p:anim calcmode="lin" valueType="num">
                                      <p:cBhvr>
                                        <p:cTn id="41" dur="1000" fill="hold"/>
                                        <p:tgtEl>
                                          <p:spTgt spid="6">
                                            <p:graphicEl>
                                              <a:dgm id="{114A9F5B-AD3B-422A-BB3E-1A3C000C7003}"/>
                                            </p:graphic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
                                            <p:graphicEl>
                                              <a:dgm id="{114A9F5B-AD3B-422A-BB3E-1A3C000C70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rgbClr val="00CCFF"/>
                </a:solidFill>
                <a:effectLst>
                  <a:outerShdw blurRad="38100" dist="38100" dir="2700000" algn="tl">
                    <a:srgbClr val="000000">
                      <a:alpha val="43137"/>
                    </a:srgbClr>
                  </a:outerShdw>
                </a:effectLst>
              </a:rPr>
              <a:t>تابع مستويات الصراع التنظيمي</a:t>
            </a:r>
            <a:endParaRPr lang="ar-SA" sz="4800" dirty="0">
              <a:solidFill>
                <a:schemeClr val="bg1"/>
              </a:solidFill>
            </a:endParaRPr>
          </a:p>
        </p:txBody>
      </p:sp>
      <p:graphicFrame>
        <p:nvGraphicFramePr>
          <p:cNvPr id="7" name="عنصر نائب للمحتوى 6"/>
          <p:cNvGraphicFramePr>
            <a:graphicFrameLocks noGrp="1"/>
          </p:cNvGraphicFramePr>
          <p:nvPr>
            <p:ph idx="1"/>
          </p:nvPr>
        </p:nvGraphicFramePr>
        <p:xfrm>
          <a:off x="457200" y="1600201"/>
          <a:ext cx="8229600" cy="411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198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
                                            <p:graphicEl>
                                              <a:dgm id="{344DE7A2-4C09-4B25-993E-E9491950AA65}"/>
                                            </p:graphicEl>
                                          </p:spTgt>
                                        </p:tgtEl>
                                        <p:attrNameLst>
                                          <p:attrName>style.visibility</p:attrName>
                                        </p:attrNameLst>
                                      </p:cBhvr>
                                      <p:to>
                                        <p:strVal val="visible"/>
                                      </p:to>
                                    </p:set>
                                    <p:anim calcmode="lin" valueType="num">
                                      <p:cBhvr>
                                        <p:cTn id="16" dur="500" fill="hold"/>
                                        <p:tgtEl>
                                          <p:spTgt spid="7">
                                            <p:graphicEl>
                                              <a:dgm id="{344DE7A2-4C09-4B25-993E-E9491950AA65}"/>
                                            </p:graphicEl>
                                          </p:spTgt>
                                        </p:tgtEl>
                                        <p:attrNameLst>
                                          <p:attrName>ppt_w</p:attrName>
                                        </p:attrNameLst>
                                      </p:cBhvr>
                                      <p:tavLst>
                                        <p:tav tm="0">
                                          <p:val>
                                            <p:strVal val="#ppt_w*0.05"/>
                                          </p:val>
                                        </p:tav>
                                        <p:tav tm="100000">
                                          <p:val>
                                            <p:strVal val="#ppt_w"/>
                                          </p:val>
                                        </p:tav>
                                      </p:tavLst>
                                    </p:anim>
                                    <p:anim calcmode="lin" valueType="num">
                                      <p:cBhvr>
                                        <p:cTn id="17" dur="500" fill="hold"/>
                                        <p:tgtEl>
                                          <p:spTgt spid="7">
                                            <p:graphicEl>
                                              <a:dgm id="{344DE7A2-4C09-4B25-993E-E9491950AA65}"/>
                                            </p:graphicEl>
                                          </p:spTgt>
                                        </p:tgtEl>
                                        <p:attrNameLst>
                                          <p:attrName>ppt_h</p:attrName>
                                        </p:attrNameLst>
                                      </p:cBhvr>
                                      <p:tavLst>
                                        <p:tav tm="0">
                                          <p:val>
                                            <p:strVal val="#ppt_h"/>
                                          </p:val>
                                        </p:tav>
                                        <p:tav tm="100000">
                                          <p:val>
                                            <p:strVal val="#ppt_h"/>
                                          </p:val>
                                        </p:tav>
                                      </p:tavLst>
                                    </p:anim>
                                    <p:anim calcmode="lin" valueType="num">
                                      <p:cBhvr>
                                        <p:cTn id="18" dur="500" fill="hold"/>
                                        <p:tgtEl>
                                          <p:spTgt spid="7">
                                            <p:graphicEl>
                                              <a:dgm id="{344DE7A2-4C09-4B25-993E-E9491950AA65}"/>
                                            </p:graphicEl>
                                          </p:spTgt>
                                        </p:tgtEl>
                                        <p:attrNameLst>
                                          <p:attrName>ppt_x</p:attrName>
                                        </p:attrNameLst>
                                      </p:cBhvr>
                                      <p:tavLst>
                                        <p:tav tm="0">
                                          <p:val>
                                            <p:strVal val="#ppt_x-.2"/>
                                          </p:val>
                                        </p:tav>
                                        <p:tav tm="100000">
                                          <p:val>
                                            <p:strVal val="#ppt_x"/>
                                          </p:val>
                                        </p:tav>
                                      </p:tavLst>
                                    </p:anim>
                                    <p:anim calcmode="lin" valueType="num">
                                      <p:cBhvr>
                                        <p:cTn id="19" dur="500" fill="hold"/>
                                        <p:tgtEl>
                                          <p:spTgt spid="7">
                                            <p:graphicEl>
                                              <a:dgm id="{344DE7A2-4C09-4B25-993E-E9491950AA65}"/>
                                            </p:graphicEl>
                                          </p:spTgt>
                                        </p:tgtEl>
                                        <p:attrNameLst>
                                          <p:attrName>ppt_y</p:attrName>
                                        </p:attrNameLst>
                                      </p:cBhvr>
                                      <p:tavLst>
                                        <p:tav tm="0">
                                          <p:val>
                                            <p:strVal val="#ppt_y"/>
                                          </p:val>
                                        </p:tav>
                                        <p:tav tm="100000">
                                          <p:val>
                                            <p:strVal val="#ppt_y"/>
                                          </p:val>
                                        </p:tav>
                                      </p:tavLst>
                                    </p:anim>
                                    <p:animEffect transition="in" filter="fade">
                                      <p:cBhvr>
                                        <p:cTn id="20" dur="500"/>
                                        <p:tgtEl>
                                          <p:spTgt spid="7">
                                            <p:graphicEl>
                                              <a:dgm id="{344DE7A2-4C09-4B25-993E-E9491950AA6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graphicEl>
                                              <a:dgm id="{00B4B1F8-4E47-43DA-BBA6-EC3491B93ED2}"/>
                                            </p:graphicEl>
                                          </p:spTgt>
                                        </p:tgtEl>
                                        <p:attrNameLst>
                                          <p:attrName>style.visibility</p:attrName>
                                        </p:attrNameLst>
                                      </p:cBhvr>
                                      <p:to>
                                        <p:strVal val="visible"/>
                                      </p:to>
                                    </p:set>
                                    <p:anim calcmode="lin" valueType="num">
                                      <p:cBhvr>
                                        <p:cTn id="25" dur="500" fill="hold"/>
                                        <p:tgtEl>
                                          <p:spTgt spid="7">
                                            <p:graphicEl>
                                              <a:dgm id="{00B4B1F8-4E47-43DA-BBA6-EC3491B93ED2}"/>
                                            </p:graphicEl>
                                          </p:spTgt>
                                        </p:tgtEl>
                                        <p:attrNameLst>
                                          <p:attrName>ppt_w</p:attrName>
                                        </p:attrNameLst>
                                      </p:cBhvr>
                                      <p:tavLst>
                                        <p:tav tm="0">
                                          <p:val>
                                            <p:strVal val="#ppt_w*0.05"/>
                                          </p:val>
                                        </p:tav>
                                        <p:tav tm="100000">
                                          <p:val>
                                            <p:strVal val="#ppt_w"/>
                                          </p:val>
                                        </p:tav>
                                      </p:tavLst>
                                    </p:anim>
                                    <p:anim calcmode="lin" valueType="num">
                                      <p:cBhvr>
                                        <p:cTn id="26" dur="500" fill="hold"/>
                                        <p:tgtEl>
                                          <p:spTgt spid="7">
                                            <p:graphicEl>
                                              <a:dgm id="{00B4B1F8-4E47-43DA-BBA6-EC3491B93ED2}"/>
                                            </p:graphicEl>
                                          </p:spTgt>
                                        </p:tgtEl>
                                        <p:attrNameLst>
                                          <p:attrName>ppt_h</p:attrName>
                                        </p:attrNameLst>
                                      </p:cBhvr>
                                      <p:tavLst>
                                        <p:tav tm="0">
                                          <p:val>
                                            <p:strVal val="#ppt_h"/>
                                          </p:val>
                                        </p:tav>
                                        <p:tav tm="100000">
                                          <p:val>
                                            <p:strVal val="#ppt_h"/>
                                          </p:val>
                                        </p:tav>
                                      </p:tavLst>
                                    </p:anim>
                                    <p:anim calcmode="lin" valueType="num">
                                      <p:cBhvr>
                                        <p:cTn id="27" dur="500" fill="hold"/>
                                        <p:tgtEl>
                                          <p:spTgt spid="7">
                                            <p:graphicEl>
                                              <a:dgm id="{00B4B1F8-4E47-43DA-BBA6-EC3491B93ED2}"/>
                                            </p:graphicEl>
                                          </p:spTgt>
                                        </p:tgtEl>
                                        <p:attrNameLst>
                                          <p:attrName>ppt_x</p:attrName>
                                        </p:attrNameLst>
                                      </p:cBhvr>
                                      <p:tavLst>
                                        <p:tav tm="0">
                                          <p:val>
                                            <p:strVal val="#ppt_x-.2"/>
                                          </p:val>
                                        </p:tav>
                                        <p:tav tm="100000">
                                          <p:val>
                                            <p:strVal val="#ppt_x"/>
                                          </p:val>
                                        </p:tav>
                                      </p:tavLst>
                                    </p:anim>
                                    <p:anim calcmode="lin" valueType="num">
                                      <p:cBhvr>
                                        <p:cTn id="28" dur="500" fill="hold"/>
                                        <p:tgtEl>
                                          <p:spTgt spid="7">
                                            <p:graphicEl>
                                              <a:dgm id="{00B4B1F8-4E47-43DA-BBA6-EC3491B93ED2}"/>
                                            </p:graphicEl>
                                          </p:spTgt>
                                        </p:tgtEl>
                                        <p:attrNameLst>
                                          <p:attrName>ppt_y</p:attrName>
                                        </p:attrNameLst>
                                      </p:cBhvr>
                                      <p:tavLst>
                                        <p:tav tm="0">
                                          <p:val>
                                            <p:strVal val="#ppt_y"/>
                                          </p:val>
                                        </p:tav>
                                        <p:tav tm="100000">
                                          <p:val>
                                            <p:strVal val="#ppt_y"/>
                                          </p:val>
                                        </p:tav>
                                      </p:tavLst>
                                    </p:anim>
                                    <p:animEffect transition="in" filter="fade">
                                      <p:cBhvr>
                                        <p:cTn id="29" dur="500"/>
                                        <p:tgtEl>
                                          <p:spTgt spid="7">
                                            <p:graphicEl>
                                              <a:dgm id="{00B4B1F8-4E47-43DA-BBA6-EC3491B93ED2}"/>
                                            </p:graphicEl>
                                          </p:spTgt>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7">
                                            <p:graphicEl>
                                              <a:dgm id="{132042F8-4B45-4C8A-9C0A-F2B0AA2A18E0}"/>
                                            </p:graphicEl>
                                          </p:spTgt>
                                        </p:tgtEl>
                                        <p:attrNameLst>
                                          <p:attrName>style.visibility</p:attrName>
                                        </p:attrNameLst>
                                      </p:cBhvr>
                                      <p:to>
                                        <p:strVal val="visible"/>
                                      </p:to>
                                    </p:set>
                                    <p:anim calcmode="lin" valueType="num">
                                      <p:cBhvr>
                                        <p:cTn id="32" dur="500" fill="hold"/>
                                        <p:tgtEl>
                                          <p:spTgt spid="7">
                                            <p:graphicEl>
                                              <a:dgm id="{132042F8-4B45-4C8A-9C0A-F2B0AA2A18E0}"/>
                                            </p:graphicEl>
                                          </p:spTgt>
                                        </p:tgtEl>
                                        <p:attrNameLst>
                                          <p:attrName>ppt_w</p:attrName>
                                        </p:attrNameLst>
                                      </p:cBhvr>
                                      <p:tavLst>
                                        <p:tav tm="0">
                                          <p:val>
                                            <p:strVal val="#ppt_w*0.05"/>
                                          </p:val>
                                        </p:tav>
                                        <p:tav tm="100000">
                                          <p:val>
                                            <p:strVal val="#ppt_w"/>
                                          </p:val>
                                        </p:tav>
                                      </p:tavLst>
                                    </p:anim>
                                    <p:anim calcmode="lin" valueType="num">
                                      <p:cBhvr>
                                        <p:cTn id="33" dur="500" fill="hold"/>
                                        <p:tgtEl>
                                          <p:spTgt spid="7">
                                            <p:graphicEl>
                                              <a:dgm id="{132042F8-4B45-4C8A-9C0A-F2B0AA2A18E0}"/>
                                            </p:graphicEl>
                                          </p:spTgt>
                                        </p:tgtEl>
                                        <p:attrNameLst>
                                          <p:attrName>ppt_h</p:attrName>
                                        </p:attrNameLst>
                                      </p:cBhvr>
                                      <p:tavLst>
                                        <p:tav tm="0">
                                          <p:val>
                                            <p:strVal val="#ppt_h"/>
                                          </p:val>
                                        </p:tav>
                                        <p:tav tm="100000">
                                          <p:val>
                                            <p:strVal val="#ppt_h"/>
                                          </p:val>
                                        </p:tav>
                                      </p:tavLst>
                                    </p:anim>
                                    <p:anim calcmode="lin" valueType="num">
                                      <p:cBhvr>
                                        <p:cTn id="34" dur="500" fill="hold"/>
                                        <p:tgtEl>
                                          <p:spTgt spid="7">
                                            <p:graphicEl>
                                              <a:dgm id="{132042F8-4B45-4C8A-9C0A-F2B0AA2A18E0}"/>
                                            </p:graphicEl>
                                          </p:spTgt>
                                        </p:tgtEl>
                                        <p:attrNameLst>
                                          <p:attrName>ppt_x</p:attrName>
                                        </p:attrNameLst>
                                      </p:cBhvr>
                                      <p:tavLst>
                                        <p:tav tm="0">
                                          <p:val>
                                            <p:strVal val="#ppt_x-.2"/>
                                          </p:val>
                                        </p:tav>
                                        <p:tav tm="100000">
                                          <p:val>
                                            <p:strVal val="#ppt_x"/>
                                          </p:val>
                                        </p:tav>
                                      </p:tavLst>
                                    </p:anim>
                                    <p:anim calcmode="lin" valueType="num">
                                      <p:cBhvr>
                                        <p:cTn id="35" dur="500" fill="hold"/>
                                        <p:tgtEl>
                                          <p:spTgt spid="7">
                                            <p:graphicEl>
                                              <a:dgm id="{132042F8-4B45-4C8A-9C0A-F2B0AA2A18E0}"/>
                                            </p:graphicEl>
                                          </p:spTgt>
                                        </p:tgtEl>
                                        <p:attrNameLst>
                                          <p:attrName>ppt_y</p:attrName>
                                        </p:attrNameLst>
                                      </p:cBhvr>
                                      <p:tavLst>
                                        <p:tav tm="0">
                                          <p:val>
                                            <p:strVal val="#ppt_y"/>
                                          </p:val>
                                        </p:tav>
                                        <p:tav tm="100000">
                                          <p:val>
                                            <p:strVal val="#ppt_y"/>
                                          </p:val>
                                        </p:tav>
                                      </p:tavLst>
                                    </p:anim>
                                    <p:animEffect transition="in" filter="fade">
                                      <p:cBhvr>
                                        <p:cTn id="36" dur="500"/>
                                        <p:tgtEl>
                                          <p:spTgt spid="7">
                                            <p:graphicEl>
                                              <a:dgm id="{132042F8-4B45-4C8A-9C0A-F2B0AA2A18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3239" y="180975"/>
            <a:ext cx="8135937" cy="774700"/>
            <a:chOff x="317" y="114"/>
            <a:chExt cx="5125" cy="488"/>
          </a:xfrm>
        </p:grpSpPr>
        <p:sp>
          <p:nvSpPr>
            <p:cNvPr id="3075" name="AutoShape 3"/>
            <p:cNvSpPr>
              <a:spLocks noChangeArrowheads="1"/>
            </p:cNvSpPr>
            <p:nvPr/>
          </p:nvSpPr>
          <p:spPr bwMode="auto">
            <a:xfrm>
              <a:off x="317" y="114"/>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52"/>
              <a:ext cx="4694" cy="420"/>
            </a:xfrm>
            <a:prstGeom prst="rect">
              <a:avLst/>
            </a:prstGeom>
            <a:noFill/>
            <a:ln w="9525">
              <a:noFill/>
              <a:miter lim="800000"/>
              <a:headEnd/>
              <a:tailEnd/>
            </a:ln>
          </p:spPr>
          <p:txBody>
            <a:bodyPr/>
            <a:lstStyle/>
            <a:p>
              <a:pPr algn="ctr"/>
              <a:r>
                <a:rPr lang="ar-SA" sz="5400" b="1" dirty="0" smtClean="0">
                  <a:effectLst>
                    <a:outerShdw blurRad="38100" dist="38100" dir="2700000" algn="tl">
                      <a:srgbClr val="000000">
                        <a:alpha val="43137"/>
                      </a:srgbClr>
                    </a:outerShdw>
                  </a:effectLst>
                </a:rPr>
                <a:t>آثار الصراع التنظيمي</a:t>
              </a:r>
              <a:endParaRPr lang="en-US" sz="5400" b="1" dirty="0">
                <a:effectLst>
                  <a:outerShdw blurRad="38100" dist="38100" dir="2700000" algn="tl">
                    <a:srgbClr val="000000">
                      <a:alpha val="43137"/>
                    </a:srgbClr>
                  </a:outerShdw>
                </a:effectLst>
                <a:cs typeface="PT Bold Heading" pitchFamily="2" charset="-78"/>
              </a:endParaRPr>
            </a:p>
          </p:txBody>
        </p:sp>
      </p:grpSp>
      <p:grpSp>
        <p:nvGrpSpPr>
          <p:cNvPr id="3" name="Group 24"/>
          <p:cNvGrpSpPr>
            <a:grpSpLocks/>
          </p:cNvGrpSpPr>
          <p:nvPr/>
        </p:nvGrpSpPr>
        <p:grpSpPr bwMode="auto">
          <a:xfrm>
            <a:off x="4357070" y="1571612"/>
            <a:ext cx="4785345" cy="1500197"/>
            <a:chOff x="3801" y="1027"/>
            <a:chExt cx="1905"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801" y="1103"/>
              <a:ext cx="1905" cy="517"/>
            </a:xfrm>
            <a:prstGeom prst="rect">
              <a:avLst/>
            </a:prstGeom>
            <a:noFill/>
            <a:ln w="9525">
              <a:noFill/>
              <a:miter lim="800000"/>
              <a:headEnd/>
              <a:tailEnd/>
            </a:ln>
          </p:spPr>
          <p:txBody>
            <a:bodyPr/>
            <a:lstStyle/>
            <a:p>
              <a:pPr>
                <a:lnSpc>
                  <a:spcPct val="90000"/>
                </a:lnSpc>
                <a:buFont typeface="Wingdings" pitchFamily="2" charset="2"/>
                <a:buNone/>
              </a:pPr>
              <a:r>
                <a:rPr lang="ar-SA" sz="4000" b="1" dirty="0" smtClean="0">
                  <a:solidFill>
                    <a:srgbClr val="00CCFF"/>
                  </a:solidFill>
                  <a:effectLst>
                    <a:outerShdw blurRad="38100" dist="38100" dir="2700000" algn="tl">
                      <a:srgbClr val="000000">
                        <a:alpha val="43137"/>
                      </a:srgbClr>
                    </a:outerShdw>
                  </a:effectLst>
                </a:rPr>
                <a:t>    أولا:الآثار الإيجابية</a:t>
              </a: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500562" y="3214687"/>
            <a:ext cx="4643438" cy="3429025"/>
          </a:xfrm>
          <a:prstGeom prst="rect">
            <a:avLst/>
          </a:prstGeom>
          <a:solidFill>
            <a:srgbClr val="FFFF66"/>
          </a:solidFill>
          <a:ln w="57150" cmpd="thickThin">
            <a:solidFill>
              <a:srgbClr val="0000FF"/>
            </a:solidFill>
            <a:miter lim="800000"/>
            <a:headEnd/>
            <a:tailEnd/>
          </a:ln>
        </p:spPr>
        <p:txBody>
          <a:bodyPr/>
          <a:lstStyle/>
          <a:p>
            <a:pPr>
              <a:lnSpc>
                <a:spcPct val="90000"/>
              </a:lnSpc>
              <a:buFont typeface="Wingdings" pitchFamily="2" charset="2"/>
              <a:buChar char="Ø"/>
            </a:pPr>
            <a:r>
              <a:rPr lang="ar-SA" sz="3200" b="1" dirty="0" smtClean="0">
                <a:effectLst>
                  <a:outerShdw blurRad="38100" dist="38100" dir="2700000" algn="tl">
                    <a:srgbClr val="000000">
                      <a:alpha val="43137"/>
                    </a:srgbClr>
                  </a:outerShdw>
                </a:effectLst>
              </a:rPr>
              <a:t>إبراز القدرات والاستعدادات الكامنة</a:t>
            </a:r>
          </a:p>
          <a:p>
            <a:pPr>
              <a:lnSpc>
                <a:spcPct val="90000"/>
              </a:lnSpc>
              <a:buFont typeface="Wingdings" pitchFamily="2" charset="2"/>
              <a:buChar char="Ø"/>
            </a:pPr>
            <a:r>
              <a:rPr lang="ar-SA" sz="3200" b="1" dirty="0" smtClean="0">
                <a:effectLst>
                  <a:outerShdw blurRad="38100" dist="38100" dir="2700000" algn="tl">
                    <a:srgbClr val="000000">
                      <a:alpha val="43137"/>
                    </a:srgbClr>
                  </a:outerShdw>
                </a:effectLst>
              </a:rPr>
              <a:t>إتاحة </a:t>
            </a:r>
            <a:r>
              <a:rPr lang="ar-SA" sz="3200" b="1" dirty="0" err="1" smtClean="0">
                <a:effectLst>
                  <a:outerShdw blurRad="38100" dist="38100" dir="2700000" algn="tl">
                    <a:srgbClr val="000000">
                      <a:alpha val="43137"/>
                    </a:srgbClr>
                  </a:outerShdw>
                </a:effectLst>
              </a:rPr>
              <a:t>الفرصه</a:t>
            </a:r>
            <a:r>
              <a:rPr lang="ar-SA" sz="3200" b="1" dirty="0" smtClean="0">
                <a:effectLst>
                  <a:outerShdw blurRad="38100" dist="38100" dir="2700000" algn="tl">
                    <a:srgbClr val="000000">
                      <a:alpha val="43137"/>
                    </a:srgbClr>
                  </a:outerShdw>
                </a:effectLst>
              </a:rPr>
              <a:t> للنقاش</a:t>
            </a:r>
          </a:p>
          <a:p>
            <a:pPr>
              <a:lnSpc>
                <a:spcPct val="90000"/>
              </a:lnSpc>
              <a:buFont typeface="Wingdings" pitchFamily="2" charset="2"/>
              <a:buChar char="Ø"/>
            </a:pPr>
            <a:r>
              <a:rPr lang="ar-SA" sz="3200" b="1" dirty="0" smtClean="0">
                <a:effectLst>
                  <a:outerShdw blurRad="38100" dist="38100" dir="2700000" algn="tl">
                    <a:srgbClr val="000000">
                      <a:alpha val="43137"/>
                    </a:srgbClr>
                  </a:outerShdw>
                </a:effectLst>
              </a:rPr>
              <a:t>شحذ همم العاملين على الإبداع والابتكار والتجديد</a:t>
            </a:r>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499657"/>
            <a:ext cx="4214839" cy="1494254"/>
            <a:chOff x="225" y="954"/>
            <a:chExt cx="3358" cy="844"/>
          </a:xfrm>
        </p:grpSpPr>
        <p:sp>
          <p:nvSpPr>
            <p:cNvPr id="3087" name="AutoShape 15"/>
            <p:cNvSpPr>
              <a:spLocks noChangeArrowheads="1"/>
            </p:cNvSpPr>
            <p:nvPr/>
          </p:nvSpPr>
          <p:spPr bwMode="auto">
            <a:xfrm>
              <a:off x="225" y="954"/>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96" y="1075"/>
              <a:ext cx="3086" cy="723"/>
            </a:xfrm>
            <a:prstGeom prst="rect">
              <a:avLst/>
            </a:prstGeom>
            <a:noFill/>
            <a:ln w="9525">
              <a:noFill/>
              <a:miter lim="800000"/>
              <a:headEnd/>
              <a:tailEnd/>
            </a:ln>
          </p:spPr>
          <p:txBody>
            <a:bodyPr/>
            <a:lstStyle/>
            <a:p>
              <a:pPr>
                <a:lnSpc>
                  <a:spcPct val="90000"/>
                </a:lnSpc>
                <a:buFont typeface="Wingdings" pitchFamily="2" charset="2"/>
                <a:buNone/>
              </a:pPr>
              <a:r>
                <a:rPr lang="ar-SA" sz="3600" b="1" dirty="0" smtClean="0">
                  <a:solidFill>
                    <a:srgbClr val="00CCFF"/>
                  </a:solidFill>
                  <a:effectLst>
                    <a:outerShdw blurRad="38100" dist="38100" dir="2700000" algn="tl">
                      <a:srgbClr val="000000">
                        <a:alpha val="43137"/>
                      </a:srgbClr>
                    </a:outerShdw>
                  </a:effectLst>
                </a:rPr>
                <a:t>    ثانيا:الآثار السلبية</a:t>
              </a: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1" y="3214686"/>
            <a:ext cx="4357688" cy="3429025"/>
          </a:xfrm>
          <a:prstGeom prst="rect">
            <a:avLst/>
          </a:prstGeom>
          <a:solidFill>
            <a:srgbClr val="FFFF66"/>
          </a:solidFill>
          <a:ln w="57150" cmpd="thickThin">
            <a:solidFill>
              <a:srgbClr val="0000FF"/>
            </a:solidFill>
            <a:miter lim="800000"/>
            <a:headEnd/>
            <a:tailEnd/>
          </a:ln>
        </p:spPr>
        <p:txBody>
          <a:bodyPr/>
          <a:lstStyle/>
          <a:p>
            <a:pPr>
              <a:lnSpc>
                <a:spcPct val="90000"/>
              </a:lnSpc>
              <a:buFont typeface="Wingdings" pitchFamily="2" charset="2"/>
              <a:buChar char="v"/>
            </a:pPr>
            <a:r>
              <a:rPr lang="ar-SA" sz="3200" b="1" dirty="0" smtClean="0">
                <a:effectLst>
                  <a:outerShdw blurRad="38100" dist="38100" dir="2700000" algn="tl">
                    <a:srgbClr val="000000">
                      <a:alpha val="43137"/>
                    </a:srgbClr>
                  </a:outerShdw>
                </a:effectLst>
              </a:rPr>
              <a:t>يدفع الأطراف إلى سلوكيات وتصرفات غير مسئولة</a:t>
            </a:r>
          </a:p>
          <a:p>
            <a:pPr>
              <a:lnSpc>
                <a:spcPct val="90000"/>
              </a:lnSpc>
              <a:buFont typeface="Wingdings" pitchFamily="2" charset="2"/>
              <a:buChar char="v"/>
            </a:pPr>
            <a:r>
              <a:rPr lang="ar-SA" sz="3200" b="1" dirty="0" smtClean="0">
                <a:effectLst>
                  <a:outerShdw blurRad="38100" dist="38100" dir="2700000" algn="tl">
                    <a:srgbClr val="000000">
                      <a:alpha val="43137"/>
                    </a:srgbClr>
                  </a:outerShdw>
                </a:effectLst>
              </a:rPr>
              <a:t>يؤدي الصراع إلى إعاقة العمل التعاوني</a:t>
            </a:r>
          </a:p>
          <a:p>
            <a:pPr>
              <a:lnSpc>
                <a:spcPct val="90000"/>
              </a:lnSpc>
              <a:buFont typeface="Wingdings" pitchFamily="2" charset="2"/>
              <a:buChar char="v"/>
            </a:pPr>
            <a:r>
              <a:rPr lang="ar-SA" sz="3200" b="1" dirty="0" smtClean="0">
                <a:effectLst>
                  <a:outerShdw blurRad="38100" dist="38100" dir="2700000" algn="tl">
                    <a:srgbClr val="000000">
                      <a:alpha val="43137"/>
                    </a:srgbClr>
                  </a:outerShdw>
                </a:effectLst>
              </a:rPr>
              <a:t>تعمل كثرة الصراعات على تبديد الطاقات</a:t>
            </a:r>
            <a:endParaRPr lang="en-US" sz="3200" b="1" dirty="0" smtClean="0">
              <a:effectLst>
                <a:outerShdw blurRad="38100" dist="38100" dir="2700000" algn="tl">
                  <a:srgbClr val="000000">
                    <a:alpha val="43137"/>
                  </a:srgbClr>
                </a:outerShdw>
              </a:effectLst>
            </a:endParaRPr>
          </a:p>
        </p:txBody>
      </p:sp>
      <p:sp>
        <p:nvSpPr>
          <p:cNvPr id="22" name="عنصر نائب للتذييل 21"/>
          <p:cNvSpPr>
            <a:spLocks noGrp="1"/>
          </p:cNvSpPr>
          <p:nvPr>
            <p:ph type="ftr" sz="quarter" idx="11"/>
          </p:nvPr>
        </p:nvSpPr>
        <p:spPr/>
        <p:txBody>
          <a:bodyPr/>
          <a:lstStyle/>
          <a:p>
            <a:r>
              <a:rPr lang="ar-SA" dirty="0" smtClean="0"/>
              <a:t>أ .بدرية الجهني </a:t>
            </a:r>
            <a:endParaRPr lang="ar-SA" dirty="0"/>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199</a:t>
            </a:fld>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fade">
                                      <p:cBhvr>
                                        <p:cTn id="26" dur="1000"/>
                                        <p:tgtEl>
                                          <p:spTgt spid="3083"/>
                                        </p:tgtEl>
                                      </p:cBhvr>
                                    </p:animEffect>
                                    <p:anim calcmode="lin" valueType="num">
                                      <p:cBhvr>
                                        <p:cTn id="27" dur="1000" fill="hold"/>
                                        <p:tgtEl>
                                          <p:spTgt spid="3083"/>
                                        </p:tgtEl>
                                        <p:attrNameLst>
                                          <p:attrName>ppt_x</p:attrName>
                                        </p:attrNameLst>
                                      </p:cBhvr>
                                      <p:tavLst>
                                        <p:tav tm="0">
                                          <p:val>
                                            <p:strVal val="#ppt_x"/>
                                          </p:val>
                                        </p:tav>
                                        <p:tav tm="100000">
                                          <p:val>
                                            <p:strVal val="#ppt_x"/>
                                          </p:val>
                                        </p:tav>
                                      </p:tavLst>
                                    </p:anim>
                                    <p:anim calcmode="lin" valueType="num">
                                      <p:cBhvr>
                                        <p:cTn id="2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1000"/>
                                        <p:tgtEl>
                                          <p:spTgt spid="3084"/>
                                        </p:tgtEl>
                                      </p:cBhvr>
                                    </p:animEffect>
                                    <p:anim calcmode="lin" valueType="num">
                                      <p:cBhvr>
                                        <p:cTn id="34" dur="1000" fill="hold"/>
                                        <p:tgtEl>
                                          <p:spTgt spid="3084"/>
                                        </p:tgtEl>
                                        <p:attrNameLst>
                                          <p:attrName>ppt_x</p:attrName>
                                        </p:attrNameLst>
                                      </p:cBhvr>
                                      <p:tavLst>
                                        <p:tav tm="0">
                                          <p:val>
                                            <p:strVal val="#ppt_x"/>
                                          </p:val>
                                        </p:tav>
                                        <p:tav tm="100000">
                                          <p:val>
                                            <p:strVal val="#ppt_x"/>
                                          </p:val>
                                        </p:tav>
                                      </p:tavLst>
                                    </p:anim>
                                    <p:anim calcmode="lin" valueType="num">
                                      <p:cBhvr>
                                        <p:cTn id="35"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89"/>
                                        </p:tgtEl>
                                        <p:attrNameLst>
                                          <p:attrName>style.visibility</p:attrName>
                                        </p:attrNameLst>
                                      </p:cBhvr>
                                      <p:to>
                                        <p:strVal val="visible"/>
                                      </p:to>
                                    </p:set>
                                    <p:animEffect transition="in" filter="fade">
                                      <p:cBhvr>
                                        <p:cTn id="47" dur="1000"/>
                                        <p:tgtEl>
                                          <p:spTgt spid="3089"/>
                                        </p:tgtEl>
                                      </p:cBhvr>
                                    </p:animEffect>
                                    <p:anim calcmode="lin" valueType="num">
                                      <p:cBhvr>
                                        <p:cTn id="48" dur="1000" fill="hold"/>
                                        <p:tgtEl>
                                          <p:spTgt spid="3089"/>
                                        </p:tgtEl>
                                        <p:attrNameLst>
                                          <p:attrName>ppt_x</p:attrName>
                                        </p:attrNameLst>
                                      </p:cBhvr>
                                      <p:tavLst>
                                        <p:tav tm="0">
                                          <p:val>
                                            <p:strVal val="#ppt_x"/>
                                          </p:val>
                                        </p:tav>
                                        <p:tav tm="100000">
                                          <p:val>
                                            <p:strVal val="#ppt_x"/>
                                          </p:val>
                                        </p:tav>
                                      </p:tavLst>
                                    </p:anim>
                                    <p:anim calcmode="lin" valueType="num">
                                      <p:cBhvr>
                                        <p:cTn id="4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90"/>
                                        </p:tgtEl>
                                        <p:attrNameLst>
                                          <p:attrName>style.visibility</p:attrName>
                                        </p:attrNameLst>
                                      </p:cBhvr>
                                      <p:to>
                                        <p:strVal val="visible"/>
                                      </p:to>
                                    </p:set>
                                    <p:animEffect transition="in" filter="fade">
                                      <p:cBhvr>
                                        <p:cTn id="54" dur="1000"/>
                                        <p:tgtEl>
                                          <p:spTgt spid="3090"/>
                                        </p:tgtEl>
                                      </p:cBhvr>
                                    </p:animEffect>
                                    <p:anim calcmode="lin" valueType="num">
                                      <p:cBhvr>
                                        <p:cTn id="55" dur="1000" fill="hold"/>
                                        <p:tgtEl>
                                          <p:spTgt spid="3090"/>
                                        </p:tgtEl>
                                        <p:attrNameLst>
                                          <p:attrName>ppt_x</p:attrName>
                                        </p:attrNameLst>
                                      </p:cBhvr>
                                      <p:tavLst>
                                        <p:tav tm="0">
                                          <p:val>
                                            <p:strVal val="#ppt_x"/>
                                          </p:val>
                                        </p:tav>
                                        <p:tav tm="100000">
                                          <p:val>
                                            <p:strVal val="#ppt_x"/>
                                          </p:val>
                                        </p:tav>
                                      </p:tavLst>
                                    </p:anim>
                                    <p:anim calcmode="lin" valueType="num">
                                      <p:cBhvr>
                                        <p:cTn id="5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620713"/>
            <a:ext cx="8229600" cy="5510212"/>
          </a:xfrm>
        </p:spPr>
        <p:txBody>
          <a:bodyPr/>
          <a:lstStyle/>
          <a:p>
            <a:pPr>
              <a:lnSpc>
                <a:spcPct val="90000"/>
              </a:lnSpc>
              <a:buFont typeface="Wingdings" pitchFamily="2" charset="2"/>
              <a:buNone/>
            </a:pPr>
            <a:endParaRPr lang="ar-SA" sz="2800" dirty="0"/>
          </a:p>
          <a:p>
            <a:pPr>
              <a:lnSpc>
                <a:spcPct val="90000"/>
              </a:lnSpc>
              <a:buFont typeface="Wingdings" pitchFamily="2" charset="2"/>
              <a:buNone/>
            </a:pPr>
            <a:r>
              <a:rPr lang="ar-SA" sz="4800" b="1" dirty="0"/>
              <a:t>              </a:t>
            </a:r>
            <a:r>
              <a:rPr lang="ar-SA" sz="6000" b="1" dirty="0">
                <a:solidFill>
                  <a:schemeClr val="tx2">
                    <a:lumMod val="75000"/>
                  </a:schemeClr>
                </a:solidFill>
              </a:rPr>
              <a:t>الباب الأول </a:t>
            </a:r>
          </a:p>
          <a:p>
            <a:pPr algn="ctr">
              <a:lnSpc>
                <a:spcPct val="90000"/>
              </a:lnSpc>
              <a:buFont typeface="Wingdings" pitchFamily="2" charset="2"/>
              <a:buNone/>
            </a:pPr>
            <a:r>
              <a:rPr lang="ar-SA" sz="6000" b="1" dirty="0">
                <a:solidFill>
                  <a:schemeClr val="tx2">
                    <a:lumMod val="75000"/>
                  </a:schemeClr>
                </a:solidFill>
              </a:rPr>
              <a:t>أبعاد السلوك التنظيمي </a:t>
            </a:r>
          </a:p>
          <a:p>
            <a:pPr algn="ctr">
              <a:lnSpc>
                <a:spcPct val="90000"/>
              </a:lnSpc>
              <a:buFont typeface="Wingdings" pitchFamily="2" charset="2"/>
              <a:buNone/>
            </a:pPr>
            <a:endParaRPr lang="ar-SA" sz="6000" b="1" dirty="0">
              <a:solidFill>
                <a:schemeClr val="tx2">
                  <a:lumMod val="75000"/>
                </a:schemeClr>
              </a:solidFill>
            </a:endParaRPr>
          </a:p>
          <a:p>
            <a:pPr algn="ctr">
              <a:lnSpc>
                <a:spcPct val="90000"/>
              </a:lnSpc>
              <a:buFont typeface="Wingdings" pitchFamily="2" charset="2"/>
              <a:buNone/>
            </a:pPr>
            <a:r>
              <a:rPr lang="ar-SA" sz="6000" b="1" dirty="0">
                <a:solidFill>
                  <a:schemeClr val="tx2">
                    <a:lumMod val="75000"/>
                  </a:schemeClr>
                </a:solidFill>
              </a:rPr>
              <a:t>الفصل الأول </a:t>
            </a:r>
          </a:p>
          <a:p>
            <a:pPr algn="ctr">
              <a:lnSpc>
                <a:spcPct val="90000"/>
              </a:lnSpc>
              <a:buFont typeface="Wingdings" pitchFamily="2" charset="2"/>
              <a:buNone/>
            </a:pPr>
            <a:r>
              <a:rPr lang="ar-SA" sz="6000" b="1" dirty="0">
                <a:solidFill>
                  <a:schemeClr val="tx2">
                    <a:lumMod val="75000"/>
                  </a:schemeClr>
                </a:solidFill>
              </a:rPr>
              <a:t>( مفهوم السلوك التنظيمي</a:t>
            </a:r>
            <a:r>
              <a:rPr lang="ar-SA" sz="4800" b="1" dirty="0">
                <a:solidFill>
                  <a:schemeClr val="tx2">
                    <a:lumMod val="75000"/>
                  </a:schemeClr>
                </a:solidFill>
              </a:rPr>
              <a:t> )</a:t>
            </a:r>
          </a:p>
          <a:p>
            <a:pPr algn="ctr">
              <a:lnSpc>
                <a:spcPct val="90000"/>
              </a:lnSpc>
              <a:buFont typeface="Wingdings" pitchFamily="2" charset="2"/>
              <a:buNone/>
            </a:pPr>
            <a:endParaRPr lang="en-US" sz="4800" b="1" dirty="0">
              <a:solidFill>
                <a:schemeClr val="tx2">
                  <a:lumMod val="75000"/>
                </a:schemeClr>
              </a:solidFill>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BD7D6F8A-ACBF-45CB-BE6C-8F9531D1F0CD}" type="slidenum">
              <a:rPr lang="ar-SA"/>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buFont typeface="Wingdings" pitchFamily="2" charset="2"/>
              <a:buChar char="§"/>
            </a:pPr>
            <a:r>
              <a:rPr lang="ar-SA" dirty="0" smtClean="0"/>
              <a:t>  </a:t>
            </a:r>
            <a:r>
              <a:rPr lang="ar-SA" b="1" dirty="0" smtClean="0">
                <a:solidFill>
                  <a:schemeClr val="tx2">
                    <a:lumMod val="75000"/>
                  </a:schemeClr>
                </a:solidFill>
                <a:effectLst>
                  <a:outerShdw blurRad="38100" dist="38100" dir="2700000" algn="tl">
                    <a:srgbClr val="000000">
                      <a:alpha val="43137"/>
                    </a:srgbClr>
                  </a:outerShdw>
                </a:effectLst>
              </a:rPr>
              <a:t>السلم الهرمي للحاجات من أشهر النظريات التي حاولت تفسير السلوك البشري .</a:t>
            </a:r>
          </a:p>
          <a:p>
            <a:pPr>
              <a:buFont typeface="Wingdings" pitchFamily="2" charset="2"/>
              <a:buChar char="§"/>
            </a:pPr>
            <a:r>
              <a:rPr lang="ar-SA" b="1" dirty="0" smtClean="0">
                <a:solidFill>
                  <a:schemeClr val="tx2">
                    <a:lumMod val="75000"/>
                  </a:schemeClr>
                </a:solidFill>
                <a:effectLst>
                  <a:outerShdw blurRad="38100" dist="38100" dir="2700000" algn="tl">
                    <a:srgbClr val="000000">
                      <a:alpha val="43137"/>
                    </a:srgbClr>
                  </a:outerShdw>
                </a:effectLst>
              </a:rPr>
              <a:t>حاجة الإنسان للاعتراف وتحقيق الذات تعتبر حاجات لا نهائية ، من الممكن استخدامها دائماً لتوجيه سلوك الأفراد داخل المنظمة .</a:t>
            </a:r>
          </a:p>
          <a:p>
            <a:pPr>
              <a:buFont typeface="Wingdings" pitchFamily="2" charset="2"/>
              <a:buChar char="§"/>
            </a:pPr>
            <a:r>
              <a:rPr lang="ar-SA" b="1" dirty="0" smtClean="0">
                <a:solidFill>
                  <a:schemeClr val="tx2">
                    <a:lumMod val="75000"/>
                  </a:schemeClr>
                </a:solidFill>
                <a:effectLst>
                  <a:outerShdw blurRad="38100" dist="38100" dir="2700000" algn="tl">
                    <a:srgbClr val="000000">
                      <a:alpha val="43137"/>
                    </a:srgbClr>
                  </a:outerShdw>
                </a:effectLst>
              </a:rPr>
              <a:t>ومن الممكن استخدام الحاجات الفسيولوجية لتوجيه سلوك الأفراد .</a:t>
            </a:r>
          </a:p>
          <a:p>
            <a:pPr>
              <a:buFont typeface="Wingdings" pitchFamily="2" charset="2"/>
              <a:buChar char="§"/>
            </a:pPr>
            <a:r>
              <a:rPr lang="ar-SA" b="1" dirty="0" smtClean="0">
                <a:solidFill>
                  <a:schemeClr val="tx2">
                    <a:lumMod val="75000"/>
                  </a:schemeClr>
                </a:solidFill>
                <a:effectLst>
                  <a:outerShdw blurRad="38100" dist="38100" dir="2700000" algn="tl">
                    <a:srgbClr val="000000">
                      <a:alpha val="43137"/>
                    </a:srgbClr>
                  </a:outerShdw>
                </a:effectLst>
              </a:rPr>
              <a:t>سلم </a:t>
            </a:r>
            <a:r>
              <a:rPr lang="ar-SA" b="1" dirty="0" err="1" smtClean="0">
                <a:solidFill>
                  <a:schemeClr val="tx2">
                    <a:lumMod val="75000"/>
                  </a:schemeClr>
                </a:solidFill>
                <a:effectLst>
                  <a:outerShdw blurRad="38100" dist="38100" dir="2700000" algn="tl">
                    <a:srgbClr val="000000">
                      <a:alpha val="43137"/>
                    </a:srgbClr>
                  </a:outerShdw>
                </a:effectLst>
              </a:rPr>
              <a:t>ماسلو</a:t>
            </a:r>
            <a:r>
              <a:rPr lang="ar-SA" b="1" dirty="0" smtClean="0">
                <a:solidFill>
                  <a:schemeClr val="tx2">
                    <a:lumMod val="75000"/>
                  </a:schemeClr>
                </a:solidFill>
                <a:effectLst>
                  <a:outerShdw blurRad="38100" dist="38100" dir="2700000" algn="tl">
                    <a:srgbClr val="000000">
                      <a:alpha val="43137"/>
                    </a:srgbClr>
                  </a:outerShdw>
                </a:effectLst>
              </a:rPr>
              <a:t> للحاجات من الممكن تطبيقه على المستوى الاجتماعي لا على المستوى الفردي .</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20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429684" cy="5840437"/>
          </a:xfrm>
        </p:spPr>
        <p:txBody>
          <a:bodyPr>
            <a:normAutofit fontScale="92500" lnSpcReduction="20000"/>
          </a:bodyPr>
          <a:lstStyle/>
          <a:p>
            <a:pPr algn="ctr">
              <a:lnSpc>
                <a:spcPct val="90000"/>
              </a:lnSpc>
              <a:buFont typeface="Wingdings" pitchFamily="2" charset="2"/>
              <a:buNone/>
            </a:pPr>
            <a:r>
              <a:rPr lang="ar-SA" sz="4000" b="1" dirty="0" smtClean="0">
                <a:solidFill>
                  <a:srgbClr val="00CCFF"/>
                </a:solidFill>
                <a:effectLst>
                  <a:outerShdw blurRad="38100" dist="38100" dir="2700000" algn="tl">
                    <a:srgbClr val="000000">
                      <a:alpha val="43137"/>
                    </a:srgbClr>
                  </a:outerShdw>
                </a:effectLst>
              </a:rPr>
              <a:t>استراتيجيات إدارة الصراع </a:t>
            </a:r>
          </a:p>
          <a:p>
            <a:pPr algn="ctr">
              <a:lnSpc>
                <a:spcPct val="90000"/>
              </a:lnSpc>
              <a:buFont typeface="Wingdings" pitchFamily="2" charset="2"/>
              <a:buNone/>
            </a:pPr>
            <a:r>
              <a:rPr lang="ar-SA" sz="4000" b="1" dirty="0" smtClean="0">
                <a:solidFill>
                  <a:srgbClr val="00CCFF"/>
                </a:solidFill>
                <a:effectLst>
                  <a:outerShdw blurRad="38100" dist="38100" dir="2700000" algn="tl">
                    <a:srgbClr val="000000">
                      <a:alpha val="43137"/>
                    </a:srgbClr>
                  </a:outerShdw>
                </a:effectLst>
              </a:rPr>
              <a:t>”أساليب عامة لإدارة الصراع“</a:t>
            </a:r>
            <a:endParaRPr lang="ar-SA" sz="4000" b="1" dirty="0" smtClean="0">
              <a:solidFill>
                <a:schemeClr val="accent1"/>
              </a:solidFill>
              <a:effectLst>
                <a:outerShdw blurRad="38100" dist="38100" dir="2700000" algn="tl">
                  <a:srgbClr val="000000">
                    <a:alpha val="43137"/>
                  </a:srgbClr>
                </a:outerShdw>
              </a:effectLst>
            </a:endParaRP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تشخيص ومعرفة أسباب الصراع ومصدره .</a:t>
            </a: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حث الأطراف المتنازعة على التفكير في الأسباب الحقيقية.</a:t>
            </a: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إدخال طرف ثالث  محايد للتوسط في حل الصراع</a:t>
            </a: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اللجوء إلى المستويات أعلى لتنفيذ القواعد </a:t>
            </a:r>
            <a:r>
              <a:rPr lang="ar-SA" b="1" dirty="0" err="1" smtClean="0">
                <a:effectLst>
                  <a:outerShdw blurRad="38100" dist="38100" dir="2700000" algn="tl">
                    <a:srgbClr val="000000">
                      <a:alpha val="43137"/>
                    </a:srgbClr>
                  </a:outerShdw>
                </a:effectLst>
              </a:rPr>
              <a:t>و</a:t>
            </a:r>
            <a:r>
              <a:rPr lang="ar-SA" b="1" dirty="0" smtClean="0">
                <a:effectLst>
                  <a:outerShdw blurRad="38100" dist="38100" dir="2700000" algn="tl">
                    <a:srgbClr val="000000">
                      <a:alpha val="43137"/>
                    </a:srgbClr>
                  </a:outerShdw>
                </a:effectLst>
              </a:rPr>
              <a:t> الأنظمة.</a:t>
            </a: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تهدئة الموقف بين الأطراف ” تزويد الطرفين بالإيضاحات ”.</a:t>
            </a: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التوافق ويضمن هذا الأسلوب حصول كل من الأطراف على جزء مما يريد وليس الكل.</a:t>
            </a:r>
          </a:p>
          <a:p>
            <a:pPr>
              <a:lnSpc>
                <a:spcPct val="90000"/>
              </a:lnSpc>
              <a:buFont typeface="Wingdings" pitchFamily="2" charset="2"/>
              <a:buChar char="q"/>
            </a:pPr>
            <a:r>
              <a:rPr lang="ar-SA" b="1" dirty="0" err="1" smtClean="0">
                <a:effectLst>
                  <a:outerShdw blurRad="38100" dist="38100" dir="2700000" algn="tl">
                    <a:srgbClr val="000000">
                      <a:alpha val="43137"/>
                    </a:srgbClr>
                  </a:outerShdw>
                </a:effectLst>
              </a:rPr>
              <a:t>المواجهه</a:t>
            </a:r>
            <a:r>
              <a:rPr lang="ar-SA" b="1" dirty="0" smtClean="0">
                <a:effectLst>
                  <a:outerShdw blurRad="38100" dist="38100" dir="2700000" algn="tl">
                    <a:srgbClr val="000000">
                      <a:alpha val="43137"/>
                    </a:srgbClr>
                  </a:outerShdw>
                </a:effectLst>
              </a:rPr>
              <a:t>                                                                  ( الصراحة في عرض المشكلة +مناقشة موضوعية        تفهم كل طرف للآخر للوصول للتنسيق )</a:t>
            </a:r>
          </a:p>
          <a:p>
            <a:pPr>
              <a:lnSpc>
                <a:spcPct val="90000"/>
              </a:lnSpc>
              <a:buFont typeface="Wingdings" pitchFamily="2" charset="2"/>
              <a:buChar char="q"/>
            </a:pPr>
            <a:r>
              <a:rPr lang="ar-SA" b="1" dirty="0" smtClean="0">
                <a:effectLst>
                  <a:outerShdw blurRad="38100" dist="38100" dir="2700000" algn="tl">
                    <a:srgbClr val="000000">
                      <a:alpha val="43137"/>
                    </a:srgbClr>
                  </a:outerShdw>
                </a:effectLst>
              </a:rPr>
              <a:t> الإكراه  ” فرض حل معين من قبل الرئيس لمعالجة الخلاف ”</a:t>
            </a:r>
            <a:endParaRPr lang="en-US" b="1" dirty="0" smtClean="0">
              <a:effectLst>
                <a:outerShdw blurRad="38100" dist="38100" dir="2700000" algn="tl">
                  <a:srgbClr val="000000">
                    <a:alpha val="43137"/>
                  </a:srgbClr>
                </a:outerShdw>
              </a:effectLst>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200</a:t>
            </a:fld>
            <a:endParaRPr lang="ar-SA"/>
          </a:p>
        </p:txBody>
      </p:sp>
      <p:sp>
        <p:nvSpPr>
          <p:cNvPr id="6" name="سهم للأسفل 5"/>
          <p:cNvSpPr/>
          <p:nvPr/>
        </p:nvSpPr>
        <p:spPr>
          <a:xfrm rot="5400000">
            <a:off x="1464447" y="4250537"/>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3">
                                            <p:txEl>
                                              <p:pRg st="8" end="8"/>
                                            </p:txEl>
                                          </p:spTgt>
                                        </p:tgtEl>
                                        <p:attrNameLst>
                                          <p:attrName>ppt_y</p:attrName>
                                        </p:attrNameLst>
                                      </p:cBhvr>
                                      <p:tavLst>
                                        <p:tav tm="0">
                                          <p:val>
                                            <p:strVal val="#ppt_y"/>
                                          </p:val>
                                        </p:tav>
                                        <p:tav tm="100000">
                                          <p:val>
                                            <p:strVal val="#ppt_y"/>
                                          </p:val>
                                        </p:tav>
                                      </p:tavLst>
                                    </p:anim>
                                  </p:childTnLst>
                                </p:cTn>
                              </p:par>
                              <p:par>
                                <p:cTn id="73" presetID="39" presetClass="entr" presetSubtype="0" accel="10000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صر نائب للتذييل 23"/>
          <p:cNvSpPr>
            <a:spLocks noGrp="1"/>
          </p:cNvSpPr>
          <p:nvPr>
            <p:ph type="ftr" sz="quarter" idx="11"/>
          </p:nvPr>
        </p:nvSpPr>
        <p:spPr/>
        <p:txBody>
          <a:bodyPr/>
          <a:lstStyle/>
          <a:p>
            <a:r>
              <a:rPr lang="ar-SA" smtClean="0"/>
              <a:t>أ .بدرية الجهني </a:t>
            </a:r>
            <a:endParaRPr lang="ar-SA"/>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21</a:t>
            </a:fld>
            <a:endParaRPr lang="ar-SA"/>
          </a:p>
        </p:txBody>
      </p:sp>
      <p:sp>
        <p:nvSpPr>
          <p:cNvPr id="4" name="عنوان 1"/>
          <p:cNvSpPr>
            <a:spLocks noGrp="1"/>
          </p:cNvSpPr>
          <p:nvPr>
            <p:ph type="title" idx="4294967295"/>
          </p:nvPr>
        </p:nvSpPr>
        <p:spPr>
          <a:xfrm>
            <a:off x="914400" y="0"/>
            <a:ext cx="8229600" cy="1143000"/>
          </a:xfrm>
        </p:spPr>
        <p:txBody>
          <a:bodyPr/>
          <a:lstStyle/>
          <a:p>
            <a:pPr eaLnBrk="1" hangingPunct="1">
              <a:defRPr/>
            </a:pPr>
            <a:r>
              <a:rPr lang="ar-SA" sz="4800" b="1" dirty="0" err="1" smtClean="0">
                <a:solidFill>
                  <a:schemeClr val="tx2">
                    <a:lumMod val="75000"/>
                  </a:schemeClr>
                </a:solidFill>
                <a:effectLst>
                  <a:outerShdw blurRad="38100" dist="38100" dir="2700000" algn="tl">
                    <a:srgbClr val="000000">
                      <a:alpha val="43137"/>
                    </a:srgbClr>
                  </a:outerShdw>
                </a:effectLst>
              </a:rPr>
              <a:t>هربرت</a:t>
            </a:r>
            <a:r>
              <a:rPr lang="ar-SA" sz="4800" b="1" dirty="0" smtClean="0">
                <a:solidFill>
                  <a:schemeClr val="tx2">
                    <a:lumMod val="75000"/>
                  </a:schemeClr>
                </a:solidFill>
                <a:effectLst>
                  <a:outerShdw blurRad="38100" dist="38100" dir="2700000" algn="tl">
                    <a:srgbClr val="000000">
                      <a:alpha val="43137"/>
                    </a:srgbClr>
                  </a:outerShdw>
                </a:effectLst>
              </a:rPr>
              <a:t> </a:t>
            </a:r>
            <a:r>
              <a:rPr lang="ar-SA" sz="4800" b="1" dirty="0" err="1" smtClean="0">
                <a:solidFill>
                  <a:schemeClr val="tx2">
                    <a:lumMod val="75000"/>
                  </a:schemeClr>
                </a:solidFill>
                <a:effectLst>
                  <a:outerShdw blurRad="38100" dist="38100" dir="2700000" algn="tl">
                    <a:srgbClr val="000000">
                      <a:alpha val="43137"/>
                    </a:srgbClr>
                  </a:outerShdw>
                </a:effectLst>
              </a:rPr>
              <a:t>سايمون</a:t>
            </a:r>
            <a:endParaRPr lang="ar-SA" sz="48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357258" y="357166"/>
            <a:ext cx="7786743" cy="3000396"/>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r>
                <a:rPr lang="ar-SA" sz="4000" b="1" dirty="0"/>
                <a:t>  </a:t>
              </a:r>
              <a:endParaRPr lang="ar-SA" sz="4000" b="1" dirty="0" smtClean="0"/>
            </a:p>
            <a:p>
              <a:r>
                <a:rPr lang="ar-SA" sz="3200" b="1" dirty="0" smtClean="0"/>
                <a:t>”تحليل صناعة القرار“مدخلة لدراسة</a:t>
              </a:r>
            </a:p>
            <a:p>
              <a:r>
                <a:rPr lang="ar-SA" sz="3200" b="1" dirty="0" smtClean="0"/>
                <a:t>              السلوك الفردي </a:t>
              </a:r>
              <a:endParaRPr lang="ar-SA" sz="3200" b="1" dirty="0"/>
            </a:p>
          </p:txBody>
        </p:sp>
      </p:grpSp>
      <p:grpSp>
        <p:nvGrpSpPr>
          <p:cNvPr id="3" name="مجموعة 16"/>
          <p:cNvGrpSpPr/>
          <p:nvPr/>
        </p:nvGrpSpPr>
        <p:grpSpPr>
          <a:xfrm>
            <a:off x="-32" y="714356"/>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endParaRPr lang="ar-SA" sz="3000" b="1" dirty="0" smtClean="0">
                <a:solidFill>
                  <a:schemeClr val="bg1"/>
                </a:solidFill>
                <a:effectLst>
                  <a:outerShdw blurRad="38100" dist="38100" dir="2700000" algn="tl">
                    <a:srgbClr val="000000">
                      <a:alpha val="43137"/>
                    </a:srgbClr>
                  </a:outerShdw>
                </a:effectLst>
              </a:endParaRPr>
            </a:p>
            <a:p>
              <a:pPr lvl="0" algn="ctr" defTabSz="1600200">
                <a:lnSpc>
                  <a:spcPct val="90000"/>
                </a:lnSpc>
                <a:spcAft>
                  <a:spcPct val="35000"/>
                </a:spcAft>
                <a:defRPr/>
              </a:pPr>
              <a:r>
                <a:rPr lang="ar-SA" sz="2800" b="1" dirty="0" smtClean="0"/>
                <a:t>حائز على جائزة نوبل عام 78م عن كتابة السلوك </a:t>
              </a:r>
              <a:r>
                <a:rPr lang="ar-SA" sz="2800" b="1" dirty="0" err="1" smtClean="0"/>
                <a:t>الاداري</a:t>
              </a:r>
              <a:endParaRPr lang="en-US" sz="2800" b="1" dirty="0" smtClean="0"/>
            </a:p>
            <a:p>
              <a:pPr algn="ctr" defTabSz="1600200">
                <a:lnSpc>
                  <a:spcPct val="90000"/>
                </a:lnSpc>
                <a:spcAft>
                  <a:spcPct val="35000"/>
                </a:spcAft>
                <a:defRPr/>
              </a:pPr>
              <a:endParaRPr lang="ar-SA" sz="3200" b="1" dirty="0">
                <a:solidFill>
                  <a:schemeClr val="bg1"/>
                </a:solidFill>
                <a:effectLst>
                  <a:outerShdw blurRad="38100" dist="38100" dir="2700000" algn="tl">
                    <a:srgbClr val="000000">
                      <a:alpha val="43137"/>
                    </a:srgbClr>
                  </a:outerShdw>
                </a:effectLst>
              </a:endParaRPr>
            </a:p>
          </p:txBody>
        </p:sp>
      </p:grpSp>
      <p:grpSp>
        <p:nvGrpSpPr>
          <p:cNvPr id="5" name="مجموعة 22"/>
          <p:cNvGrpSpPr/>
          <p:nvPr/>
        </p:nvGrpSpPr>
        <p:grpSpPr>
          <a:xfrm>
            <a:off x="1857357" y="2214555"/>
            <a:ext cx="7572428" cy="2857520"/>
            <a:chOff x="3221073" y="1976008"/>
            <a:chExt cx="5922285" cy="1796267"/>
          </a:xfrm>
          <a:scene3d>
            <a:camera prst="perspectiveRelaxedModerately" zoom="92000"/>
            <a:lightRig rig="balanced" dir="t">
              <a:rot lat="0" lon="0" rev="12700000"/>
            </a:lightRig>
          </a:scene3d>
        </p:grpSpPr>
        <p:sp>
          <p:nvSpPr>
            <p:cNvPr id="27" name="سهم إلى اليمين 26"/>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8"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endParaRPr lang="ar-SA" sz="3200" b="1" dirty="0" smtClean="0"/>
            </a:p>
            <a:p>
              <a:pPr lvl="0" algn="ctr"/>
              <a:r>
                <a:rPr lang="ar-SA" sz="3200" b="1" dirty="0" smtClean="0"/>
                <a:t>سلوك الأفراد يتأثر بالبناء التنظيمي </a:t>
              </a:r>
            </a:p>
            <a:p>
              <a:pPr lvl="0" algn="ctr"/>
              <a:r>
                <a:rPr lang="ar-SA" sz="3200" b="1" dirty="0" smtClean="0"/>
                <a:t>وأسلوب الاتصال المتبع .</a:t>
              </a:r>
              <a:endParaRPr lang="en-US" sz="3200" b="1" dirty="0" smtClean="0"/>
            </a:p>
          </p:txBody>
        </p:sp>
      </p:grpSp>
      <p:grpSp>
        <p:nvGrpSpPr>
          <p:cNvPr id="6" name="مجموعة 23"/>
          <p:cNvGrpSpPr/>
          <p:nvPr/>
        </p:nvGrpSpPr>
        <p:grpSpPr>
          <a:xfrm>
            <a:off x="-32" y="2714620"/>
            <a:ext cx="2857488" cy="2143140"/>
            <a:chOff x="640" y="1976008"/>
            <a:chExt cx="3220432" cy="1796267"/>
          </a:xfrm>
          <a:scene3d>
            <a:camera prst="perspectiveRelaxedModerately" zoom="92000"/>
            <a:lightRig rig="balanced" dir="t">
              <a:rot lat="0" lon="0" rev="12700000"/>
            </a:lightRig>
          </a:scene3d>
        </p:grpSpPr>
        <p:sp>
          <p:nvSpPr>
            <p:cNvPr id="25" name="مستطيل مستدير الزوايا 2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6" name="مستطيل 2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r>
                <a:rPr lang="ar-SA" sz="2800" b="1" dirty="0" smtClean="0"/>
                <a:t>المنظمة ما هي</a:t>
              </a:r>
            </a:p>
            <a:p>
              <a:r>
                <a:rPr lang="ar-SA" sz="2800" b="1" dirty="0" smtClean="0"/>
                <a:t> إلا مجموعة من الأشخاص متخذي قرارات للوصول لهدف مشترك</a:t>
              </a:r>
              <a:endParaRPr lang="ar-SA" sz="2800" b="1" dirty="0"/>
            </a:p>
          </p:txBody>
        </p:sp>
      </p:grpSp>
      <p:grpSp>
        <p:nvGrpSpPr>
          <p:cNvPr id="7" name="Diagram group"/>
          <p:cNvGrpSpPr/>
          <p:nvPr/>
        </p:nvGrpSpPr>
        <p:grpSpPr>
          <a:xfrm>
            <a:off x="1857356" y="4071942"/>
            <a:ext cx="7715304" cy="3000396"/>
            <a:chOff x="2954209" y="3951902"/>
            <a:chExt cx="5825809" cy="1905875"/>
          </a:xfrm>
          <a:scene3d>
            <a:camera prst="perspectiveRelaxedModerately" zoom="92000"/>
            <a:lightRig rig="balanced" dir="t">
              <a:rot lat="0" lon="0" rev="12700000"/>
            </a:lightRig>
          </a:scene3d>
        </p:grpSpPr>
        <p:grpSp>
          <p:nvGrpSpPr>
            <p:cNvPr id="8"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algn="ctr" defTabSz="1466850">
                  <a:lnSpc>
                    <a:spcPct val="90000"/>
                  </a:lnSpc>
                  <a:spcAft>
                    <a:spcPct val="15000"/>
                  </a:spcAft>
                  <a:buSzPct val="70000"/>
                  <a:defRPr/>
                </a:pPr>
                <a:r>
                  <a:rPr lang="ar-SA" sz="2800" b="1" dirty="0" smtClean="0"/>
                  <a:t> </a:t>
                </a:r>
              </a:p>
              <a:p>
                <a:pPr marL="285750" lvl="1" indent="-285750" algn="ctr" defTabSz="1466850">
                  <a:lnSpc>
                    <a:spcPct val="90000"/>
                  </a:lnSpc>
                  <a:spcAft>
                    <a:spcPct val="15000"/>
                  </a:spcAft>
                  <a:buSzPct val="70000"/>
                  <a:buFont typeface="Wingdings" pitchFamily="2" charset="2"/>
                  <a:buChar char="§"/>
                  <a:defRPr/>
                </a:pPr>
                <a:r>
                  <a:rPr lang="ar-SA" sz="2800" b="1" dirty="0" smtClean="0"/>
                  <a:t>ضيق الوقت ومحدودية القدرات تحد من                  </a:t>
                </a:r>
                <a:r>
                  <a:rPr lang="ar-SA" sz="2800" b="1" dirty="0" err="1" smtClean="0"/>
                  <a:t>القدرةعلى</a:t>
                </a:r>
                <a:r>
                  <a:rPr lang="ar-SA" sz="2800" b="1" dirty="0" smtClean="0"/>
                  <a:t> تقييم كافة البدائل .</a:t>
                </a:r>
              </a:p>
              <a:p>
                <a:pPr marL="285750" lvl="1" indent="-285750" algn="ctr" defTabSz="1466850">
                  <a:lnSpc>
                    <a:spcPct val="90000"/>
                  </a:lnSpc>
                  <a:spcAft>
                    <a:spcPct val="15000"/>
                  </a:spcAft>
                  <a:buSzPct val="70000"/>
                  <a:buFont typeface="Wingdings" pitchFamily="2" charset="2"/>
                  <a:buChar char="§"/>
                  <a:defRPr/>
                </a:pPr>
                <a:r>
                  <a:rPr lang="ar-SA" sz="2800" b="1" dirty="0" smtClean="0"/>
                  <a:t>الرضا عن أفضل بديل متوفر , هو                     أسلوب اتخاذ القرار.</a:t>
                </a:r>
                <a:endParaRPr lang="ar-SA" sz="2800" b="1" dirty="0"/>
              </a:p>
            </p:txBody>
          </p:sp>
        </p:grpSp>
      </p:grpSp>
      <p:grpSp>
        <p:nvGrpSpPr>
          <p:cNvPr id="9" name="Diagram group"/>
          <p:cNvGrpSpPr/>
          <p:nvPr/>
        </p:nvGrpSpPr>
        <p:grpSpPr>
          <a:xfrm>
            <a:off x="-32" y="4714884"/>
            <a:ext cx="3143208" cy="2143116"/>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10"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800100">
                  <a:lnSpc>
                    <a:spcPct val="90000"/>
                  </a:lnSpc>
                  <a:spcBef>
                    <a:spcPct val="0"/>
                  </a:spcBef>
                  <a:spcAft>
                    <a:spcPct val="35000"/>
                  </a:spcAft>
                </a:pPr>
                <a:r>
                  <a:rPr lang="ar-SA" sz="3200" b="1" dirty="0" smtClean="0">
                    <a:solidFill>
                      <a:schemeClr val="bg1"/>
                    </a:solidFill>
                  </a:rPr>
                  <a:t>صعوبة استخدام مراحل الطريقة التقليدية في اتخاذ القرارات .</a:t>
                </a:r>
                <a:endParaRPr lang="en-US" sz="32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61" dur="2000" fill="hold"/>
                                        <p:tgtEl>
                                          <p:spTgt spid="7"/>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صر نائب للتذييل 23"/>
          <p:cNvSpPr>
            <a:spLocks noGrp="1"/>
          </p:cNvSpPr>
          <p:nvPr>
            <p:ph type="ftr" sz="quarter" idx="11"/>
          </p:nvPr>
        </p:nvSpPr>
        <p:spPr/>
        <p:txBody>
          <a:bodyPr/>
          <a:lstStyle/>
          <a:p>
            <a:r>
              <a:rPr lang="ar-SA" smtClean="0"/>
              <a:t>أ .بدرية الجهني </a:t>
            </a:r>
            <a:endParaRPr lang="ar-SA"/>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22</a:t>
            </a:fld>
            <a:endParaRPr lang="ar-SA"/>
          </a:p>
        </p:txBody>
      </p:sp>
      <p:sp>
        <p:nvSpPr>
          <p:cNvPr id="4" name="عنوان 1"/>
          <p:cNvSpPr>
            <a:spLocks noGrp="1"/>
          </p:cNvSpPr>
          <p:nvPr>
            <p:ph type="title" idx="4294967295"/>
          </p:nvPr>
        </p:nvSpPr>
        <p:spPr>
          <a:xfrm>
            <a:off x="914400" y="0"/>
            <a:ext cx="8229600" cy="1143000"/>
          </a:xfrm>
        </p:spPr>
        <p:txBody>
          <a:bodyPr/>
          <a:lstStyle/>
          <a:p>
            <a:pPr eaLnBrk="1" hangingPunct="1">
              <a:defRPr/>
            </a:pPr>
            <a:r>
              <a:rPr lang="ar-SA" sz="4800" b="1" dirty="0" smtClean="0">
                <a:solidFill>
                  <a:schemeClr val="tx2">
                    <a:lumMod val="75000"/>
                  </a:schemeClr>
                </a:solidFill>
                <a:effectLst>
                  <a:outerShdw blurRad="38100" dist="38100" dir="2700000" algn="tl">
                    <a:srgbClr val="000000">
                      <a:alpha val="43137"/>
                    </a:srgbClr>
                  </a:outerShdw>
                </a:effectLst>
              </a:rPr>
              <a:t>فريدريك </a:t>
            </a:r>
            <a:r>
              <a:rPr lang="ar-SA" sz="4800" b="1" dirty="0" err="1" smtClean="0">
                <a:solidFill>
                  <a:schemeClr val="tx2">
                    <a:lumMod val="75000"/>
                  </a:schemeClr>
                </a:solidFill>
                <a:effectLst>
                  <a:outerShdw blurRad="38100" dist="38100" dir="2700000" algn="tl">
                    <a:srgbClr val="000000">
                      <a:alpha val="43137"/>
                    </a:srgbClr>
                  </a:outerShdw>
                </a:effectLst>
              </a:rPr>
              <a:t>هيرزبيرج</a:t>
            </a:r>
            <a:endParaRPr lang="ar-SA" sz="48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357258" y="357166"/>
            <a:ext cx="7786743" cy="3000396"/>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r>
                <a:rPr lang="ar-SA" sz="4000" b="1" dirty="0"/>
                <a:t>  </a:t>
              </a:r>
              <a:endParaRPr lang="ar-SA" sz="4000" b="1" dirty="0" smtClean="0"/>
            </a:p>
            <a:p>
              <a:pPr algn="ctr"/>
              <a:r>
                <a:rPr lang="ar-SA" sz="3600" b="1" dirty="0" smtClean="0"/>
                <a:t>  أحدث تحول في الفكر الإداري </a:t>
              </a:r>
              <a:endParaRPr lang="ar-SA" sz="3600" b="1" dirty="0"/>
            </a:p>
          </p:txBody>
        </p:sp>
      </p:grpSp>
      <p:grpSp>
        <p:nvGrpSpPr>
          <p:cNvPr id="3" name="مجموعة 16"/>
          <p:cNvGrpSpPr/>
          <p:nvPr/>
        </p:nvGrpSpPr>
        <p:grpSpPr>
          <a:xfrm>
            <a:off x="-32" y="714356"/>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endParaRPr lang="ar-SA" sz="3000" b="1" dirty="0" smtClean="0">
                <a:solidFill>
                  <a:schemeClr val="bg1"/>
                </a:solidFill>
                <a:effectLst>
                  <a:outerShdw blurRad="38100" dist="38100" dir="2700000" algn="tl">
                    <a:srgbClr val="000000">
                      <a:alpha val="43137"/>
                    </a:srgbClr>
                  </a:outerShdw>
                </a:effectLst>
              </a:endParaRPr>
            </a:p>
            <a:p>
              <a:pPr lvl="0" defTabSz="1600200">
                <a:lnSpc>
                  <a:spcPct val="90000"/>
                </a:lnSpc>
                <a:spcAft>
                  <a:spcPct val="35000"/>
                </a:spcAft>
                <a:defRPr/>
              </a:pPr>
              <a:r>
                <a:rPr lang="ar-SA" sz="3200" b="1" dirty="0" smtClean="0"/>
                <a:t>مقابلات شخصية مع 200 شخص </a:t>
              </a:r>
              <a:r>
                <a:rPr lang="ar-SA" sz="2400" b="1" dirty="0" smtClean="0"/>
                <a:t>”مهندسين،محاسبين ”</a:t>
              </a:r>
              <a:endParaRPr lang="en-US" sz="2400" b="1" dirty="0" smtClean="0"/>
            </a:p>
            <a:p>
              <a:pPr algn="ctr" defTabSz="1600200">
                <a:lnSpc>
                  <a:spcPct val="90000"/>
                </a:lnSpc>
                <a:spcAft>
                  <a:spcPct val="35000"/>
                </a:spcAft>
                <a:defRPr/>
              </a:pPr>
              <a:endParaRPr lang="ar-SA" sz="3200" b="1" dirty="0">
                <a:solidFill>
                  <a:schemeClr val="bg1"/>
                </a:solidFill>
                <a:effectLst>
                  <a:outerShdw blurRad="38100" dist="38100" dir="2700000" algn="tl">
                    <a:srgbClr val="000000">
                      <a:alpha val="43137"/>
                    </a:srgbClr>
                  </a:outerShdw>
                </a:effectLst>
              </a:endParaRPr>
            </a:p>
          </p:txBody>
        </p:sp>
      </p:grpSp>
      <p:grpSp>
        <p:nvGrpSpPr>
          <p:cNvPr id="5" name="مجموعة 22"/>
          <p:cNvGrpSpPr/>
          <p:nvPr/>
        </p:nvGrpSpPr>
        <p:grpSpPr>
          <a:xfrm>
            <a:off x="1857357" y="2214555"/>
            <a:ext cx="7572428" cy="2857520"/>
            <a:chOff x="3221073" y="1976008"/>
            <a:chExt cx="5922285" cy="1796267"/>
          </a:xfrm>
          <a:scene3d>
            <a:camera prst="perspectiveRelaxedModerately" zoom="92000"/>
            <a:lightRig rig="balanced" dir="t">
              <a:rot lat="0" lon="0" rev="12700000"/>
            </a:lightRig>
          </a:scene3d>
        </p:grpSpPr>
        <p:sp>
          <p:nvSpPr>
            <p:cNvPr id="27" name="سهم إلى اليمين 26"/>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8"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endParaRPr lang="ar-SA" sz="3200" b="1" dirty="0" smtClean="0"/>
            </a:p>
            <a:p>
              <a:pPr lvl="0" algn="ctr">
                <a:buFont typeface="Wingdings" pitchFamily="2" charset="2"/>
                <a:buChar char="§"/>
              </a:pPr>
              <a:r>
                <a:rPr lang="ar-SA" sz="3200" b="1" dirty="0" smtClean="0"/>
                <a:t>توفرها يؤثر إيجاباً على إنتاجية الموظف .</a:t>
              </a:r>
            </a:p>
            <a:p>
              <a:pPr lvl="0" algn="ctr">
                <a:buFont typeface="Wingdings" pitchFamily="2" charset="2"/>
                <a:buChar char="§"/>
              </a:pPr>
              <a:r>
                <a:rPr lang="ar-SA" sz="3200" b="1" dirty="0" smtClean="0"/>
                <a:t>عدم توفرها لا يؤثر سلباً على </a:t>
              </a:r>
              <a:r>
                <a:rPr lang="ar-SA" sz="3200" b="1" dirty="0" err="1" smtClean="0"/>
                <a:t>إنتاجيتة</a:t>
              </a:r>
              <a:r>
                <a:rPr lang="ar-SA" sz="3200" b="1" dirty="0" smtClean="0"/>
                <a:t>..</a:t>
              </a:r>
              <a:endParaRPr lang="en-US" sz="3200" b="1" dirty="0" smtClean="0"/>
            </a:p>
          </p:txBody>
        </p:sp>
      </p:grpSp>
      <p:grpSp>
        <p:nvGrpSpPr>
          <p:cNvPr id="6" name="مجموعة 23"/>
          <p:cNvGrpSpPr/>
          <p:nvPr/>
        </p:nvGrpSpPr>
        <p:grpSpPr>
          <a:xfrm>
            <a:off x="-32" y="2714620"/>
            <a:ext cx="2857488" cy="2143140"/>
            <a:chOff x="640" y="1976008"/>
            <a:chExt cx="3220432" cy="1796267"/>
          </a:xfrm>
          <a:scene3d>
            <a:camera prst="perspectiveRelaxedModerately" zoom="92000"/>
            <a:lightRig rig="balanced" dir="t">
              <a:rot lat="0" lon="0" rev="12700000"/>
            </a:lightRig>
          </a:scene3d>
        </p:grpSpPr>
        <p:sp>
          <p:nvSpPr>
            <p:cNvPr id="25" name="مستطيل مستدير الزوايا 2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6" name="مستطيل 2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2800" b="1" dirty="0" smtClean="0"/>
                <a:t>   </a:t>
              </a:r>
              <a:r>
                <a:rPr lang="ar-SA" sz="3200" b="1" dirty="0" smtClean="0"/>
                <a:t>العوامل الدافعية   </a:t>
              </a:r>
              <a:r>
                <a:rPr lang="ar-SA" sz="2800" b="1" dirty="0" smtClean="0"/>
                <a:t>”</a:t>
              </a:r>
              <a:r>
                <a:rPr lang="ar-SA" sz="3200" b="1" dirty="0" smtClean="0"/>
                <a:t>الرضا الوظيفي”</a:t>
              </a:r>
              <a:endParaRPr lang="ar-SA" sz="3200" b="1" dirty="0"/>
            </a:p>
          </p:txBody>
        </p:sp>
      </p:grpSp>
      <p:grpSp>
        <p:nvGrpSpPr>
          <p:cNvPr id="7" name="Diagram group"/>
          <p:cNvGrpSpPr/>
          <p:nvPr/>
        </p:nvGrpSpPr>
        <p:grpSpPr>
          <a:xfrm>
            <a:off x="1857356" y="4071942"/>
            <a:ext cx="7715304" cy="3000396"/>
            <a:chOff x="2954209" y="3951902"/>
            <a:chExt cx="5825809" cy="1905875"/>
          </a:xfrm>
          <a:scene3d>
            <a:camera prst="perspectiveRelaxedModerately" zoom="92000"/>
            <a:lightRig rig="balanced" dir="t">
              <a:rot lat="0" lon="0" rev="12700000"/>
            </a:lightRig>
          </a:scene3d>
        </p:grpSpPr>
        <p:grpSp>
          <p:nvGrpSpPr>
            <p:cNvPr id="8"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algn="ctr" defTabSz="1466850">
                  <a:lnSpc>
                    <a:spcPct val="90000"/>
                  </a:lnSpc>
                  <a:spcAft>
                    <a:spcPct val="15000"/>
                  </a:spcAft>
                  <a:buSzPct val="70000"/>
                  <a:defRPr/>
                </a:pPr>
                <a:r>
                  <a:rPr lang="ar-SA" sz="2800" b="1" dirty="0" smtClean="0"/>
                  <a:t> </a:t>
                </a:r>
              </a:p>
              <a:p>
                <a:pPr marL="285750" lvl="1" indent="-285750" algn="ctr" defTabSz="1466850">
                  <a:lnSpc>
                    <a:spcPct val="90000"/>
                  </a:lnSpc>
                  <a:spcAft>
                    <a:spcPct val="15000"/>
                  </a:spcAft>
                  <a:buSzPct val="70000"/>
                  <a:buFont typeface="Wingdings" pitchFamily="2" charset="2"/>
                  <a:buChar char="§"/>
                  <a:defRPr/>
                </a:pPr>
                <a:r>
                  <a:rPr lang="ar-SA" sz="3200" b="1" dirty="0" smtClean="0"/>
                  <a:t>توفرها لا يؤثر إيجاباً على إنتاجية الموظف.</a:t>
                </a:r>
              </a:p>
              <a:p>
                <a:pPr marL="285750" lvl="1" indent="-285750" algn="ctr" defTabSz="1466850">
                  <a:lnSpc>
                    <a:spcPct val="90000"/>
                  </a:lnSpc>
                  <a:spcAft>
                    <a:spcPct val="15000"/>
                  </a:spcAft>
                  <a:buSzPct val="70000"/>
                  <a:buFont typeface="Wingdings" pitchFamily="2" charset="2"/>
                  <a:buChar char="§"/>
                  <a:defRPr/>
                </a:pPr>
                <a:r>
                  <a:rPr lang="ar-SA" sz="3200" b="1" dirty="0" smtClean="0"/>
                  <a:t>عدم توفرها يؤثر سلباً على إنتاجيته .</a:t>
                </a:r>
                <a:endParaRPr lang="ar-SA" sz="3200" b="1" dirty="0"/>
              </a:p>
            </p:txBody>
          </p:sp>
        </p:grpSp>
      </p:grpSp>
      <p:grpSp>
        <p:nvGrpSpPr>
          <p:cNvPr id="9" name="Diagram group"/>
          <p:cNvGrpSpPr/>
          <p:nvPr/>
        </p:nvGrpSpPr>
        <p:grpSpPr>
          <a:xfrm>
            <a:off x="-32" y="4714884"/>
            <a:ext cx="3143208" cy="2143116"/>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10"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defTabSz="800100">
                  <a:lnSpc>
                    <a:spcPct val="90000"/>
                  </a:lnSpc>
                  <a:spcBef>
                    <a:spcPct val="0"/>
                  </a:spcBef>
                  <a:spcAft>
                    <a:spcPct val="35000"/>
                  </a:spcAft>
                </a:pPr>
                <a:r>
                  <a:rPr lang="ar-SA" sz="3600" b="1" dirty="0" smtClean="0">
                    <a:solidFill>
                      <a:schemeClr val="bg1"/>
                    </a:solidFill>
                  </a:rPr>
                  <a:t>العوامل الوقائية </a:t>
                </a:r>
              </a:p>
              <a:p>
                <a:pPr lvl="0" defTabSz="800100">
                  <a:lnSpc>
                    <a:spcPct val="90000"/>
                  </a:lnSpc>
                  <a:spcBef>
                    <a:spcPct val="0"/>
                  </a:spcBef>
                  <a:spcAft>
                    <a:spcPct val="35000"/>
                  </a:spcAft>
                </a:pPr>
                <a:r>
                  <a:rPr lang="ar-SA" sz="3200" b="1" dirty="0" smtClean="0">
                    <a:solidFill>
                      <a:schemeClr val="bg1"/>
                    </a:solidFill>
                  </a:rPr>
                  <a:t>”الاستياء الوظيفي”</a:t>
                </a:r>
                <a:endParaRPr lang="en-US" sz="32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61" dur="2000" fill="hold"/>
                                        <p:tgtEl>
                                          <p:spTgt spid="7"/>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صر نائب للتذييل 23"/>
          <p:cNvSpPr>
            <a:spLocks noGrp="1"/>
          </p:cNvSpPr>
          <p:nvPr>
            <p:ph type="ftr" sz="quarter" idx="11"/>
          </p:nvPr>
        </p:nvSpPr>
        <p:spPr/>
        <p:txBody>
          <a:bodyPr/>
          <a:lstStyle/>
          <a:p>
            <a:r>
              <a:rPr lang="ar-SA" smtClean="0"/>
              <a:t>أ .بدرية الجهني </a:t>
            </a:r>
            <a:endParaRPr lang="ar-SA"/>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23</a:t>
            </a:fld>
            <a:endParaRPr lang="ar-SA"/>
          </a:p>
        </p:txBody>
      </p:sp>
      <p:sp>
        <p:nvSpPr>
          <p:cNvPr id="4" name="عنوان 1"/>
          <p:cNvSpPr>
            <a:spLocks noGrp="1"/>
          </p:cNvSpPr>
          <p:nvPr>
            <p:ph type="title" idx="4294967295"/>
          </p:nvPr>
        </p:nvSpPr>
        <p:spPr>
          <a:xfrm>
            <a:off x="914400" y="0"/>
            <a:ext cx="8229600" cy="1143000"/>
          </a:xfrm>
        </p:spPr>
        <p:txBody>
          <a:bodyPr>
            <a:normAutofit fontScale="90000"/>
          </a:bodyPr>
          <a:lstStyle/>
          <a:p>
            <a:pPr eaLnBrk="1" hangingPunct="1">
              <a:defRPr/>
            </a:pPr>
            <a:r>
              <a:rPr lang="ar-SA" sz="4800" b="1" dirty="0" smtClean="0">
                <a:solidFill>
                  <a:schemeClr val="tx2">
                    <a:lumMod val="75000"/>
                  </a:schemeClr>
                </a:solidFill>
                <a:effectLst>
                  <a:outerShdw blurRad="38100" dist="38100" dir="2700000" algn="tl">
                    <a:srgbClr val="000000">
                      <a:alpha val="43137"/>
                    </a:srgbClr>
                  </a:outerShdw>
                </a:effectLst>
              </a:rPr>
              <a:t>ديفيد </a:t>
            </a:r>
            <a:r>
              <a:rPr lang="ar-SA" sz="4800" b="1" dirty="0" err="1" smtClean="0">
                <a:solidFill>
                  <a:schemeClr val="tx2">
                    <a:lumMod val="75000"/>
                  </a:schemeClr>
                </a:solidFill>
                <a:effectLst>
                  <a:outerShdw blurRad="38100" dist="38100" dir="2700000" algn="tl">
                    <a:srgbClr val="000000">
                      <a:alpha val="43137"/>
                    </a:srgbClr>
                  </a:outerShdw>
                </a:effectLst>
              </a:rPr>
              <a:t>ماكليلاند</a:t>
            </a:r>
            <a:r>
              <a:rPr lang="ar-SA" sz="4800" b="1" dirty="0" smtClean="0">
                <a:solidFill>
                  <a:schemeClr val="tx2">
                    <a:lumMod val="75000"/>
                  </a:schemeClr>
                </a:solidFill>
                <a:effectLst>
                  <a:outerShdw blurRad="38100" dist="38100" dir="2700000" algn="tl">
                    <a:srgbClr val="000000">
                      <a:alpha val="43137"/>
                    </a:srgbClr>
                  </a:outerShdw>
                </a:effectLst>
              </a:rPr>
              <a:t/>
            </a:r>
            <a:br>
              <a:rPr lang="ar-SA" sz="4800" b="1" dirty="0" smtClean="0">
                <a:solidFill>
                  <a:schemeClr val="tx2">
                    <a:lumMod val="75000"/>
                  </a:schemeClr>
                </a:solidFill>
                <a:effectLst>
                  <a:outerShdw blurRad="38100" dist="38100" dir="2700000" algn="tl">
                    <a:srgbClr val="000000">
                      <a:alpha val="43137"/>
                    </a:srgbClr>
                  </a:outerShdw>
                </a:effectLst>
              </a:rPr>
            </a:br>
            <a:r>
              <a:rPr lang="ar-SA" sz="4000" b="1" dirty="0" smtClean="0">
                <a:solidFill>
                  <a:schemeClr val="tx2">
                    <a:lumMod val="75000"/>
                  </a:schemeClr>
                </a:solidFill>
                <a:effectLst>
                  <a:outerShdw blurRad="38100" dist="38100" dir="2700000" algn="tl">
                    <a:srgbClr val="000000">
                      <a:alpha val="43137"/>
                    </a:srgbClr>
                  </a:outerShdw>
                </a:effectLst>
              </a:rPr>
              <a:t>” الحاجات ثلاث ”</a:t>
            </a:r>
            <a:endParaRPr lang="ar-SA" sz="40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714481" y="285728"/>
            <a:ext cx="7786743" cy="3786214"/>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a:buFont typeface="Wingdings" pitchFamily="2" charset="2"/>
                <a:buChar char="§"/>
              </a:pPr>
              <a:r>
                <a:rPr lang="ar-SA" sz="3200" b="1" dirty="0"/>
                <a:t>  </a:t>
              </a:r>
              <a:r>
                <a:rPr lang="ar-SA" sz="3200" b="1" dirty="0" smtClean="0"/>
                <a:t> الفرد يضع أهداف واقعية , قابلة للتنفيذ , </a:t>
              </a:r>
            </a:p>
            <a:p>
              <a:pPr marL="609600" indent="-609600">
                <a:buFont typeface="Wingdings" pitchFamily="2" charset="2"/>
                <a:buChar char="§"/>
              </a:pPr>
              <a:r>
                <a:rPr lang="ar-SA" sz="3200" b="1" dirty="0" smtClean="0"/>
                <a:t>تتحدي قدراته </a:t>
              </a:r>
              <a:r>
                <a:rPr lang="ar-SA" sz="3200" b="1" dirty="0" err="1" smtClean="0"/>
                <a:t>وامكانياته</a:t>
              </a:r>
              <a:r>
                <a:rPr lang="ar-SA" sz="3200" b="1" dirty="0" smtClean="0"/>
                <a:t> ,</a:t>
              </a:r>
            </a:p>
            <a:p>
              <a:pPr marL="609600" indent="-609600">
                <a:buFont typeface="Wingdings" pitchFamily="2" charset="2"/>
                <a:buChar char="§"/>
              </a:pPr>
              <a:r>
                <a:rPr lang="ar-SA" sz="3200" b="1" dirty="0" smtClean="0"/>
                <a:t>لا يغامر علي حساب العمل </a:t>
              </a:r>
            </a:p>
            <a:p>
              <a:pPr marL="609600" indent="-609600">
                <a:buFont typeface="Wingdings" pitchFamily="2" charset="2"/>
                <a:buChar char="§"/>
              </a:pPr>
              <a:r>
                <a:rPr lang="ar-SA" sz="3200" b="1" dirty="0" smtClean="0"/>
                <a:t>يفضل مواجهة المشكلة ,عدم تركها للظروف</a:t>
              </a:r>
            </a:p>
            <a:p>
              <a:pPr marL="609600" indent="-609600">
                <a:buFont typeface="Wingdings" pitchFamily="2" charset="2"/>
                <a:buChar char="§"/>
              </a:pPr>
              <a:r>
                <a:rPr lang="ar-SA" sz="3200" b="1" dirty="0" smtClean="0"/>
                <a:t>مستويات أفراد هذه المجموعة المادية جيدة ويفضلوا العمل باستقلالية  ,</a:t>
              </a:r>
              <a:endParaRPr lang="ar-SA" sz="3200" b="1" dirty="0"/>
            </a:p>
          </p:txBody>
        </p:sp>
      </p:grpSp>
      <p:grpSp>
        <p:nvGrpSpPr>
          <p:cNvPr id="3" name="مجموعة 16"/>
          <p:cNvGrpSpPr/>
          <p:nvPr/>
        </p:nvGrpSpPr>
        <p:grpSpPr>
          <a:xfrm>
            <a:off x="0" y="1142984"/>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endParaRPr lang="ar-SA" sz="3000" b="1" dirty="0" smtClean="0">
                <a:solidFill>
                  <a:schemeClr val="bg1"/>
                </a:solidFill>
                <a:effectLst>
                  <a:outerShdw blurRad="38100" dist="38100" dir="2700000" algn="tl">
                    <a:srgbClr val="000000">
                      <a:alpha val="43137"/>
                    </a:srgbClr>
                  </a:outerShdw>
                </a:effectLst>
              </a:endParaRPr>
            </a:p>
            <a:p>
              <a:pPr lvl="0" algn="ctr" defTabSz="1600200">
                <a:lnSpc>
                  <a:spcPct val="90000"/>
                </a:lnSpc>
                <a:spcAft>
                  <a:spcPct val="35000"/>
                </a:spcAft>
                <a:defRPr/>
              </a:pPr>
              <a:r>
                <a:rPr lang="ar-SA" sz="3600" b="1" dirty="0" smtClean="0"/>
                <a:t>الحاجة إلى الإنجاز </a:t>
              </a:r>
              <a:endParaRPr lang="en-US" sz="3600" b="1" dirty="0" smtClean="0"/>
            </a:p>
            <a:p>
              <a:pPr algn="ctr" defTabSz="1600200">
                <a:lnSpc>
                  <a:spcPct val="90000"/>
                </a:lnSpc>
                <a:spcAft>
                  <a:spcPct val="35000"/>
                </a:spcAft>
                <a:defRPr/>
              </a:pPr>
              <a:endParaRPr lang="ar-SA" sz="3200" b="1" dirty="0">
                <a:solidFill>
                  <a:schemeClr val="bg1"/>
                </a:solidFill>
                <a:effectLst>
                  <a:outerShdw blurRad="38100" dist="38100" dir="2700000" algn="tl">
                    <a:srgbClr val="000000">
                      <a:alpha val="43137"/>
                    </a:srgbClr>
                  </a:outerShdw>
                </a:effectLst>
              </a:endParaRPr>
            </a:p>
          </p:txBody>
        </p:sp>
      </p:grpSp>
      <p:grpSp>
        <p:nvGrpSpPr>
          <p:cNvPr id="5" name="مجموعة 22"/>
          <p:cNvGrpSpPr/>
          <p:nvPr/>
        </p:nvGrpSpPr>
        <p:grpSpPr>
          <a:xfrm>
            <a:off x="1928794" y="2857496"/>
            <a:ext cx="7572428" cy="2857520"/>
            <a:chOff x="3221073" y="1976008"/>
            <a:chExt cx="5922285" cy="1796267"/>
          </a:xfrm>
          <a:scene3d>
            <a:camera prst="perspectiveRelaxedModerately" zoom="92000"/>
            <a:lightRig rig="balanced" dir="t">
              <a:rot lat="0" lon="0" rev="12700000"/>
            </a:lightRig>
          </a:scene3d>
        </p:grpSpPr>
        <p:sp>
          <p:nvSpPr>
            <p:cNvPr id="27" name="سهم إلى اليمين 26"/>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8"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endParaRPr lang="ar-SA" sz="3200" b="1" dirty="0" smtClean="0"/>
            </a:p>
            <a:p>
              <a:pPr lvl="0">
                <a:buFont typeface="Wingdings" pitchFamily="2" charset="2"/>
                <a:buChar char="§"/>
              </a:pPr>
              <a:r>
                <a:rPr lang="ar-SA" sz="3200" b="1" dirty="0" smtClean="0"/>
                <a:t>محاولة إظهار السيطرة والهيمنة على كافة مجريات الأمور في المنظمة </a:t>
              </a:r>
              <a:r>
                <a:rPr lang="ar-SA" sz="3600" b="1" dirty="0" smtClean="0"/>
                <a:t>.</a:t>
              </a:r>
              <a:endParaRPr lang="en-US" sz="3600" b="1" dirty="0" smtClean="0"/>
            </a:p>
          </p:txBody>
        </p:sp>
      </p:grpSp>
      <p:grpSp>
        <p:nvGrpSpPr>
          <p:cNvPr id="6" name="مجموعة 23"/>
          <p:cNvGrpSpPr/>
          <p:nvPr/>
        </p:nvGrpSpPr>
        <p:grpSpPr>
          <a:xfrm>
            <a:off x="0" y="3143248"/>
            <a:ext cx="2857488" cy="2143140"/>
            <a:chOff x="640" y="1976008"/>
            <a:chExt cx="3220432" cy="1796267"/>
          </a:xfrm>
          <a:scene3d>
            <a:camera prst="perspectiveRelaxedModerately" zoom="92000"/>
            <a:lightRig rig="balanced" dir="t">
              <a:rot lat="0" lon="0" rev="12700000"/>
            </a:lightRig>
          </a:scene3d>
        </p:grpSpPr>
        <p:sp>
          <p:nvSpPr>
            <p:cNvPr id="25" name="مستطيل مستدير الزوايا 2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6" name="مستطيل 2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2800" b="1" dirty="0" smtClean="0"/>
                <a:t>   </a:t>
              </a:r>
              <a:r>
                <a:rPr lang="ar-SA" sz="3600" b="1" dirty="0" smtClean="0"/>
                <a:t>الحاجة إلى القوة </a:t>
              </a:r>
              <a:endParaRPr lang="ar-SA" sz="3600" b="1" dirty="0"/>
            </a:p>
          </p:txBody>
        </p:sp>
      </p:grpSp>
      <p:grpSp>
        <p:nvGrpSpPr>
          <p:cNvPr id="7" name="Diagram group"/>
          <p:cNvGrpSpPr/>
          <p:nvPr/>
        </p:nvGrpSpPr>
        <p:grpSpPr>
          <a:xfrm>
            <a:off x="1857356" y="4714884"/>
            <a:ext cx="7715304" cy="2357454"/>
            <a:chOff x="2954209" y="3951902"/>
            <a:chExt cx="5825809" cy="1905875"/>
          </a:xfrm>
          <a:scene3d>
            <a:camera prst="perspectiveRelaxedModerately" zoom="92000"/>
            <a:lightRig rig="balanced" dir="t">
              <a:rot lat="0" lon="0" rev="12700000"/>
            </a:lightRig>
          </a:scene3d>
        </p:grpSpPr>
        <p:grpSp>
          <p:nvGrpSpPr>
            <p:cNvPr id="8"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algn="ctr" defTabSz="1466850">
                  <a:lnSpc>
                    <a:spcPct val="90000"/>
                  </a:lnSpc>
                  <a:spcAft>
                    <a:spcPct val="15000"/>
                  </a:spcAft>
                  <a:buSzPct val="70000"/>
                  <a:defRPr/>
                </a:pPr>
                <a:r>
                  <a:rPr lang="ar-SA" sz="2800" b="1" dirty="0" smtClean="0"/>
                  <a:t> </a:t>
                </a:r>
              </a:p>
              <a:p>
                <a:pPr marL="285750" lvl="1" indent="-285750" algn="ctr" defTabSz="1466850">
                  <a:lnSpc>
                    <a:spcPct val="90000"/>
                  </a:lnSpc>
                  <a:spcAft>
                    <a:spcPct val="15000"/>
                  </a:spcAft>
                  <a:buSzPct val="70000"/>
                  <a:buFont typeface="Wingdings" pitchFamily="2" charset="2"/>
                  <a:buChar char="§"/>
                  <a:defRPr/>
                </a:pPr>
                <a:r>
                  <a:rPr lang="ar-SA" sz="3200" b="1" dirty="0" smtClean="0"/>
                  <a:t>العمل مع من يرغب حتى ولو </a:t>
                </a:r>
              </a:p>
              <a:p>
                <a:pPr marL="285750" lvl="1" indent="-285750" algn="ctr" defTabSz="1466850">
                  <a:lnSpc>
                    <a:spcPct val="90000"/>
                  </a:lnSpc>
                  <a:spcAft>
                    <a:spcPct val="15000"/>
                  </a:spcAft>
                  <a:buSzPct val="70000"/>
                  <a:defRPr/>
                </a:pPr>
                <a:r>
                  <a:rPr lang="ar-SA" sz="3200" b="1" dirty="0" smtClean="0"/>
                  <a:t>على حساب العمل .</a:t>
                </a:r>
                <a:endParaRPr lang="ar-SA" sz="3200" b="1" dirty="0"/>
              </a:p>
            </p:txBody>
          </p:sp>
        </p:grpSp>
      </p:grpSp>
      <p:grpSp>
        <p:nvGrpSpPr>
          <p:cNvPr id="9" name="Diagram group"/>
          <p:cNvGrpSpPr/>
          <p:nvPr/>
        </p:nvGrpSpPr>
        <p:grpSpPr>
          <a:xfrm>
            <a:off x="-32" y="4857760"/>
            <a:ext cx="3143208" cy="2000240"/>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10"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800100">
                  <a:lnSpc>
                    <a:spcPct val="90000"/>
                  </a:lnSpc>
                  <a:spcBef>
                    <a:spcPct val="0"/>
                  </a:spcBef>
                  <a:spcAft>
                    <a:spcPct val="35000"/>
                  </a:spcAft>
                </a:pPr>
                <a:r>
                  <a:rPr lang="ar-SA" sz="3600" b="1" dirty="0" smtClean="0">
                    <a:solidFill>
                      <a:schemeClr val="bg1"/>
                    </a:solidFill>
                  </a:rPr>
                  <a:t>الحاجة إلى العمل مع الأقارب والأصدقاء</a:t>
                </a:r>
                <a:endParaRPr lang="en-US" sz="32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61" dur="2000" fill="hold"/>
                                        <p:tgtEl>
                                          <p:spTgt spid="7"/>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15"/>
          <p:cNvGraphicFramePr>
            <a:graphicFrameLocks/>
          </p:cNvGraphicFramePr>
          <p:nvPr/>
        </p:nvGraphicFramePr>
        <p:xfrm>
          <a:off x="4800600" y="457200"/>
          <a:ext cx="3962400" cy="3657600"/>
        </p:xfrm>
        <a:graphic>
          <a:graphicData uri="http://schemas.openxmlformats.org/drawingml/2006/compatibility">
            <com:legacyDrawing xmlns:com="http://schemas.openxmlformats.org/drawingml/2006/compatibility" spid="_x0000_s1026"/>
          </a:graphicData>
        </a:graphic>
      </p:graphicFrame>
      <p:sp>
        <p:nvSpPr>
          <p:cNvPr id="1034" name="Line 22"/>
          <p:cNvSpPr>
            <a:spLocks noChangeShapeType="1"/>
          </p:cNvSpPr>
          <p:nvPr/>
        </p:nvSpPr>
        <p:spPr bwMode="auto">
          <a:xfrm flipH="1" flipV="1">
            <a:off x="3000365" y="785794"/>
            <a:ext cx="642943" cy="500066"/>
          </a:xfrm>
          <a:prstGeom prst="line">
            <a:avLst/>
          </a:prstGeom>
          <a:noFill/>
          <a:ln w="57150">
            <a:solidFill>
              <a:srgbClr val="FFFFCC"/>
            </a:solidFill>
            <a:round/>
            <a:headEnd/>
            <a:tailEnd type="triangle" w="med" len="med"/>
          </a:ln>
        </p:spPr>
        <p:txBody>
          <a:bodyPr/>
          <a:lstStyle/>
          <a:p>
            <a:endParaRPr lang="ar-SA"/>
          </a:p>
        </p:txBody>
      </p:sp>
      <p:sp>
        <p:nvSpPr>
          <p:cNvPr id="1035" name="Line 24"/>
          <p:cNvSpPr>
            <a:spLocks noChangeShapeType="1"/>
          </p:cNvSpPr>
          <p:nvPr/>
        </p:nvSpPr>
        <p:spPr bwMode="auto">
          <a:xfrm flipH="1">
            <a:off x="3714745" y="2786058"/>
            <a:ext cx="71439" cy="1214446"/>
          </a:xfrm>
          <a:prstGeom prst="line">
            <a:avLst/>
          </a:prstGeom>
          <a:noFill/>
          <a:ln w="57150">
            <a:solidFill>
              <a:srgbClr val="FFFFCC"/>
            </a:solidFill>
            <a:round/>
            <a:headEnd/>
            <a:tailEnd type="triangle" w="med" len="med"/>
          </a:ln>
        </p:spPr>
        <p:txBody>
          <a:bodyPr/>
          <a:lstStyle/>
          <a:p>
            <a:endParaRPr lang="ar-SA"/>
          </a:p>
        </p:txBody>
      </p:sp>
      <p:sp>
        <p:nvSpPr>
          <p:cNvPr id="1036" name="Line 25"/>
          <p:cNvSpPr>
            <a:spLocks noChangeShapeType="1"/>
          </p:cNvSpPr>
          <p:nvPr/>
        </p:nvSpPr>
        <p:spPr bwMode="auto">
          <a:xfrm flipH="1">
            <a:off x="2071670" y="2214554"/>
            <a:ext cx="852479" cy="428628"/>
          </a:xfrm>
          <a:prstGeom prst="line">
            <a:avLst/>
          </a:prstGeom>
          <a:noFill/>
          <a:ln w="57150">
            <a:solidFill>
              <a:srgbClr val="FFFFCC"/>
            </a:solidFill>
            <a:round/>
            <a:headEnd/>
            <a:tailEnd type="triangle" w="med" len="med"/>
          </a:ln>
        </p:spPr>
        <p:txBody>
          <a:bodyPr/>
          <a:lstStyle/>
          <a:p>
            <a:endParaRPr lang="ar-SA"/>
          </a:p>
        </p:txBody>
      </p:sp>
      <p:sp>
        <p:nvSpPr>
          <p:cNvPr id="1037" name="AutoShape 26"/>
          <p:cNvSpPr>
            <a:spLocks noChangeArrowheads="1"/>
          </p:cNvSpPr>
          <p:nvPr/>
        </p:nvSpPr>
        <p:spPr bwMode="auto">
          <a:xfrm>
            <a:off x="2895600" y="1295400"/>
            <a:ext cx="1981200" cy="1524000"/>
          </a:xfrm>
          <a:prstGeom prst="wedgeRoundRectCallout">
            <a:avLst>
              <a:gd name="adj1" fmla="val 110097"/>
              <a:gd name="adj2" fmla="val 25523"/>
              <a:gd name="adj3" fmla="val 16667"/>
            </a:avLst>
          </a:prstGeom>
          <a:solidFill>
            <a:srgbClr val="E4AFFF"/>
          </a:solidFill>
          <a:ln w="9525">
            <a:solidFill>
              <a:srgbClr val="E4AFFF"/>
            </a:solidFill>
            <a:miter lim="800000"/>
            <a:headEnd/>
            <a:tailEnd/>
          </a:ln>
        </p:spPr>
        <p:txBody>
          <a:bodyPr/>
          <a:lstStyle/>
          <a:p>
            <a:pPr algn="ctr"/>
            <a:r>
              <a:rPr lang="ar-SA" sz="3200" b="1" dirty="0" smtClean="0">
                <a:solidFill>
                  <a:srgbClr val="660066"/>
                </a:solidFill>
              </a:rPr>
              <a:t>أنماط إدارة المنظمات </a:t>
            </a:r>
            <a:r>
              <a:rPr lang="ar-SA" sz="3200" b="1" dirty="0" err="1" smtClean="0">
                <a:solidFill>
                  <a:srgbClr val="660066"/>
                </a:solidFill>
              </a:rPr>
              <a:t>الانتاجية</a:t>
            </a:r>
            <a:endParaRPr lang="en-US" sz="3200" dirty="0"/>
          </a:p>
        </p:txBody>
      </p:sp>
      <p:sp>
        <p:nvSpPr>
          <p:cNvPr id="11" name="مخطط انسيابي: مستند 10"/>
          <p:cNvSpPr/>
          <p:nvPr/>
        </p:nvSpPr>
        <p:spPr>
          <a:xfrm>
            <a:off x="5929323" y="4572008"/>
            <a:ext cx="3000396" cy="171451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1- منظمة قليلة الثقة في المنسوبين </a:t>
            </a:r>
          </a:p>
          <a:p>
            <a:pPr algn="ctr"/>
            <a:r>
              <a:rPr lang="ar-SA" sz="2400" b="1" dirty="0" smtClean="0"/>
              <a:t>” مركزية متشددة ، مشاركة معدومة ”</a:t>
            </a:r>
            <a:endParaRPr lang="ar-SA" sz="2400" b="1" dirty="0"/>
          </a:p>
        </p:txBody>
      </p:sp>
      <p:sp>
        <p:nvSpPr>
          <p:cNvPr id="12" name="Line 25"/>
          <p:cNvSpPr>
            <a:spLocks noChangeShapeType="1"/>
          </p:cNvSpPr>
          <p:nvPr/>
        </p:nvSpPr>
        <p:spPr bwMode="auto">
          <a:xfrm>
            <a:off x="4572000" y="2857496"/>
            <a:ext cx="1428760" cy="1714512"/>
          </a:xfrm>
          <a:prstGeom prst="line">
            <a:avLst/>
          </a:prstGeom>
          <a:noFill/>
          <a:ln w="57150">
            <a:solidFill>
              <a:srgbClr val="FFFFCC"/>
            </a:solidFill>
            <a:round/>
            <a:headEnd/>
            <a:tailEnd type="triangle" w="med" len="med"/>
          </a:ln>
        </p:spPr>
        <p:txBody>
          <a:bodyPr/>
          <a:lstStyle/>
          <a:p>
            <a:endParaRPr lang="ar-SA"/>
          </a:p>
        </p:txBody>
      </p:sp>
      <p:sp>
        <p:nvSpPr>
          <p:cNvPr id="13" name="مخطط انسيابي: مستند 12"/>
          <p:cNvSpPr/>
          <p:nvPr/>
        </p:nvSpPr>
        <p:spPr>
          <a:xfrm>
            <a:off x="2786051" y="4000504"/>
            <a:ext cx="3000396" cy="171451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2- منح القليل من الحوافز والسماح بإبداء وجهة النظر للتأثير على سلوك الأفراد</a:t>
            </a:r>
            <a:endParaRPr lang="ar-SA" sz="2400" b="1" dirty="0"/>
          </a:p>
        </p:txBody>
      </p:sp>
      <p:sp>
        <p:nvSpPr>
          <p:cNvPr id="14" name="مخطط انسيابي: مستند 13"/>
          <p:cNvSpPr/>
          <p:nvPr/>
        </p:nvSpPr>
        <p:spPr>
          <a:xfrm>
            <a:off x="1" y="2643182"/>
            <a:ext cx="3000396" cy="171451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3- فرصة لاتخاذ بعض القرارات المحددة ، السياسة والقرارات الهامة </a:t>
            </a:r>
            <a:r>
              <a:rPr lang="ar-SA" sz="2400" b="1" dirty="0" err="1" smtClean="0"/>
              <a:t>للإداره</a:t>
            </a:r>
            <a:r>
              <a:rPr lang="ar-SA" sz="2400" b="1" dirty="0" smtClean="0"/>
              <a:t> العليا</a:t>
            </a:r>
            <a:endParaRPr lang="ar-SA" sz="2400" b="1" dirty="0"/>
          </a:p>
        </p:txBody>
      </p:sp>
      <p:sp>
        <p:nvSpPr>
          <p:cNvPr id="15" name="مخطط انسيابي: مستند 14"/>
          <p:cNvSpPr/>
          <p:nvPr/>
        </p:nvSpPr>
        <p:spPr>
          <a:xfrm>
            <a:off x="1" y="214290"/>
            <a:ext cx="3000396" cy="171451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4- الأسلوب </a:t>
            </a:r>
            <a:r>
              <a:rPr lang="ar-SA" sz="2400" b="1" dirty="0" err="1" smtClean="0"/>
              <a:t>اللا</a:t>
            </a:r>
            <a:r>
              <a:rPr lang="ar-SA" sz="2400" b="1" dirty="0" smtClean="0"/>
              <a:t> مركزي هو السائد ، الشعور بالمسئولية تجاه المنظمة هو محرك السلوك .</a:t>
            </a:r>
            <a:endParaRPr lang="ar-SA" sz="2400" b="1" dirty="0"/>
          </a:p>
        </p:txBody>
      </p:sp>
      <p:sp>
        <p:nvSpPr>
          <p:cNvPr id="16" name="إطار 15"/>
          <p:cNvSpPr/>
          <p:nvPr/>
        </p:nvSpPr>
        <p:spPr>
          <a:xfrm>
            <a:off x="4000496" y="0"/>
            <a:ext cx="4071967" cy="8572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err="1" smtClean="0">
                <a:solidFill>
                  <a:schemeClr val="tx2">
                    <a:lumMod val="75000"/>
                  </a:schemeClr>
                </a:solidFill>
              </a:rPr>
              <a:t>رنسز</a:t>
            </a:r>
            <a:r>
              <a:rPr lang="ar-SA" sz="4400" b="1" dirty="0" smtClean="0">
                <a:solidFill>
                  <a:schemeClr val="tx2">
                    <a:lumMod val="75000"/>
                  </a:schemeClr>
                </a:solidFill>
              </a:rPr>
              <a:t> </a:t>
            </a:r>
            <a:r>
              <a:rPr lang="ar-SA" sz="4400" b="1" dirty="0" err="1" smtClean="0">
                <a:solidFill>
                  <a:schemeClr val="tx2">
                    <a:lumMod val="75000"/>
                  </a:schemeClr>
                </a:solidFill>
              </a:rPr>
              <a:t>ليكرت</a:t>
            </a:r>
            <a:r>
              <a:rPr lang="ar-SA" sz="4400" b="1" dirty="0" smtClean="0">
                <a:solidFill>
                  <a:schemeClr val="tx2">
                    <a:lumMod val="75000"/>
                  </a:schemeClr>
                </a:solidFill>
              </a:rPr>
              <a:t> </a:t>
            </a:r>
            <a:endParaRPr lang="ar-SA" sz="4400" b="1" dirty="0">
              <a:solidFill>
                <a:schemeClr val="tx2">
                  <a:lumMod val="75000"/>
                </a:schemeClr>
              </a:solidFill>
            </a:endParaRPr>
          </a:p>
        </p:txBody>
      </p:sp>
      <p:sp>
        <p:nvSpPr>
          <p:cNvPr id="18" name="عنصر نائب للتذييل 17"/>
          <p:cNvSpPr>
            <a:spLocks noGrp="1"/>
          </p:cNvSpPr>
          <p:nvPr>
            <p:ph type="ftr" sz="quarter" idx="11"/>
          </p:nvPr>
        </p:nvSpPr>
        <p:spPr/>
        <p:txBody>
          <a:bodyPr/>
          <a:lstStyle/>
          <a:p>
            <a:r>
              <a:rPr lang="ar-SA" smtClean="0"/>
              <a:t>أ .بدرية الجهني </a:t>
            </a:r>
            <a:endParaRPr lang="ar-SA"/>
          </a:p>
        </p:txBody>
      </p:sp>
      <p:sp>
        <p:nvSpPr>
          <p:cNvPr id="17" name="عنصر نائب لرقم الشريحة 16"/>
          <p:cNvSpPr>
            <a:spLocks noGrp="1"/>
          </p:cNvSpPr>
          <p:nvPr>
            <p:ph type="sldNum" sz="quarter" idx="12"/>
          </p:nvPr>
        </p:nvSpPr>
        <p:spPr/>
        <p:txBody>
          <a:bodyPr/>
          <a:lstStyle/>
          <a:p>
            <a:fld id="{7EFB690D-6508-45D2-91BC-FE9A96654AC5}" type="slidenum">
              <a:rPr lang="ar-SA" smtClean="0"/>
              <a:pPr/>
              <a:t>24</a:t>
            </a:fld>
            <a:endParaRPr lang="ar-SA"/>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037"/>
                                        </p:tgtEl>
                                        <p:attrNameLst>
                                          <p:attrName>style.visibility</p:attrName>
                                        </p:attrNameLst>
                                      </p:cBhvr>
                                      <p:to>
                                        <p:strVal val="visible"/>
                                      </p:to>
                                    </p:set>
                                    <p:anim calcmode="lin" valueType="num">
                                      <p:cBhvr>
                                        <p:cTn id="20" dur="500" fill="hold"/>
                                        <p:tgtEl>
                                          <p:spTgt spid="103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03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03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03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style.rotation</p:attrName>
                                        </p:attrNameLst>
                                      </p:cBhvr>
                                      <p:tavLst>
                                        <p:tav tm="0">
                                          <p:val>
                                            <p:fltVal val="720"/>
                                          </p:val>
                                        </p:tav>
                                        <p:tav tm="100000">
                                          <p:val>
                                            <p:fltVal val="0"/>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1035"/>
                                        </p:tgtEl>
                                        <p:attrNameLst>
                                          <p:attrName>style.visibility</p:attrName>
                                        </p:attrNameLst>
                                      </p:cBhvr>
                                      <p:to>
                                        <p:strVal val="visible"/>
                                      </p:to>
                                    </p:set>
                                    <p:animEffect transition="in" filter="fade">
                                      <p:cBhvr>
                                        <p:cTn id="44" dur="2000"/>
                                        <p:tgtEl>
                                          <p:spTgt spid="1035"/>
                                        </p:tgtEl>
                                      </p:cBhvr>
                                    </p:animEffect>
                                    <p:anim calcmode="lin" valueType="num">
                                      <p:cBhvr>
                                        <p:cTn id="45" dur="2000" fill="hold"/>
                                        <p:tgtEl>
                                          <p:spTgt spid="1035"/>
                                        </p:tgtEl>
                                        <p:attrNameLst>
                                          <p:attrName>style.rotation</p:attrName>
                                        </p:attrNameLst>
                                      </p:cBhvr>
                                      <p:tavLst>
                                        <p:tav tm="0">
                                          <p:val>
                                            <p:fltVal val="720"/>
                                          </p:val>
                                        </p:tav>
                                        <p:tav tm="100000">
                                          <p:val>
                                            <p:fltVal val="0"/>
                                          </p:val>
                                        </p:tav>
                                      </p:tavLst>
                                    </p:anim>
                                    <p:anim calcmode="lin" valueType="num">
                                      <p:cBhvr>
                                        <p:cTn id="46" dur="2000" fill="hold"/>
                                        <p:tgtEl>
                                          <p:spTgt spid="1035"/>
                                        </p:tgtEl>
                                        <p:attrNameLst>
                                          <p:attrName>ppt_h</p:attrName>
                                        </p:attrNameLst>
                                      </p:cBhvr>
                                      <p:tavLst>
                                        <p:tav tm="0">
                                          <p:val>
                                            <p:fltVal val="0"/>
                                          </p:val>
                                        </p:tav>
                                        <p:tav tm="100000">
                                          <p:val>
                                            <p:strVal val="#ppt_h"/>
                                          </p:val>
                                        </p:tav>
                                      </p:tavLst>
                                    </p:anim>
                                    <p:anim calcmode="lin" valueType="num">
                                      <p:cBhvr>
                                        <p:cTn id="47" dur="2000" fill="hold"/>
                                        <p:tgtEl>
                                          <p:spTgt spid="1035"/>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2000"/>
                                        <p:tgtEl>
                                          <p:spTgt spid="1036"/>
                                        </p:tgtEl>
                                      </p:cBhvr>
                                    </p:animEffect>
                                    <p:anim calcmode="lin" valueType="num">
                                      <p:cBhvr>
                                        <p:cTn id="61" dur="2000" fill="hold"/>
                                        <p:tgtEl>
                                          <p:spTgt spid="1036"/>
                                        </p:tgtEl>
                                        <p:attrNameLst>
                                          <p:attrName>style.rotation</p:attrName>
                                        </p:attrNameLst>
                                      </p:cBhvr>
                                      <p:tavLst>
                                        <p:tav tm="0">
                                          <p:val>
                                            <p:fltVal val="720"/>
                                          </p:val>
                                        </p:tav>
                                        <p:tav tm="100000">
                                          <p:val>
                                            <p:fltVal val="0"/>
                                          </p:val>
                                        </p:tav>
                                      </p:tavLst>
                                    </p:anim>
                                    <p:anim calcmode="lin" valueType="num">
                                      <p:cBhvr>
                                        <p:cTn id="62" dur="2000" fill="hold"/>
                                        <p:tgtEl>
                                          <p:spTgt spid="1036"/>
                                        </p:tgtEl>
                                        <p:attrNameLst>
                                          <p:attrName>ppt_h</p:attrName>
                                        </p:attrNameLst>
                                      </p:cBhvr>
                                      <p:tavLst>
                                        <p:tav tm="0">
                                          <p:val>
                                            <p:fltVal val="0"/>
                                          </p:val>
                                        </p:tav>
                                        <p:tav tm="100000">
                                          <p:val>
                                            <p:strVal val="#ppt_h"/>
                                          </p:val>
                                        </p:tav>
                                      </p:tavLst>
                                    </p:anim>
                                    <p:anim calcmode="lin" valueType="num">
                                      <p:cBhvr>
                                        <p:cTn id="63" dur="2000" fill="hold"/>
                                        <p:tgtEl>
                                          <p:spTgt spid="1036"/>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9" presetClass="entr" presetSubtype="0" accel="10000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grpId="0" nodeType="clickEffect">
                                  <p:stCondLst>
                                    <p:cond delay="0"/>
                                  </p:stCondLst>
                                  <p:childTnLst>
                                    <p:set>
                                      <p:cBhvr>
                                        <p:cTn id="75" dur="1" fill="hold">
                                          <p:stCondLst>
                                            <p:cond delay="0"/>
                                          </p:stCondLst>
                                        </p:cTn>
                                        <p:tgtEl>
                                          <p:spTgt spid="1034"/>
                                        </p:tgtEl>
                                        <p:attrNameLst>
                                          <p:attrName>style.visibility</p:attrName>
                                        </p:attrNameLst>
                                      </p:cBhvr>
                                      <p:to>
                                        <p:strVal val="visible"/>
                                      </p:to>
                                    </p:set>
                                    <p:animEffect transition="in" filter="fade">
                                      <p:cBhvr>
                                        <p:cTn id="76" dur="2000"/>
                                        <p:tgtEl>
                                          <p:spTgt spid="1034"/>
                                        </p:tgtEl>
                                      </p:cBhvr>
                                    </p:animEffect>
                                    <p:anim calcmode="lin" valueType="num">
                                      <p:cBhvr>
                                        <p:cTn id="77" dur="2000" fill="hold"/>
                                        <p:tgtEl>
                                          <p:spTgt spid="1034"/>
                                        </p:tgtEl>
                                        <p:attrNameLst>
                                          <p:attrName>style.rotation</p:attrName>
                                        </p:attrNameLst>
                                      </p:cBhvr>
                                      <p:tavLst>
                                        <p:tav tm="0">
                                          <p:val>
                                            <p:fltVal val="720"/>
                                          </p:val>
                                        </p:tav>
                                        <p:tav tm="100000">
                                          <p:val>
                                            <p:fltVal val="0"/>
                                          </p:val>
                                        </p:tav>
                                      </p:tavLst>
                                    </p:anim>
                                    <p:anim calcmode="lin" valueType="num">
                                      <p:cBhvr>
                                        <p:cTn id="78" dur="2000" fill="hold"/>
                                        <p:tgtEl>
                                          <p:spTgt spid="1034"/>
                                        </p:tgtEl>
                                        <p:attrNameLst>
                                          <p:attrName>ppt_h</p:attrName>
                                        </p:attrNameLst>
                                      </p:cBhvr>
                                      <p:tavLst>
                                        <p:tav tm="0">
                                          <p:val>
                                            <p:fltVal val="0"/>
                                          </p:val>
                                        </p:tav>
                                        <p:tav tm="100000">
                                          <p:val>
                                            <p:strVal val="#ppt_h"/>
                                          </p:val>
                                        </p:tav>
                                      </p:tavLst>
                                    </p:anim>
                                    <p:anim calcmode="lin" valueType="num">
                                      <p:cBhvr>
                                        <p:cTn id="79" dur="2000" fill="hold"/>
                                        <p:tgtEl>
                                          <p:spTgt spid="1034"/>
                                        </p:tgtEl>
                                        <p:attrNameLst>
                                          <p:attrName>ppt_w</p:attrName>
                                        </p:attrNameLst>
                                      </p:cBhvr>
                                      <p:tavLst>
                                        <p:tav tm="0">
                                          <p:val>
                                            <p:fltVal val="0"/>
                                          </p:val>
                                        </p:tav>
                                        <p:tav tm="100000">
                                          <p:val>
                                            <p:strVal val="#ppt_w"/>
                                          </p:val>
                                        </p:tav>
                                      </p:tavLst>
                                    </p:anim>
                                  </p:childTnLst>
                                </p:cTn>
                              </p:par>
                            </p:childTnLst>
                          </p:cTn>
                        </p:par>
                      </p:childTnLst>
                    </p:cTn>
                  </p:par>
                  <p:par>
                    <p:cTn id="80" fill="hold">
                      <p:stCondLst>
                        <p:cond delay="indefinite"/>
                      </p:stCondLst>
                      <p:childTnLst>
                        <p:par>
                          <p:cTn id="81" fill="hold">
                            <p:stCondLst>
                              <p:cond delay="0"/>
                            </p:stCondLst>
                            <p:childTnLst>
                              <p:par>
                                <p:cTn id="82" presetID="39" presetClass="entr" presetSubtype="0" accel="10000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8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8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8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026" grpId="0"/>
      <p:bldP spid="1034" grpId="0" animBg="1"/>
      <p:bldP spid="1035" grpId="0" animBg="1"/>
      <p:bldP spid="1036" grpId="0" animBg="1"/>
      <p:bldP spid="1037"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28596" y="1397001"/>
          <a:ext cx="8072495"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Diagram group"/>
          <p:cNvGrpSpPr/>
          <p:nvPr/>
        </p:nvGrpSpPr>
        <p:grpSpPr>
          <a:xfrm rot="21053727">
            <a:off x="337780" y="375512"/>
            <a:ext cx="8165673" cy="1214446"/>
            <a:chOff x="2762245" y="2532066"/>
            <a:chExt cx="2641600" cy="962025"/>
          </a:xfrm>
          <a:scene3d>
            <a:camera prst="isometricOffAxis2Left" zoom="95000"/>
            <a:lightRig rig="flat" dir="t"/>
          </a:scene3d>
        </p:grpSpPr>
        <p:grpSp>
          <p:nvGrpSpPr>
            <p:cNvPr id="3" name="مجموعة 5"/>
            <p:cNvGrpSpPr/>
            <p:nvPr/>
          </p:nvGrpSpPr>
          <p:grpSpPr>
            <a:xfrm>
              <a:off x="2762245" y="2532066"/>
              <a:ext cx="2641600" cy="962025"/>
              <a:chOff x="2762245" y="2532066"/>
              <a:chExt cx="2641600" cy="962025"/>
            </a:xfrm>
          </p:grpSpPr>
          <p:sp>
            <p:nvSpPr>
              <p:cNvPr id="7" name="مستطيل مستدير الزوايا 6"/>
              <p:cNvSpPr/>
              <p:nvPr/>
            </p:nvSpPr>
            <p:spPr>
              <a:xfrm>
                <a:off x="2762245" y="2532066"/>
                <a:ext cx="2641600" cy="962025"/>
              </a:xfrm>
              <a:prstGeom prst="roundRect">
                <a:avLst/>
              </a:prstGeom>
              <a:sp3d z="57150" extrusionH="63500" prstMaterial="matte"/>
            </p:spPr>
            <p:style>
              <a:lnRef idx="1">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مستطيل 7"/>
              <p:cNvSpPr/>
              <p:nvPr/>
            </p:nvSpPr>
            <p:spPr>
              <a:xfrm>
                <a:off x="2809207" y="2579028"/>
                <a:ext cx="2547676" cy="868101"/>
              </a:xfrm>
              <a:prstGeom prst="rect">
                <a:avLst/>
              </a:prstGeom>
              <a:sp3d z="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a:r>
                  <a:rPr lang="ar-SA" sz="4400" b="1" dirty="0" err="1" smtClean="0">
                    <a:ln w="1905"/>
                    <a:solidFill>
                      <a:schemeClr val="accent1"/>
                    </a:solidFill>
                    <a:effectLst>
                      <a:innerShdw blurRad="69850" dist="43180" dir="5400000">
                        <a:srgbClr val="000000">
                          <a:alpha val="65000"/>
                        </a:srgbClr>
                      </a:innerShdw>
                    </a:effectLst>
                  </a:rPr>
                  <a:t>الإتجاة</a:t>
                </a:r>
                <a:r>
                  <a:rPr lang="ar-SA" sz="4400" b="1" dirty="0" smtClean="0">
                    <a:ln w="1905"/>
                    <a:solidFill>
                      <a:schemeClr val="accent1"/>
                    </a:solidFill>
                    <a:effectLst>
                      <a:innerShdw blurRad="69850" dist="43180" dir="5400000">
                        <a:srgbClr val="000000">
                          <a:alpha val="65000"/>
                        </a:srgbClr>
                      </a:innerShdw>
                    </a:effectLst>
                  </a:rPr>
                  <a:t> التنظيمي </a:t>
                </a:r>
                <a:endParaRPr lang="en-US" sz="4400" b="1" dirty="0">
                  <a:ln w="1905"/>
                  <a:solidFill>
                    <a:schemeClr val="accent1"/>
                  </a:solidFill>
                  <a:effectLst>
                    <a:innerShdw blurRad="69850" dist="43180" dir="5400000">
                      <a:srgbClr val="000000">
                        <a:alpha val="65000"/>
                      </a:srgbClr>
                    </a:innerShdw>
                  </a:effectLst>
                </a:endParaRPr>
              </a:p>
            </p:txBody>
          </p:sp>
        </p:grpSp>
      </p:grpSp>
      <p:sp>
        <p:nvSpPr>
          <p:cNvPr id="10" name="عنصر نائب للتذييل 9"/>
          <p:cNvSpPr>
            <a:spLocks noGrp="1"/>
          </p:cNvSpPr>
          <p:nvPr>
            <p:ph type="ftr" sz="quarter" idx="11"/>
          </p:nvPr>
        </p:nvSpPr>
        <p:spPr/>
        <p:txBody>
          <a:bodyPr/>
          <a:lstStyle/>
          <a:p>
            <a:r>
              <a:rPr lang="ar-SA" smtClean="0"/>
              <a:t>أ .بدرية الجهني </a:t>
            </a:r>
            <a:endParaRPr lang="ar-SA"/>
          </a:p>
        </p:txBody>
      </p:sp>
      <p:sp>
        <p:nvSpPr>
          <p:cNvPr id="9" name="عنصر نائب لرقم الشريحة 8"/>
          <p:cNvSpPr>
            <a:spLocks noGrp="1"/>
          </p:cNvSpPr>
          <p:nvPr>
            <p:ph type="sldNum" sz="quarter" idx="12"/>
          </p:nvPr>
        </p:nvSpPr>
        <p:spPr/>
        <p:txBody>
          <a:bodyPr/>
          <a:lstStyle/>
          <a:p>
            <a:fld id="{7EFB690D-6508-45D2-91BC-FE9A96654AC5}" type="slidenum">
              <a:rPr lang="ar-SA" smtClean="0"/>
              <a:pPr/>
              <a:t>25</a:t>
            </a:fld>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FC6112B-6728-4496-80F4-6A28766B6F4D}"/>
                                            </p:graphicEl>
                                          </p:spTgt>
                                        </p:tgtEl>
                                        <p:attrNameLst>
                                          <p:attrName>style.visibility</p:attrName>
                                        </p:attrNameLst>
                                      </p:cBhvr>
                                      <p:to>
                                        <p:strVal val="visible"/>
                                      </p:to>
                                    </p:set>
                                    <p:anim calcmode="lin" valueType="num">
                                      <p:cBhvr additive="base">
                                        <p:cTn id="13" dur="500" fill="hold"/>
                                        <p:tgtEl>
                                          <p:spTgt spid="5">
                                            <p:graphicEl>
                                              <a:dgm id="{2FC6112B-6728-4496-80F4-6A28766B6F4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FC6112B-6728-4496-80F4-6A28766B6F4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BBA097A1-799A-4CB0-8ED2-FEF4894ECC51}"/>
                                            </p:graphicEl>
                                          </p:spTgt>
                                        </p:tgtEl>
                                        <p:attrNameLst>
                                          <p:attrName>style.visibility</p:attrName>
                                        </p:attrNameLst>
                                      </p:cBhvr>
                                      <p:to>
                                        <p:strVal val="visible"/>
                                      </p:to>
                                    </p:set>
                                    <p:anim calcmode="lin" valueType="num">
                                      <p:cBhvr additive="base">
                                        <p:cTn id="19" dur="500" fill="hold"/>
                                        <p:tgtEl>
                                          <p:spTgt spid="5">
                                            <p:graphicEl>
                                              <a:dgm id="{BBA097A1-799A-4CB0-8ED2-FEF4894ECC5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BBA097A1-799A-4CB0-8ED2-FEF4894ECC5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BC97FD20-7AA3-4CAD-B5B5-1E9BE2C83CD3}"/>
                                            </p:graphicEl>
                                          </p:spTgt>
                                        </p:tgtEl>
                                        <p:attrNameLst>
                                          <p:attrName>style.visibility</p:attrName>
                                        </p:attrNameLst>
                                      </p:cBhvr>
                                      <p:to>
                                        <p:strVal val="visible"/>
                                      </p:to>
                                    </p:set>
                                    <p:anim calcmode="lin" valueType="num">
                                      <p:cBhvr additive="base">
                                        <p:cTn id="25" dur="500" fill="hold"/>
                                        <p:tgtEl>
                                          <p:spTgt spid="5">
                                            <p:graphicEl>
                                              <a:dgm id="{BC97FD20-7AA3-4CAD-B5B5-1E9BE2C83CD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BC97FD20-7AA3-4CAD-B5B5-1E9BE2C83CD3}"/>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DFDCFD9F-F473-499B-8519-76338E79FDB2}"/>
                                            </p:graphicEl>
                                          </p:spTgt>
                                        </p:tgtEl>
                                        <p:attrNameLst>
                                          <p:attrName>style.visibility</p:attrName>
                                        </p:attrNameLst>
                                      </p:cBhvr>
                                      <p:to>
                                        <p:strVal val="visible"/>
                                      </p:to>
                                    </p:set>
                                    <p:anim calcmode="lin" valueType="num">
                                      <p:cBhvr additive="base">
                                        <p:cTn id="31" dur="500" fill="hold"/>
                                        <p:tgtEl>
                                          <p:spTgt spid="5">
                                            <p:graphicEl>
                                              <a:dgm id="{DFDCFD9F-F473-499B-8519-76338E79FDB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DFDCFD9F-F473-499B-8519-76338E79FDB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71481"/>
          <a:ext cx="8229600"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3" name="عنصر نائب لرقم الشريحة 2"/>
          <p:cNvSpPr>
            <a:spLocks noGrp="1"/>
          </p:cNvSpPr>
          <p:nvPr>
            <p:ph type="sldNum" sz="quarter" idx="12"/>
          </p:nvPr>
        </p:nvSpPr>
        <p:spPr/>
        <p:txBody>
          <a:bodyPr/>
          <a:lstStyle/>
          <a:p>
            <a:fld id="{7EFB690D-6508-45D2-91BC-FE9A96654AC5}" type="slidenum">
              <a:rPr lang="ar-SA" smtClean="0"/>
              <a:pPr/>
              <a:t>26</a:t>
            </a:fld>
            <a:endParaRPr lang="ar-SA"/>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ctrTitle"/>
          </p:nvPr>
        </p:nvSpPr>
        <p:spPr/>
        <p:txBody>
          <a:bodyPr/>
          <a:lstStyle/>
          <a:p>
            <a:r>
              <a:rPr lang="ar-SA" sz="6600" b="1">
                <a:solidFill>
                  <a:schemeClr val="hlink"/>
                </a:solidFill>
              </a:rPr>
              <a:t>الفصل الثالث</a:t>
            </a:r>
            <a:r>
              <a:rPr lang="ar-SA"/>
              <a:t> </a:t>
            </a:r>
            <a:endParaRPr lang="en-US"/>
          </a:p>
        </p:txBody>
      </p:sp>
      <p:sp>
        <p:nvSpPr>
          <p:cNvPr id="153605" name="Rectangle 5"/>
          <p:cNvSpPr>
            <a:spLocks noGrp="1" noChangeArrowheads="1"/>
          </p:cNvSpPr>
          <p:nvPr>
            <p:ph type="subTitle" idx="1"/>
          </p:nvPr>
        </p:nvSpPr>
        <p:spPr/>
        <p:txBody>
          <a:bodyPr/>
          <a:lstStyle/>
          <a:p>
            <a:pPr>
              <a:lnSpc>
                <a:spcPct val="90000"/>
              </a:lnSpc>
            </a:pPr>
            <a:r>
              <a:rPr lang="ar-SA" sz="6000" b="1">
                <a:solidFill>
                  <a:schemeClr val="hlink"/>
                </a:solidFill>
              </a:rPr>
              <a:t>أهمية دراسة السلوك التنظيمي</a:t>
            </a:r>
            <a:r>
              <a:rPr lang="ar-SA" sz="4000" b="1"/>
              <a:t> </a:t>
            </a:r>
            <a:endParaRPr lang="en-US" sz="4000" b="1"/>
          </a:p>
        </p:txBody>
      </p:sp>
      <p:sp>
        <p:nvSpPr>
          <p:cNvPr id="4" name="Rectangle 45"/>
          <p:cNvSpPr>
            <a:spLocks noGrp="1" noChangeArrowheads="1"/>
          </p:cNvSpPr>
          <p:nvPr>
            <p:ph type="ftr" sz="quarter" idx="11"/>
          </p:nvPr>
        </p:nvSpPr>
        <p:spPr>
          <a:xfrm>
            <a:off x="3124200" y="6248400"/>
            <a:ext cx="2895600" cy="457200"/>
          </a:xfrm>
          <a:prstGeom prst="rect">
            <a:avLst/>
          </a:prstGeom>
        </p:spPr>
        <p:txBody>
          <a:bodyPr/>
          <a:lstStyle/>
          <a:p>
            <a:r>
              <a:rPr lang="ar-SA" smtClean="0"/>
              <a:t>أ .بدرية الجهني </a:t>
            </a:r>
            <a:endParaRPr lang="en-US" dirty="0"/>
          </a:p>
        </p:txBody>
      </p:sp>
      <p:sp>
        <p:nvSpPr>
          <p:cNvPr id="5" name="Rectangle 46"/>
          <p:cNvSpPr>
            <a:spLocks noGrp="1" noChangeArrowheads="1"/>
          </p:cNvSpPr>
          <p:nvPr>
            <p:ph type="sldNum" sz="quarter" idx="12"/>
          </p:nvPr>
        </p:nvSpPr>
        <p:spPr>
          <a:xfrm>
            <a:off x="6553200" y="6243638"/>
            <a:ext cx="2133600" cy="457200"/>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عنصر نائب للتذييل 24"/>
          <p:cNvSpPr>
            <a:spLocks noGrp="1"/>
          </p:cNvSpPr>
          <p:nvPr>
            <p:ph type="ftr" sz="quarter" idx="11"/>
          </p:nvPr>
        </p:nvSpPr>
        <p:spPr/>
        <p:txBody>
          <a:bodyPr/>
          <a:lstStyle/>
          <a:p>
            <a:r>
              <a:rPr lang="ar-SA" smtClean="0"/>
              <a:t>أ .بدرية الجهني </a:t>
            </a:r>
            <a:endParaRPr lang="ar-SA"/>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28</a:t>
            </a:fld>
            <a:endParaRPr lang="ar-SA"/>
          </a:p>
        </p:txBody>
      </p:sp>
      <p:sp>
        <p:nvSpPr>
          <p:cNvPr id="4" name="عنوان 1"/>
          <p:cNvSpPr>
            <a:spLocks noGrp="1"/>
          </p:cNvSpPr>
          <p:nvPr>
            <p:ph type="title" idx="4294967295"/>
          </p:nvPr>
        </p:nvSpPr>
        <p:spPr>
          <a:xfrm>
            <a:off x="914400" y="0"/>
            <a:ext cx="8229600" cy="1143000"/>
          </a:xfrm>
        </p:spPr>
        <p:txBody>
          <a:bodyPr>
            <a:normAutofit/>
          </a:bodyPr>
          <a:lstStyle/>
          <a:p>
            <a:pPr eaLnBrk="1" hangingPunct="1">
              <a:defRPr/>
            </a:pPr>
            <a:r>
              <a:rPr lang="ar-SA" sz="4800" b="1" dirty="0" smtClean="0">
                <a:solidFill>
                  <a:schemeClr val="tx2">
                    <a:lumMod val="75000"/>
                  </a:schemeClr>
                </a:solidFill>
                <a:effectLst>
                  <a:outerShdw blurRad="38100" dist="38100" dir="2700000" algn="tl">
                    <a:srgbClr val="000000">
                      <a:alpha val="43137"/>
                    </a:srgbClr>
                  </a:outerShdw>
                </a:effectLst>
              </a:rPr>
              <a:t>أهمية دراسة السلوك التنظيمي</a:t>
            </a:r>
            <a:endParaRPr lang="ar-SA" sz="40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714481" y="285728"/>
            <a:ext cx="7786743" cy="3000396"/>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a:buFont typeface="Wingdings" pitchFamily="2" charset="2"/>
                <a:buChar char="§"/>
              </a:pPr>
              <a:r>
                <a:rPr lang="ar-SA" sz="3200" b="1" dirty="0"/>
                <a:t>  </a:t>
              </a:r>
              <a:r>
                <a:rPr lang="ar-SA" sz="3200" b="1" dirty="0" smtClean="0"/>
                <a:t> </a:t>
              </a:r>
              <a:r>
                <a:rPr lang="ar-SA" sz="2800" b="1" dirty="0" smtClean="0"/>
                <a:t>علاقة ايجابية بين بيئة العمل الداخلية (مادية +معنوية </a:t>
              </a:r>
              <a:r>
                <a:rPr lang="ar-SA" sz="2800" b="1" dirty="0" err="1" smtClean="0"/>
                <a:t>وانتاجية</a:t>
              </a:r>
              <a:r>
                <a:rPr lang="ar-SA" sz="2800" b="1" dirty="0" smtClean="0"/>
                <a:t> الموظف .</a:t>
              </a:r>
            </a:p>
            <a:p>
              <a:pPr marL="609600" indent="-609600">
                <a:buFont typeface="Wingdings" pitchFamily="2" charset="2"/>
                <a:buChar char="§"/>
              </a:pPr>
              <a:r>
                <a:rPr lang="ar-SA" sz="2800" b="1" dirty="0" smtClean="0"/>
                <a:t>المنظمة نظام مفتوح تتأثر وتؤثر في البيئة الخارجية</a:t>
              </a:r>
            </a:p>
            <a:p>
              <a:pPr marL="609600" indent="-609600">
                <a:buFont typeface="Wingdings" pitchFamily="2" charset="2"/>
                <a:buChar char="§"/>
              </a:pPr>
              <a:r>
                <a:rPr lang="ar-SA" sz="2800" b="1" dirty="0" smtClean="0"/>
                <a:t> معرفة ما تقدمه البيئة من ( فرص , قيود ) تؤثر إيجابياً أو سلبياً علي السلوك . </a:t>
              </a:r>
              <a:endParaRPr lang="en-US" sz="2800" b="1" dirty="0" smtClean="0"/>
            </a:p>
            <a:p>
              <a:pPr marL="609600" indent="-609600">
                <a:buFont typeface="Wingdings" pitchFamily="2" charset="2"/>
                <a:buChar char="§"/>
              </a:pPr>
              <a:endParaRPr lang="ar-SA" sz="2800" b="1" dirty="0" smtClean="0"/>
            </a:p>
          </p:txBody>
        </p:sp>
      </p:grpSp>
      <p:grpSp>
        <p:nvGrpSpPr>
          <p:cNvPr id="3" name="مجموعة 16"/>
          <p:cNvGrpSpPr/>
          <p:nvPr/>
        </p:nvGrpSpPr>
        <p:grpSpPr>
          <a:xfrm>
            <a:off x="-142908" y="785794"/>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endParaRPr lang="ar-SA" sz="3000" b="1" dirty="0" smtClean="0">
                <a:solidFill>
                  <a:schemeClr val="bg1"/>
                </a:solidFill>
                <a:effectLst>
                  <a:outerShdw blurRad="38100" dist="38100" dir="2700000" algn="tl">
                    <a:srgbClr val="000000">
                      <a:alpha val="43137"/>
                    </a:srgbClr>
                  </a:outerShdw>
                </a:effectLst>
              </a:endParaRPr>
            </a:p>
            <a:p>
              <a:pPr lvl="0" algn="ctr" defTabSz="1600200">
                <a:lnSpc>
                  <a:spcPct val="90000"/>
                </a:lnSpc>
                <a:spcAft>
                  <a:spcPct val="35000"/>
                </a:spcAft>
                <a:defRPr/>
              </a:pPr>
              <a:r>
                <a:rPr lang="ar-SA" sz="3600" b="1" dirty="0" smtClean="0"/>
                <a:t>البيئة</a:t>
              </a:r>
              <a:endParaRPr lang="en-US" sz="3600" b="1" dirty="0" smtClean="0"/>
            </a:p>
            <a:p>
              <a:pPr algn="ctr" defTabSz="1600200">
                <a:lnSpc>
                  <a:spcPct val="90000"/>
                </a:lnSpc>
                <a:spcAft>
                  <a:spcPct val="35000"/>
                </a:spcAft>
                <a:defRPr/>
              </a:pPr>
              <a:endParaRPr lang="ar-SA" sz="3200" b="1" dirty="0">
                <a:solidFill>
                  <a:schemeClr val="bg1"/>
                </a:solidFill>
                <a:effectLst>
                  <a:outerShdw blurRad="38100" dist="38100" dir="2700000" algn="tl">
                    <a:srgbClr val="000000">
                      <a:alpha val="43137"/>
                    </a:srgbClr>
                  </a:outerShdw>
                </a:effectLst>
              </a:endParaRPr>
            </a:p>
          </p:txBody>
        </p:sp>
      </p:grpSp>
      <p:grpSp>
        <p:nvGrpSpPr>
          <p:cNvPr id="7" name="Diagram group"/>
          <p:cNvGrpSpPr/>
          <p:nvPr/>
        </p:nvGrpSpPr>
        <p:grpSpPr>
          <a:xfrm>
            <a:off x="1857356" y="4071942"/>
            <a:ext cx="7715304" cy="3000396"/>
            <a:chOff x="2954209" y="3951902"/>
            <a:chExt cx="5825809" cy="1905875"/>
          </a:xfrm>
          <a:scene3d>
            <a:camera prst="perspectiveRelaxedModerately" zoom="92000"/>
            <a:lightRig rig="balanced" dir="t">
              <a:rot lat="0" lon="0" rev="12700000"/>
            </a:lightRig>
          </a:scene3d>
        </p:grpSpPr>
        <p:grpSp>
          <p:nvGrpSpPr>
            <p:cNvPr id="8"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algn="ctr" defTabSz="1466850">
                  <a:lnSpc>
                    <a:spcPct val="90000"/>
                  </a:lnSpc>
                  <a:spcAft>
                    <a:spcPct val="15000"/>
                  </a:spcAft>
                  <a:buSzPct val="70000"/>
                  <a:buFont typeface="Wingdings" pitchFamily="2" charset="2"/>
                  <a:buChar char="§"/>
                  <a:defRPr/>
                </a:pPr>
                <a:r>
                  <a:rPr lang="ar-SA" sz="2800" b="1" dirty="0" smtClean="0"/>
                  <a:t> معرفة النمط القيادي الأكثر تأثيراً على المرؤوسين.</a:t>
                </a:r>
              </a:p>
              <a:p>
                <a:pPr marL="285750" lvl="1" indent="-285750" algn="ctr" defTabSz="1466850">
                  <a:lnSpc>
                    <a:spcPct val="90000"/>
                  </a:lnSpc>
                  <a:spcAft>
                    <a:spcPct val="15000"/>
                  </a:spcAft>
                  <a:buSzPct val="70000"/>
                  <a:buFont typeface="Wingdings" pitchFamily="2" charset="2"/>
                  <a:buChar char="§"/>
                  <a:defRPr/>
                </a:pPr>
                <a:r>
                  <a:rPr lang="ar-SA" sz="2800" b="1" dirty="0" smtClean="0"/>
                  <a:t>تقدير نوعية الحوافز المستخدمة في المستويات الإدارية المختلفة (معنوية للعليا ، مادية للدنيا )</a:t>
                </a:r>
              </a:p>
              <a:p>
                <a:pPr marL="285750" lvl="1" indent="-285750" algn="ctr" defTabSz="1466850">
                  <a:lnSpc>
                    <a:spcPct val="90000"/>
                  </a:lnSpc>
                  <a:spcAft>
                    <a:spcPct val="15000"/>
                  </a:spcAft>
                  <a:buSzPct val="70000"/>
                  <a:buFont typeface="Wingdings" pitchFamily="2" charset="2"/>
                  <a:buChar char="§"/>
                  <a:defRPr/>
                </a:pPr>
                <a:r>
                  <a:rPr lang="ar-SA" sz="2800" b="1" dirty="0" smtClean="0"/>
                  <a:t>تحديد </a:t>
                </a:r>
                <a:r>
                  <a:rPr lang="ar-SA" sz="2800" b="1" dirty="0" err="1" smtClean="0"/>
                  <a:t>الفروقات</a:t>
                </a:r>
                <a:r>
                  <a:rPr lang="ar-SA" sz="2800" b="1" dirty="0" smtClean="0"/>
                  <a:t> الفردية بين الأفراد لتنميتهم وتحسين سلوكياتهم .</a:t>
                </a:r>
                <a:endParaRPr lang="ar-SA" sz="2800" b="1" dirty="0"/>
              </a:p>
            </p:txBody>
          </p:sp>
        </p:grpSp>
      </p:grpSp>
      <p:grpSp>
        <p:nvGrpSpPr>
          <p:cNvPr id="9" name="Diagram group"/>
          <p:cNvGrpSpPr/>
          <p:nvPr/>
        </p:nvGrpSpPr>
        <p:grpSpPr>
          <a:xfrm>
            <a:off x="-142907" y="4572009"/>
            <a:ext cx="3000396" cy="2285992"/>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10"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800100">
                  <a:lnSpc>
                    <a:spcPct val="90000"/>
                  </a:lnSpc>
                  <a:spcBef>
                    <a:spcPct val="0"/>
                  </a:spcBef>
                  <a:spcAft>
                    <a:spcPct val="35000"/>
                  </a:spcAft>
                </a:pPr>
                <a:r>
                  <a:rPr lang="ar-SA" sz="3600" b="1" dirty="0" smtClean="0">
                    <a:solidFill>
                      <a:schemeClr val="bg1"/>
                    </a:solidFill>
                  </a:rPr>
                  <a:t>دور القيادة</a:t>
                </a:r>
                <a:endParaRPr lang="en-US" sz="3200" b="1" dirty="0"/>
              </a:p>
            </p:txBody>
          </p:sp>
        </p:grpSp>
      </p:grpSp>
      <p:grpSp>
        <p:nvGrpSpPr>
          <p:cNvPr id="24" name="مجموعة 15"/>
          <p:cNvGrpSpPr/>
          <p:nvPr/>
        </p:nvGrpSpPr>
        <p:grpSpPr>
          <a:xfrm>
            <a:off x="2000232" y="2214554"/>
            <a:ext cx="7500991" cy="3000396"/>
            <a:chOff x="2933394" y="113"/>
            <a:chExt cx="6145364" cy="1796267"/>
          </a:xfrm>
          <a:scene3d>
            <a:camera prst="perspectiveRelaxedModerately" zoom="92000"/>
            <a:lightRig rig="balanced" dir="t">
              <a:rot lat="0" lon="0" rev="12700000"/>
            </a:lightRig>
          </a:scene3d>
        </p:grpSpPr>
        <p:sp>
          <p:nvSpPr>
            <p:cNvPr id="29" name="سهم إلى اليمين 28"/>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0"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a:buFont typeface="Wingdings" pitchFamily="2" charset="2"/>
                <a:buChar char="§"/>
              </a:pPr>
              <a:r>
                <a:rPr lang="ar-SA" sz="3200" b="1" dirty="0"/>
                <a:t>  </a:t>
              </a:r>
              <a:r>
                <a:rPr lang="ar-SA" sz="3200" b="1" dirty="0" smtClean="0"/>
                <a:t> </a:t>
              </a:r>
              <a:r>
                <a:rPr lang="ar-SA" sz="2800" b="1" dirty="0" smtClean="0"/>
                <a:t>تهيئة الظروف التي يستطيع الفرد من خلالها كسب المعارف والخبرات .</a:t>
              </a:r>
            </a:p>
            <a:p>
              <a:pPr marL="609600" indent="-609600">
                <a:buFont typeface="Wingdings" pitchFamily="2" charset="2"/>
                <a:buChar char="§"/>
              </a:pPr>
              <a:r>
                <a:rPr lang="ar-SA" sz="2800" b="1" dirty="0" smtClean="0"/>
                <a:t>تعزيز السلوك الإيجابي لدى الفرد ليزداد إيجابية .</a:t>
              </a:r>
            </a:p>
            <a:p>
              <a:pPr marL="609600" indent="-609600">
                <a:buFont typeface="Wingdings" pitchFamily="2" charset="2"/>
                <a:buChar char="§"/>
              </a:pPr>
              <a:r>
                <a:rPr lang="ar-SA" sz="2800" b="1" dirty="0" smtClean="0"/>
                <a:t>التنبؤ بسلوك العاملين وتوجيهه لخدمة المنظمة . </a:t>
              </a:r>
              <a:endParaRPr lang="en-US" sz="2800" b="1" dirty="0" smtClean="0"/>
            </a:p>
            <a:p>
              <a:pPr marL="609600" indent="-609600">
                <a:buFont typeface="Wingdings" pitchFamily="2" charset="2"/>
                <a:buChar char="§"/>
              </a:pPr>
              <a:endParaRPr lang="ar-SA" sz="2800" b="1" dirty="0" smtClean="0"/>
            </a:p>
          </p:txBody>
        </p:sp>
      </p:grpSp>
      <p:grpSp>
        <p:nvGrpSpPr>
          <p:cNvPr id="34" name="مجموعة 23"/>
          <p:cNvGrpSpPr/>
          <p:nvPr/>
        </p:nvGrpSpPr>
        <p:grpSpPr>
          <a:xfrm>
            <a:off x="-142907" y="2714620"/>
            <a:ext cx="3000396" cy="2143140"/>
            <a:chOff x="640" y="1976008"/>
            <a:chExt cx="3220432" cy="1796267"/>
          </a:xfrm>
          <a:scene3d>
            <a:camera prst="perspectiveRelaxedModerately" zoom="92000"/>
            <a:lightRig rig="balanced" dir="t">
              <a:rot lat="0" lon="0" rev="12700000"/>
            </a:lightRig>
          </a:scene3d>
        </p:grpSpPr>
        <p:sp>
          <p:nvSpPr>
            <p:cNvPr id="35" name="مستطيل مستدير الزوايا 3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36" name="مستطيل 3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2800" b="1" dirty="0" smtClean="0"/>
                <a:t>   </a:t>
              </a:r>
              <a:r>
                <a:rPr lang="ar-SA" sz="3600" b="1" dirty="0" smtClean="0"/>
                <a:t>الإدارة</a:t>
              </a:r>
              <a:endParaRPr lang="ar-SA" sz="3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heckerboard(across)">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24"/>
                                        </p:tgtEl>
                                        <p:attrNameLst>
                                          <p:attrName>ppt_w</p:attrName>
                                        </p:attrNameLst>
                                      </p:cBhvr>
                                      <p:tavLst>
                                        <p:tav tm="0">
                                          <p:val>
                                            <p:strVal val="#ppt_w*.05"/>
                                          </p:val>
                                        </p:tav>
                                        <p:tav tm="100000">
                                          <p:val>
                                            <p:strVal val="#ppt_w"/>
                                          </p:val>
                                        </p:tav>
                                      </p:tavLst>
                                    </p:anim>
                                    <p:anim calcmode="lin" valueType="num">
                                      <p:cBhvr>
                                        <p:cTn id="44" dur="2000" fill="hold"/>
                                        <p:tgtEl>
                                          <p:spTgt spid="24"/>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24"/>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61" dur="2000" fill="hold"/>
                                        <p:tgtEl>
                                          <p:spTgt spid="7"/>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22"/>
          <p:cNvGrpSpPr/>
          <p:nvPr/>
        </p:nvGrpSpPr>
        <p:grpSpPr>
          <a:xfrm>
            <a:off x="1857357" y="2928934"/>
            <a:ext cx="7572428" cy="2857520"/>
            <a:chOff x="3221073" y="1976008"/>
            <a:chExt cx="5922285" cy="1796267"/>
          </a:xfrm>
          <a:scene3d>
            <a:camera prst="perspectiveRelaxedModerately" zoom="92000"/>
            <a:lightRig rig="balanced" dir="t">
              <a:rot lat="0" lon="0" rev="12700000"/>
            </a:lightRig>
          </a:scene3d>
        </p:grpSpPr>
        <p:sp>
          <p:nvSpPr>
            <p:cNvPr id="27" name="سهم إلى اليمين 26"/>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8"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endParaRPr lang="ar-SA" sz="3200" b="1" dirty="0" smtClean="0"/>
            </a:p>
            <a:p>
              <a:pPr>
                <a:buFont typeface="Wingdings" pitchFamily="2" charset="2"/>
                <a:buChar char="§"/>
              </a:pPr>
              <a:r>
                <a:rPr lang="ar-SA" sz="2800" b="1" dirty="0" smtClean="0"/>
                <a:t>الفرد عنصر إنتاجي ويعتبر أهم عنصر في التنظيم </a:t>
              </a:r>
              <a:r>
                <a:rPr lang="ar-SA" sz="3600" b="1" dirty="0" smtClean="0"/>
                <a:t>.</a:t>
              </a:r>
              <a:endParaRPr lang="en-US" sz="3600" b="1" dirty="0" smtClean="0"/>
            </a:p>
            <a:p>
              <a:pPr lvl="0">
                <a:buFont typeface="Wingdings" pitchFamily="2" charset="2"/>
                <a:buChar char="§"/>
              </a:pPr>
              <a:r>
                <a:rPr lang="ar-SA" sz="2800" b="1" dirty="0" smtClean="0"/>
                <a:t>وجود علاقة بين اتجاهات الفرد وسلوكه .</a:t>
              </a:r>
            </a:p>
            <a:p>
              <a:pPr lvl="0">
                <a:buFont typeface="Wingdings" pitchFamily="2" charset="2"/>
                <a:buChar char="§"/>
              </a:pPr>
              <a:r>
                <a:rPr lang="ar-SA" sz="2800" b="1" dirty="0" smtClean="0"/>
                <a:t>سلوك الفرد محكوم بتلبية رغباته .</a:t>
              </a:r>
            </a:p>
          </p:txBody>
        </p:sp>
      </p:grpSp>
      <p:grpSp>
        <p:nvGrpSpPr>
          <p:cNvPr id="6" name="مجموعة 23"/>
          <p:cNvGrpSpPr/>
          <p:nvPr/>
        </p:nvGrpSpPr>
        <p:grpSpPr>
          <a:xfrm>
            <a:off x="1" y="3286124"/>
            <a:ext cx="2714644" cy="2143140"/>
            <a:chOff x="640" y="1976008"/>
            <a:chExt cx="3220432" cy="1796267"/>
          </a:xfrm>
          <a:scene3d>
            <a:camera prst="perspectiveRelaxedModerately" zoom="92000"/>
            <a:lightRig rig="balanced" dir="t">
              <a:rot lat="0" lon="0" rev="12700000"/>
            </a:lightRig>
          </a:scene3d>
        </p:grpSpPr>
        <p:sp>
          <p:nvSpPr>
            <p:cNvPr id="25" name="مستطيل مستدير الزوايا 2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6" name="مستطيل 2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2800" b="1" dirty="0" smtClean="0"/>
                <a:t>   </a:t>
              </a:r>
              <a:r>
                <a:rPr lang="ar-SA" sz="3600" b="1" dirty="0" smtClean="0"/>
                <a:t>الفرد</a:t>
              </a:r>
              <a:endParaRPr lang="ar-SA" sz="3600" b="1" dirty="0"/>
            </a:p>
          </p:txBody>
        </p:sp>
      </p:grpSp>
      <p:grpSp>
        <p:nvGrpSpPr>
          <p:cNvPr id="23" name="مجموعة 22"/>
          <p:cNvGrpSpPr/>
          <p:nvPr/>
        </p:nvGrpSpPr>
        <p:grpSpPr>
          <a:xfrm>
            <a:off x="1928795" y="0"/>
            <a:ext cx="7572428" cy="3571876"/>
            <a:chOff x="3221073" y="1976008"/>
            <a:chExt cx="5922285" cy="1796267"/>
          </a:xfrm>
          <a:scene3d>
            <a:camera prst="perspectiveRelaxedModerately" zoom="92000"/>
            <a:lightRig rig="balanced" dir="t">
              <a:rot lat="0" lon="0" rev="12700000"/>
            </a:lightRig>
          </a:scene3d>
        </p:grpSpPr>
        <p:sp>
          <p:nvSpPr>
            <p:cNvPr id="24" name="سهم إلى اليمين 23"/>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9"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lvl="0">
                <a:buFont typeface="Wingdings" pitchFamily="2" charset="2"/>
                <a:buChar char="§"/>
              </a:pPr>
              <a:r>
                <a:rPr lang="ar-SA" sz="2800" b="1" dirty="0" smtClean="0"/>
                <a:t>فهم المعايير التي تفرضها التنظيمات غير الرسمية على المشتركين فيها وكيفية التعامل معها .</a:t>
              </a:r>
            </a:p>
            <a:p>
              <a:pPr lvl="0">
                <a:buFont typeface="Wingdings" pitchFamily="2" charset="2"/>
                <a:buChar char="§"/>
              </a:pPr>
              <a:r>
                <a:rPr lang="ar-SA" sz="2800" b="1" dirty="0" smtClean="0"/>
                <a:t> تهيئة الظروف لكي يستطيع أعضاء التنظيمات الرسمية تحقيق أهدافهم بما لا يتعارض مع أهداف المنظمة .</a:t>
              </a:r>
            </a:p>
            <a:p>
              <a:pPr lvl="0">
                <a:buFont typeface="Wingdings" pitchFamily="2" charset="2"/>
                <a:buChar char="§"/>
              </a:pPr>
              <a:r>
                <a:rPr lang="ar-SA" sz="2800" b="1" dirty="0" smtClean="0"/>
                <a:t>توجيه الصراع التوجيه السليم لخدمة التنظيم </a:t>
              </a:r>
              <a:r>
                <a:rPr lang="ar-SA" sz="3600" b="1" dirty="0" smtClean="0"/>
                <a:t>.</a:t>
              </a:r>
              <a:endParaRPr lang="en-US" sz="3600" b="1" dirty="0" smtClean="0"/>
            </a:p>
          </p:txBody>
        </p:sp>
      </p:grpSp>
      <p:grpSp>
        <p:nvGrpSpPr>
          <p:cNvPr id="30" name="مجموعة 16"/>
          <p:cNvGrpSpPr/>
          <p:nvPr/>
        </p:nvGrpSpPr>
        <p:grpSpPr>
          <a:xfrm>
            <a:off x="-142908" y="785794"/>
            <a:ext cx="2857520" cy="2143140"/>
            <a:chOff x="-266248" y="113"/>
            <a:chExt cx="3176137" cy="1796267"/>
          </a:xfrm>
          <a:scene3d>
            <a:camera prst="perspectiveRelaxedModerately" zoom="92000"/>
            <a:lightRig rig="balanced" dir="t">
              <a:rot lat="0" lon="0" rev="12700000"/>
            </a:lightRig>
          </a:scene3d>
        </p:grpSpPr>
        <p:sp>
          <p:nvSpPr>
            <p:cNvPr id="33" name="مستطيل مستدير الزوايا 32"/>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4" name="مستطيل 33"/>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endParaRPr lang="ar-SA" sz="3000" b="1" dirty="0" smtClean="0">
                <a:solidFill>
                  <a:schemeClr val="bg1"/>
                </a:solidFill>
                <a:effectLst>
                  <a:outerShdw blurRad="38100" dist="38100" dir="2700000" algn="tl">
                    <a:srgbClr val="000000">
                      <a:alpha val="43137"/>
                    </a:srgbClr>
                  </a:outerShdw>
                </a:effectLst>
              </a:endParaRPr>
            </a:p>
            <a:p>
              <a:pPr lvl="0" algn="ctr" defTabSz="1600200">
                <a:lnSpc>
                  <a:spcPct val="90000"/>
                </a:lnSpc>
                <a:spcAft>
                  <a:spcPct val="35000"/>
                </a:spcAft>
                <a:defRPr/>
              </a:pPr>
              <a:r>
                <a:rPr lang="ar-SA" sz="3600" b="1" dirty="0" smtClean="0"/>
                <a:t>الجماعات غير الرسمية</a:t>
              </a:r>
              <a:endParaRPr lang="en-US" sz="3600" b="1" dirty="0" smtClean="0"/>
            </a:p>
            <a:p>
              <a:pPr algn="ctr" defTabSz="1600200">
                <a:lnSpc>
                  <a:spcPct val="90000"/>
                </a:lnSpc>
                <a:spcAft>
                  <a:spcPct val="35000"/>
                </a:spcAft>
                <a:defRPr/>
              </a:pPr>
              <a:endParaRPr lang="ar-SA" sz="3200" b="1" dirty="0">
                <a:solidFill>
                  <a:schemeClr val="bg1"/>
                </a:solidFill>
                <a:effectLst>
                  <a:outerShdw blurRad="38100" dist="38100" dir="2700000" algn="tl">
                    <a:srgbClr val="000000">
                      <a:alpha val="43137"/>
                    </a:srgbClr>
                  </a:outerShdw>
                </a:effectLst>
              </a:endParaRPr>
            </a:p>
          </p:txBody>
        </p:sp>
      </p:grpSp>
      <p:sp>
        <p:nvSpPr>
          <p:cNvPr id="15" name="عنصر نائب للتذييل 14"/>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29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23"/>
                                        </p:tgtEl>
                                        <p:attrNameLst>
                                          <p:attrName>ppt_w</p:attrName>
                                        </p:attrNameLst>
                                      </p:cBhvr>
                                      <p:tavLst>
                                        <p:tav tm="0">
                                          <p:val>
                                            <p:strVal val="#ppt_w*.05"/>
                                          </p:val>
                                        </p:tav>
                                        <p:tav tm="100000">
                                          <p:val>
                                            <p:strVal val="#ppt_w"/>
                                          </p:val>
                                        </p:tav>
                                      </p:tavLst>
                                    </p:anim>
                                    <p:anim calcmode="lin" valueType="num">
                                      <p:cBhvr>
                                        <p:cTn id="15" dur="2000" fill="hold"/>
                                        <p:tgtEl>
                                          <p:spTgt spid="23"/>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23"/>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صر نائب للتذييل 23"/>
          <p:cNvSpPr>
            <a:spLocks noGrp="1"/>
          </p:cNvSpPr>
          <p:nvPr>
            <p:ph type="ftr" sz="quarter" idx="11"/>
          </p:nvPr>
        </p:nvSpPr>
        <p:spPr/>
        <p:txBody>
          <a:bodyPr/>
          <a:lstStyle/>
          <a:p>
            <a:r>
              <a:rPr lang="ar-SA" smtClean="0"/>
              <a:t>أ .بدرية الجهني </a:t>
            </a:r>
            <a:endParaRPr lang="ar-SA"/>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3</a:t>
            </a:fld>
            <a:endParaRPr lang="ar-SA"/>
          </a:p>
        </p:txBody>
      </p:sp>
      <p:sp>
        <p:nvSpPr>
          <p:cNvPr id="4" name="عنوان 1"/>
          <p:cNvSpPr>
            <a:spLocks noGrp="1"/>
          </p:cNvSpPr>
          <p:nvPr>
            <p:ph type="title" idx="4294967295"/>
          </p:nvPr>
        </p:nvSpPr>
        <p:spPr>
          <a:xfrm>
            <a:off x="914400" y="0"/>
            <a:ext cx="8229600" cy="1143000"/>
          </a:xfrm>
        </p:spPr>
        <p:txBody>
          <a:bodyPr/>
          <a:lstStyle/>
          <a:p>
            <a:pPr eaLnBrk="1" hangingPunct="1">
              <a:defRPr/>
            </a:pPr>
            <a:r>
              <a:rPr lang="ar-SA" sz="4800" b="1" dirty="0" smtClean="0">
                <a:solidFill>
                  <a:schemeClr val="bg1"/>
                </a:solidFill>
                <a:effectLst>
                  <a:outerShdw blurRad="38100" dist="38100" dir="2700000" algn="tl">
                    <a:srgbClr val="000000">
                      <a:alpha val="43137"/>
                    </a:srgbClr>
                  </a:outerShdw>
                </a:effectLst>
              </a:rPr>
              <a:t>     </a:t>
            </a:r>
            <a:r>
              <a:rPr lang="ar-SA" sz="4800" b="1" dirty="0" smtClean="0">
                <a:solidFill>
                  <a:schemeClr val="tx2">
                    <a:lumMod val="75000"/>
                  </a:schemeClr>
                </a:solidFill>
                <a:effectLst>
                  <a:outerShdw blurRad="38100" dist="38100" dir="2700000" algn="tl">
                    <a:srgbClr val="000000">
                      <a:alpha val="43137"/>
                    </a:srgbClr>
                  </a:outerShdw>
                </a:effectLst>
              </a:rPr>
              <a:t>مفهوم السلوك التنظيمي</a:t>
            </a:r>
            <a:endParaRPr lang="ar-SA" sz="48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857356" y="357166"/>
            <a:ext cx="7786743" cy="3000396"/>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r>
                <a:rPr lang="ar-SA" sz="4000" b="1" dirty="0"/>
                <a:t>  </a:t>
              </a:r>
              <a:r>
                <a:rPr lang="ar-SA" sz="3200" b="1" dirty="0" smtClean="0"/>
                <a:t>كل منا تلميذ للسلوك الإنساني حتى لو كان بعيداً عن مقاعد الدراسة.</a:t>
              </a:r>
            </a:p>
            <a:p>
              <a:pPr marL="285750" lvl="1" indent="-285750" defTabSz="1466850">
                <a:lnSpc>
                  <a:spcPct val="90000"/>
                </a:lnSpc>
                <a:spcAft>
                  <a:spcPct val="15000"/>
                </a:spcAft>
                <a:defRPr/>
              </a:pPr>
              <a:r>
                <a:rPr lang="ar-SA" sz="3200" b="1" dirty="0" smtClean="0"/>
                <a:t>هناك علاقة بين السلوك والاستجابة. ” بكاء الطفل ”</a:t>
              </a:r>
              <a:endParaRPr lang="ar-SA" sz="3200" b="1" dirty="0"/>
            </a:p>
          </p:txBody>
        </p:sp>
      </p:grpSp>
      <p:grpSp>
        <p:nvGrpSpPr>
          <p:cNvPr id="3" name="مجموعة 16"/>
          <p:cNvGrpSpPr/>
          <p:nvPr/>
        </p:nvGrpSpPr>
        <p:grpSpPr>
          <a:xfrm>
            <a:off x="-32" y="714356"/>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r>
                <a:rPr lang="ar-SA" sz="3200" b="1" dirty="0">
                  <a:solidFill>
                    <a:schemeClr val="bg1"/>
                  </a:solidFill>
                  <a:effectLst>
                    <a:outerShdw blurRad="38100" dist="38100" dir="2700000" algn="tl">
                      <a:srgbClr val="000000">
                        <a:alpha val="43137"/>
                      </a:srgbClr>
                    </a:outerShdw>
                  </a:effectLst>
                </a:rPr>
                <a:t>خبراتنا السابقة</a:t>
              </a:r>
            </a:p>
          </p:txBody>
        </p:sp>
      </p:grpSp>
      <p:grpSp>
        <p:nvGrpSpPr>
          <p:cNvPr id="5" name="مجموعة 22"/>
          <p:cNvGrpSpPr/>
          <p:nvPr/>
        </p:nvGrpSpPr>
        <p:grpSpPr>
          <a:xfrm>
            <a:off x="1857357" y="2214555"/>
            <a:ext cx="7572428" cy="2857520"/>
            <a:chOff x="3221073" y="1976008"/>
            <a:chExt cx="5922285" cy="1796267"/>
          </a:xfrm>
          <a:scene3d>
            <a:camera prst="perspectiveRelaxedModerately" zoom="92000"/>
            <a:lightRig rig="balanced" dir="t">
              <a:rot lat="0" lon="0" rev="12700000"/>
            </a:lightRig>
          </a:scene3d>
        </p:grpSpPr>
        <p:sp>
          <p:nvSpPr>
            <p:cNvPr id="27" name="سهم إلى اليمين 26"/>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8"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endParaRPr lang="ar-SA" sz="3200" b="1" dirty="0" smtClean="0"/>
            </a:p>
            <a:p>
              <a:pPr marL="285750" lvl="1" indent="-285750" defTabSz="1466850">
                <a:lnSpc>
                  <a:spcPct val="90000"/>
                </a:lnSpc>
                <a:spcAft>
                  <a:spcPct val="15000"/>
                </a:spcAft>
                <a:defRPr/>
              </a:pPr>
              <a:r>
                <a:rPr lang="ar-SA" sz="3200" b="1" dirty="0" smtClean="0"/>
                <a:t>بملاحظة سلوك الآخرين ، الخبرات السابقة ، الإحساس، والأقوال والأفكار الشائعة ،خبرات الآخرين .</a:t>
              </a:r>
              <a:endParaRPr lang="ar-SA" sz="3200" dirty="0"/>
            </a:p>
          </p:txBody>
        </p:sp>
      </p:grpSp>
      <p:grpSp>
        <p:nvGrpSpPr>
          <p:cNvPr id="6" name="مجموعة 23"/>
          <p:cNvGrpSpPr/>
          <p:nvPr/>
        </p:nvGrpSpPr>
        <p:grpSpPr>
          <a:xfrm>
            <a:off x="-32" y="2714620"/>
            <a:ext cx="2857488" cy="2143140"/>
            <a:chOff x="640" y="1976008"/>
            <a:chExt cx="3220432" cy="1796267"/>
          </a:xfrm>
          <a:scene3d>
            <a:camera prst="perspectiveRelaxedModerately" zoom="92000"/>
            <a:lightRig rig="balanced" dir="t">
              <a:rot lat="0" lon="0" rev="12700000"/>
            </a:lightRig>
          </a:scene3d>
        </p:grpSpPr>
        <p:sp>
          <p:nvSpPr>
            <p:cNvPr id="25" name="مستطيل مستدير الزوايا 2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6" name="مستطيل 2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defTabSz="1600200">
                <a:lnSpc>
                  <a:spcPct val="90000"/>
                </a:lnSpc>
                <a:spcAft>
                  <a:spcPct val="35000"/>
                </a:spcAft>
                <a:defRPr/>
              </a:pPr>
              <a:r>
                <a:rPr lang="ar-SA" sz="3200" b="1" dirty="0" smtClean="0">
                  <a:effectLst>
                    <a:outerShdw blurRad="38100" dist="38100" dir="2700000" algn="tl">
                      <a:srgbClr val="000000">
                        <a:alpha val="43137"/>
                      </a:srgbClr>
                    </a:outerShdw>
                  </a:effectLst>
                </a:rPr>
                <a:t>كيف تتحول </a:t>
              </a:r>
              <a:r>
                <a:rPr lang="ar-SA" sz="3200" b="1" dirty="0" err="1" smtClean="0">
                  <a:effectLst>
                    <a:outerShdw blurRad="38100" dist="38100" dir="2700000" algn="tl">
                      <a:srgbClr val="000000">
                        <a:alpha val="43137"/>
                      </a:srgbClr>
                    </a:outerShdw>
                  </a:effectLst>
                </a:rPr>
                <a:t>إدراكاتنا</a:t>
              </a:r>
              <a:r>
                <a:rPr lang="ar-SA" sz="3200" b="1" dirty="0" smtClean="0">
                  <a:effectLst>
                    <a:outerShdw blurRad="38100" dist="38100" dir="2700000" algn="tl">
                      <a:srgbClr val="000000">
                        <a:alpha val="43137"/>
                      </a:srgbClr>
                    </a:outerShdw>
                  </a:effectLst>
                </a:rPr>
                <a:t> إلى </a:t>
              </a:r>
              <a:r>
                <a:rPr lang="ar-SA" sz="3200" b="1" dirty="0" err="1" smtClean="0">
                  <a:effectLst>
                    <a:outerShdw blurRad="38100" dist="38100" dir="2700000" algn="tl">
                      <a:srgbClr val="000000">
                        <a:alpha val="43137"/>
                      </a:srgbClr>
                    </a:outerShdw>
                  </a:effectLst>
                </a:rPr>
                <a:t>تعاميم</a:t>
              </a:r>
              <a:r>
                <a:rPr lang="ar-SA" sz="3200" b="1" dirty="0" smtClean="0">
                  <a:effectLst>
                    <a:outerShdw blurRad="38100" dist="38100" dir="2700000" algn="tl">
                      <a:srgbClr val="000000">
                        <a:alpha val="43137"/>
                      </a:srgbClr>
                    </a:outerShdw>
                  </a:effectLst>
                </a:rPr>
                <a:t> ومن ثم إلى </a:t>
              </a:r>
              <a:r>
                <a:rPr lang="ar-SA" sz="3200" b="1" dirty="0" err="1" smtClean="0">
                  <a:effectLst>
                    <a:outerShdw blurRad="38100" dist="38100" dir="2700000" algn="tl">
                      <a:srgbClr val="000000">
                        <a:alpha val="43137"/>
                      </a:srgbClr>
                    </a:outerShdw>
                  </a:effectLst>
                </a:rPr>
                <a:t>إعتقاد</a:t>
              </a:r>
              <a:endParaRPr lang="ar-SA" sz="3200" b="1" dirty="0">
                <a:effectLst>
                  <a:outerShdw blurRad="38100" dist="38100" dir="2700000" algn="tl">
                    <a:srgbClr val="000000">
                      <a:alpha val="43137"/>
                    </a:srgbClr>
                  </a:outerShdw>
                </a:effectLst>
              </a:endParaRPr>
            </a:p>
          </p:txBody>
        </p:sp>
      </p:grpSp>
      <p:grpSp>
        <p:nvGrpSpPr>
          <p:cNvPr id="7" name="Diagram group"/>
          <p:cNvGrpSpPr/>
          <p:nvPr/>
        </p:nvGrpSpPr>
        <p:grpSpPr>
          <a:xfrm>
            <a:off x="1643043" y="4286256"/>
            <a:ext cx="7715304" cy="3000396"/>
            <a:chOff x="2954209" y="3951902"/>
            <a:chExt cx="5825809" cy="1905875"/>
          </a:xfrm>
          <a:scene3d>
            <a:camera prst="perspectiveRelaxedModerately" zoom="92000"/>
            <a:lightRig rig="balanced" dir="t">
              <a:rot lat="0" lon="0" rev="12700000"/>
            </a:lightRig>
          </a:scene3d>
        </p:grpSpPr>
        <p:grpSp>
          <p:nvGrpSpPr>
            <p:cNvPr id="8"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buSzPct val="70000"/>
                  <a:buFont typeface="Wingdings" pitchFamily="2" charset="2"/>
                  <a:buChar char="§"/>
                  <a:defRPr/>
                </a:pPr>
                <a:r>
                  <a:rPr lang="ar-SA" sz="2800" b="1" dirty="0" smtClean="0"/>
                  <a:t> </a:t>
                </a:r>
                <a:r>
                  <a:rPr lang="ar-SA" sz="2800" b="1" dirty="0" err="1" smtClean="0"/>
                  <a:t>الانسان</a:t>
                </a:r>
                <a:r>
                  <a:rPr lang="ar-SA" sz="2800" b="1" dirty="0" smtClean="0"/>
                  <a:t> كسول بطبعة . </a:t>
                </a:r>
              </a:p>
              <a:p>
                <a:pPr marL="285750" lvl="1" indent="-285750" defTabSz="1466850">
                  <a:lnSpc>
                    <a:spcPct val="90000"/>
                  </a:lnSpc>
                  <a:spcAft>
                    <a:spcPct val="15000"/>
                  </a:spcAft>
                  <a:buSzPct val="70000"/>
                  <a:buFont typeface="Wingdings" pitchFamily="2" charset="2"/>
                  <a:buChar char="§"/>
                  <a:defRPr/>
                </a:pPr>
                <a:r>
                  <a:rPr lang="ar-SA" sz="2800" b="1" dirty="0" smtClean="0"/>
                  <a:t>كل شخص يمكن أن يشترى بالمال .</a:t>
                </a:r>
                <a:endParaRPr lang="ar-SA" sz="2800" b="1" dirty="0"/>
              </a:p>
              <a:p>
                <a:pPr marL="285750" lvl="1" indent="-285750" defTabSz="1466850">
                  <a:lnSpc>
                    <a:spcPct val="90000"/>
                  </a:lnSpc>
                  <a:spcAft>
                    <a:spcPct val="15000"/>
                  </a:spcAft>
                  <a:buSzPct val="70000"/>
                  <a:buFont typeface="Wingdings" pitchFamily="2" charset="2"/>
                  <a:buChar char="§"/>
                  <a:defRPr/>
                </a:pPr>
                <a:r>
                  <a:rPr lang="ar-SA" sz="2800" b="1" dirty="0" smtClean="0"/>
                  <a:t>من الصعب تعليم الكبار .</a:t>
                </a:r>
              </a:p>
              <a:p>
                <a:pPr marL="285750" lvl="1" indent="-285750" defTabSz="1466850">
                  <a:lnSpc>
                    <a:spcPct val="90000"/>
                  </a:lnSpc>
                  <a:spcAft>
                    <a:spcPct val="15000"/>
                  </a:spcAft>
                  <a:buSzPct val="70000"/>
                  <a:buFont typeface="Wingdings" pitchFamily="2" charset="2"/>
                  <a:buChar char="§"/>
                  <a:defRPr/>
                </a:pPr>
                <a:r>
                  <a:rPr lang="ar-SA" sz="2800" b="1" dirty="0" smtClean="0"/>
                  <a:t>الوظيفة مدخل للرزق فقط .</a:t>
                </a:r>
                <a:endParaRPr lang="ar-SA" sz="2800" dirty="0"/>
              </a:p>
            </p:txBody>
          </p:sp>
        </p:grpSp>
      </p:grpSp>
      <p:grpSp>
        <p:nvGrpSpPr>
          <p:cNvPr id="9" name="Diagram group"/>
          <p:cNvGrpSpPr/>
          <p:nvPr/>
        </p:nvGrpSpPr>
        <p:grpSpPr>
          <a:xfrm>
            <a:off x="-32" y="4714884"/>
            <a:ext cx="3143208" cy="2143116"/>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10"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defTabSz="1600200">
                  <a:lnSpc>
                    <a:spcPct val="90000"/>
                  </a:lnSpc>
                  <a:spcAft>
                    <a:spcPct val="35000"/>
                  </a:spcAft>
                  <a:defRPr/>
                </a:pPr>
                <a:r>
                  <a:rPr lang="ar-SA" sz="3200" b="1" dirty="0" smtClean="0">
                    <a:effectLst>
                      <a:outerShdw blurRad="38100" dist="38100" dir="2700000" algn="tl">
                        <a:srgbClr val="000000">
                          <a:alpha val="43137"/>
                        </a:srgbClr>
                      </a:outerShdw>
                    </a:effectLst>
                  </a:rPr>
                  <a:t>من المعتقدات هناك الصحيح وهناك البعيد عن الصحة ؟</a:t>
                </a:r>
                <a:endParaRPr lang="ar-SA" sz="3200" b="1" dirty="0">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61" dur="2000" fill="hold"/>
                                        <p:tgtEl>
                                          <p:spTgt spid="7"/>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ctrTitle"/>
          </p:nvPr>
        </p:nvSpPr>
        <p:spPr>
          <a:xfrm>
            <a:off x="457200" y="657225"/>
            <a:ext cx="8229600" cy="2087563"/>
          </a:xfrm>
        </p:spPr>
        <p:txBody>
          <a:bodyPr/>
          <a:lstStyle/>
          <a:p>
            <a:r>
              <a:rPr lang="ar-SA" sz="6600" b="1">
                <a:solidFill>
                  <a:schemeClr val="folHlink"/>
                </a:solidFill>
              </a:rPr>
              <a:t>الفصل الرابع</a:t>
            </a:r>
            <a:r>
              <a:rPr lang="ar-SA"/>
              <a:t> </a:t>
            </a:r>
            <a:endParaRPr lang="en-US"/>
          </a:p>
        </p:txBody>
      </p:sp>
      <p:sp>
        <p:nvSpPr>
          <p:cNvPr id="164869" name="Rectangle 5"/>
          <p:cNvSpPr>
            <a:spLocks noGrp="1" noChangeArrowheads="1"/>
          </p:cNvSpPr>
          <p:nvPr>
            <p:ph type="subTitle" idx="1"/>
          </p:nvPr>
        </p:nvSpPr>
        <p:spPr>
          <a:xfrm>
            <a:off x="1371600" y="2889250"/>
            <a:ext cx="6400800" cy="2749550"/>
          </a:xfrm>
        </p:spPr>
        <p:txBody>
          <a:bodyPr>
            <a:normAutofit fontScale="92500"/>
          </a:bodyPr>
          <a:lstStyle/>
          <a:p>
            <a:r>
              <a:rPr lang="ar-SA" sz="6600" b="1">
                <a:solidFill>
                  <a:schemeClr val="folHlink"/>
                </a:solidFill>
              </a:rPr>
              <a:t>مساهمات العلوم الأخرى </a:t>
            </a:r>
          </a:p>
          <a:p>
            <a:r>
              <a:rPr lang="ar-SA" sz="6600" b="1">
                <a:solidFill>
                  <a:schemeClr val="folHlink"/>
                </a:solidFill>
              </a:rPr>
              <a:t>في السلوك التنظيمي</a:t>
            </a:r>
            <a:r>
              <a:rPr lang="ar-SA" sz="6600">
                <a:solidFill>
                  <a:schemeClr val="folHlink"/>
                </a:solidFill>
              </a:rPr>
              <a:t> </a:t>
            </a:r>
            <a:endParaRPr lang="en-US" sz="6600">
              <a:solidFill>
                <a:schemeClr val="folHlink"/>
              </a:solidFill>
            </a:endParaRPr>
          </a:p>
        </p:txBody>
      </p:sp>
      <p:sp>
        <p:nvSpPr>
          <p:cNvPr id="4" name="Rectangle 45"/>
          <p:cNvSpPr>
            <a:spLocks noGrp="1" noChangeArrowheads="1"/>
          </p:cNvSpPr>
          <p:nvPr>
            <p:ph type="ftr" sz="quarter" idx="11"/>
          </p:nvPr>
        </p:nvSpPr>
        <p:spPr>
          <a:xfrm>
            <a:off x="3124200" y="6248400"/>
            <a:ext cx="2895600" cy="457200"/>
          </a:xfrm>
          <a:prstGeom prst="rect">
            <a:avLst/>
          </a:prstGeom>
        </p:spPr>
        <p:txBody>
          <a:bodyPr/>
          <a:lstStyle/>
          <a:p>
            <a:r>
              <a:rPr lang="ar-SA" smtClean="0"/>
              <a:t>أ .بدرية الجهني </a:t>
            </a:r>
            <a:endParaRPr lang="en-US" dirty="0"/>
          </a:p>
        </p:txBody>
      </p:sp>
      <p:sp>
        <p:nvSpPr>
          <p:cNvPr id="5" name="Rectangle 46"/>
          <p:cNvSpPr>
            <a:spLocks noGrp="1" noChangeArrowheads="1"/>
          </p:cNvSpPr>
          <p:nvPr>
            <p:ph type="sldNum" sz="quarter" idx="12"/>
          </p:nvPr>
        </p:nvSpPr>
        <p:spPr>
          <a:xfrm>
            <a:off x="6553200" y="6243638"/>
            <a:ext cx="2133600" cy="457200"/>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3239" y="180975"/>
            <a:ext cx="8135937" cy="774700"/>
            <a:chOff x="317" y="114"/>
            <a:chExt cx="5125" cy="488"/>
          </a:xfrm>
        </p:grpSpPr>
        <p:sp>
          <p:nvSpPr>
            <p:cNvPr id="3075" name="AutoShape 3"/>
            <p:cNvSpPr>
              <a:spLocks noChangeArrowheads="1"/>
            </p:cNvSpPr>
            <p:nvPr/>
          </p:nvSpPr>
          <p:spPr bwMode="auto">
            <a:xfrm>
              <a:off x="317" y="114"/>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52"/>
              <a:ext cx="4694" cy="420"/>
            </a:xfrm>
            <a:prstGeom prst="rect">
              <a:avLst/>
            </a:prstGeom>
            <a:noFill/>
            <a:ln w="9525">
              <a:noFill/>
              <a:miter lim="800000"/>
              <a:headEnd/>
              <a:tailEnd/>
            </a:ln>
          </p:spPr>
          <p:txBody>
            <a:bodyPr/>
            <a:lstStyle/>
            <a:p>
              <a:pPr algn="ctr"/>
              <a:r>
                <a:rPr lang="ar-SA" sz="3200" dirty="0" smtClean="0">
                  <a:latin typeface="Times New Roman" pitchFamily="18" charset="0"/>
                  <a:cs typeface="PT Bold Heading" pitchFamily="2" charset="-78"/>
                </a:rPr>
                <a:t>مساهمات العلوم الأخرى للسلوك التنظيمي</a:t>
              </a:r>
              <a:endParaRPr lang="en-US" sz="3200" dirty="0">
                <a:cs typeface="PT Bold Heading" pitchFamily="2" charset="-78"/>
              </a:endParaRPr>
            </a:p>
          </p:txBody>
        </p:sp>
      </p:grpSp>
      <p:grpSp>
        <p:nvGrpSpPr>
          <p:cNvPr id="3" name="Group 24"/>
          <p:cNvGrpSpPr>
            <a:grpSpLocks/>
          </p:cNvGrpSpPr>
          <p:nvPr/>
        </p:nvGrpSpPr>
        <p:grpSpPr bwMode="auto">
          <a:xfrm>
            <a:off x="5643570" y="1643051"/>
            <a:ext cx="3270255" cy="1258887"/>
            <a:chOff x="3915" y="1027"/>
            <a:chExt cx="1700"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946" y="1222"/>
              <a:ext cx="1637" cy="517"/>
            </a:xfrm>
            <a:prstGeom prst="rect">
              <a:avLst/>
            </a:prstGeom>
            <a:noFill/>
            <a:ln w="9525">
              <a:noFill/>
              <a:miter lim="800000"/>
              <a:headEnd/>
              <a:tailEnd/>
            </a:ln>
          </p:spPr>
          <p:txBody>
            <a:bodyPr/>
            <a:lstStyle/>
            <a:p>
              <a:pPr algn="ctr" rtl="0"/>
              <a:r>
                <a:rPr lang="ar-SA" sz="2800" b="1" dirty="0" smtClean="0">
                  <a:solidFill>
                    <a:srgbClr val="FFFF66"/>
                  </a:solidFill>
                  <a:latin typeface="Times New Roman" pitchFamily="18" charset="0"/>
                  <a:cs typeface="Simplified Arabic" pitchFamily="2" charset="-78"/>
                </a:rPr>
                <a:t>  علم النفس</a:t>
              </a:r>
            </a:p>
            <a:p>
              <a:pPr algn="ctr" rtl="0"/>
              <a:r>
                <a:rPr lang="en-US" sz="2800" b="1" dirty="0" smtClean="0">
                  <a:solidFill>
                    <a:srgbClr val="FFFF66"/>
                  </a:solidFill>
                  <a:latin typeface="Times New Roman" pitchFamily="18" charset="0"/>
                  <a:cs typeface="Simplified Arabic" pitchFamily="2" charset="-78"/>
                </a:rPr>
                <a:t>Psychology</a:t>
              </a:r>
              <a:r>
                <a:rPr lang="ar-SA" sz="2800" b="1" dirty="0" smtClean="0">
                  <a:solidFill>
                    <a:srgbClr val="FFFF66"/>
                  </a:solidFill>
                  <a:latin typeface="Times New Roman" pitchFamily="18" charset="0"/>
                  <a:cs typeface="Simplified Arabic" pitchFamily="2" charset="-78"/>
                </a:rPr>
                <a:t> </a:t>
              </a:r>
              <a:endParaRPr lang="en-US" sz="2800" b="1" dirty="0">
                <a:solidFill>
                  <a:schemeClr val="bg1"/>
                </a:solidFill>
                <a:cs typeface="Simplified Arabic" pitchFamily="2" charset="-78"/>
              </a:endParaRP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500562" y="3214687"/>
            <a:ext cx="4357719" cy="3429025"/>
          </a:xfrm>
          <a:prstGeom prst="rect">
            <a:avLst/>
          </a:prstGeom>
          <a:solidFill>
            <a:srgbClr val="FFFF66"/>
          </a:solidFill>
          <a:ln w="57150" cmpd="thickThin">
            <a:solidFill>
              <a:srgbClr val="0000FF"/>
            </a:solidFill>
            <a:miter lim="800000"/>
            <a:headEnd/>
            <a:tailEnd/>
          </a:ln>
        </p:spPr>
        <p:txBody>
          <a:bodyPr/>
          <a:lstStyle/>
          <a:p>
            <a:r>
              <a:rPr lang="ar-SA" sz="2800" b="1" dirty="0" smtClean="0">
                <a:solidFill>
                  <a:srgbClr val="FF3300"/>
                </a:solidFill>
                <a:latin typeface="Times New Roman" pitchFamily="18" charset="0"/>
                <a:cs typeface="Simplified Arabic" pitchFamily="2" charset="-78"/>
              </a:rPr>
              <a:t>هو ذلك العلم الذي يسعى لدراسة وقياس وتفسير وأحياناً تغيير سلوك الفرد.</a:t>
            </a:r>
          </a:p>
          <a:p>
            <a:r>
              <a:rPr lang="ar-SA" sz="2800" b="1" dirty="0" smtClean="0">
                <a:solidFill>
                  <a:schemeClr val="tx2"/>
                </a:solidFill>
                <a:latin typeface="Times New Roman" pitchFamily="18" charset="0"/>
                <a:cs typeface="Simplified Arabic" pitchFamily="2" charset="-78"/>
              </a:rPr>
              <a:t>مساهماته </a:t>
            </a:r>
            <a:r>
              <a:rPr lang="ar-SA" sz="2400" b="1" dirty="0" smtClean="0">
                <a:solidFill>
                  <a:schemeClr val="tx2"/>
                </a:solidFill>
                <a:latin typeface="Times New Roman" pitchFamily="18" charset="0"/>
                <a:cs typeface="Simplified Arabic" pitchFamily="2" charset="-78"/>
              </a:rPr>
              <a:t>نظريات التعلم، الشخصية  علم النفس الإداري(</a:t>
            </a:r>
            <a:r>
              <a:rPr lang="ar-SA" sz="2400" b="1" dirty="0" smtClean="0">
                <a:solidFill>
                  <a:schemeClr val="tx2"/>
                </a:solidFill>
              </a:rPr>
              <a:t> الإجهاد العصبي + الملل ) التدريب ، </a:t>
            </a:r>
            <a:r>
              <a:rPr lang="ar-SA" sz="2400" b="1" dirty="0" err="1" smtClean="0">
                <a:solidFill>
                  <a:schemeClr val="tx2"/>
                </a:solidFill>
              </a:rPr>
              <a:t>الاشراف</a:t>
            </a:r>
            <a:r>
              <a:rPr lang="ar-SA" sz="2400" b="1" dirty="0" smtClean="0">
                <a:solidFill>
                  <a:schemeClr val="tx2"/>
                </a:solidFill>
              </a:rPr>
              <a:t> ، اختبارات التعيين ، القيادة ،الدوافع والحوافز ،تقييم الأداء ، الرضا الوظيفي ،</a:t>
            </a:r>
            <a:r>
              <a:rPr lang="ar-SA" sz="2400" b="1" dirty="0" err="1" smtClean="0">
                <a:solidFill>
                  <a:schemeClr val="tx2"/>
                </a:solidFill>
              </a:rPr>
              <a:t>الإتجاهات</a:t>
            </a:r>
            <a:r>
              <a:rPr lang="ar-SA" sz="2400" b="1" dirty="0" smtClean="0">
                <a:solidFill>
                  <a:schemeClr val="tx2"/>
                </a:solidFill>
              </a:rPr>
              <a:t>) </a:t>
            </a:r>
            <a:endParaRPr lang="ar-SA" sz="2400" b="1" dirty="0">
              <a:solidFill>
                <a:schemeClr val="tx2"/>
              </a:solidFill>
              <a:latin typeface="Times New Roman" pitchFamily="18" charset="0"/>
              <a:cs typeface="Simplified Arabic" pitchFamily="2" charset="-78"/>
            </a:endParaRPr>
          </a:p>
          <a:p>
            <a:pPr algn="just"/>
            <a:endParaRPr lang="en-US" sz="1600" b="1" dirty="0">
              <a:latin typeface="Times New Roman" pitchFamily="18" charset="0"/>
              <a:cs typeface="Simplified Arabic" pitchFamily="2" charset="-78"/>
            </a:endParaRPr>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643063"/>
            <a:ext cx="4000527" cy="1281112"/>
            <a:chOff x="225" y="1035"/>
            <a:chExt cx="3358" cy="807"/>
          </a:xfrm>
        </p:grpSpPr>
        <p:sp>
          <p:nvSpPr>
            <p:cNvPr id="3087" name="AutoShape 15"/>
            <p:cNvSpPr>
              <a:spLocks noChangeArrowheads="1"/>
            </p:cNvSpPr>
            <p:nvPr/>
          </p:nvSpPr>
          <p:spPr bwMode="auto">
            <a:xfrm>
              <a:off x="225" y="1035"/>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84" y="1119"/>
              <a:ext cx="3086" cy="723"/>
            </a:xfrm>
            <a:prstGeom prst="rect">
              <a:avLst/>
            </a:prstGeom>
            <a:noFill/>
            <a:ln w="9525">
              <a:noFill/>
              <a:miter lim="800000"/>
              <a:headEnd/>
              <a:tailEnd/>
            </a:ln>
          </p:spPr>
          <p:txBody>
            <a:bodyPr/>
            <a:lstStyle/>
            <a:p>
              <a:pPr algn="ctr"/>
              <a:r>
                <a:rPr lang="ar-SA" sz="2800" b="1" dirty="0" smtClean="0">
                  <a:solidFill>
                    <a:srgbClr val="FFFF66"/>
                  </a:solidFill>
                  <a:latin typeface="Times New Roman" pitchFamily="18" charset="0"/>
                  <a:cs typeface="Simplified Arabic" pitchFamily="2" charset="-78"/>
                </a:rPr>
                <a:t>علم الاجتماع</a:t>
              </a:r>
            </a:p>
            <a:p>
              <a:pPr algn="ctr"/>
              <a:r>
                <a:rPr lang="en-US" sz="2800" b="1" dirty="0" smtClean="0">
                  <a:solidFill>
                    <a:srgbClr val="FFFF66"/>
                  </a:solidFill>
                  <a:latin typeface="Times New Roman" pitchFamily="18" charset="0"/>
                  <a:cs typeface="Simplified Arabic" pitchFamily="2" charset="-78"/>
                </a:rPr>
                <a:t>Sociology</a:t>
              </a:r>
              <a:endParaRPr lang="en-US" sz="2800" b="1" dirty="0">
                <a:solidFill>
                  <a:schemeClr val="bg1"/>
                </a:solidFill>
                <a:latin typeface="Times New Roman" pitchFamily="18" charset="0"/>
                <a:cs typeface="Simplified Arabic" pitchFamily="2" charset="-78"/>
              </a:endParaRP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142845" y="3228976"/>
            <a:ext cx="4214843" cy="3414735"/>
          </a:xfrm>
          <a:prstGeom prst="rect">
            <a:avLst/>
          </a:prstGeom>
          <a:solidFill>
            <a:srgbClr val="FFFF66"/>
          </a:solidFill>
          <a:ln w="57150" cmpd="thickThin">
            <a:solidFill>
              <a:srgbClr val="0000FF"/>
            </a:solidFill>
            <a:miter lim="800000"/>
            <a:headEnd/>
            <a:tailEnd/>
          </a:ln>
        </p:spPr>
        <p:txBody>
          <a:bodyPr/>
          <a:lstStyle/>
          <a:p>
            <a:pPr marL="274638" indent="-274638"/>
            <a:r>
              <a:rPr lang="ar-SA" sz="2000" b="1" dirty="0" smtClean="0"/>
              <a:t> </a:t>
            </a:r>
            <a:r>
              <a:rPr lang="ar-SA" sz="2800" b="1" dirty="0" smtClean="0">
                <a:solidFill>
                  <a:srgbClr val="FF0000"/>
                </a:solidFill>
              </a:rPr>
              <a:t>يدرس الناس في علاقاتهم بالأشخاص الآخرين . </a:t>
            </a:r>
            <a:endParaRPr lang="en-US" sz="2800" b="1" dirty="0">
              <a:solidFill>
                <a:srgbClr val="FF0000"/>
              </a:solidFill>
              <a:latin typeface="Times New Roman" pitchFamily="18" charset="0"/>
              <a:cs typeface="Simplified Arabic" pitchFamily="2" charset="-78"/>
            </a:endParaRPr>
          </a:p>
          <a:p>
            <a:pPr marL="274638" indent="-274638"/>
            <a:r>
              <a:rPr lang="ar-SA" sz="2800" b="1" dirty="0" smtClean="0">
                <a:solidFill>
                  <a:schemeClr val="tx2"/>
                </a:solidFill>
              </a:rPr>
              <a:t>مساهماته : دراسة ( المجموعات+ التنظيم الرسمي + البيروقراطية +الاتصالات +القوة +الخلافات )</a:t>
            </a:r>
            <a:endParaRPr lang="en-US" sz="2800" b="1" dirty="0">
              <a:solidFill>
                <a:schemeClr val="tx2"/>
              </a:solidFill>
              <a:latin typeface="Times New Roman" pitchFamily="18" charset="0"/>
              <a:cs typeface="Simplified Arabic" pitchFamily="2" charset="-78"/>
            </a:endParaRPr>
          </a:p>
        </p:txBody>
      </p:sp>
      <p:sp>
        <p:nvSpPr>
          <p:cNvPr id="22" name="عنصر نائب للتذييل 21"/>
          <p:cNvSpPr>
            <a:spLocks noGrp="1"/>
          </p:cNvSpPr>
          <p:nvPr>
            <p:ph type="ftr" sz="quarter" idx="11"/>
          </p:nvPr>
        </p:nvSpPr>
        <p:spPr/>
        <p:txBody>
          <a:bodyPr/>
          <a:lstStyle/>
          <a:p>
            <a:r>
              <a:rPr lang="ar-SA" smtClean="0"/>
              <a:t>أ .بدرية الجهني </a:t>
            </a:r>
            <a:endParaRPr lang="ar-SA"/>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31</a:t>
            </a:fld>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fade">
                                      <p:cBhvr>
                                        <p:cTn id="26" dur="1000"/>
                                        <p:tgtEl>
                                          <p:spTgt spid="3083"/>
                                        </p:tgtEl>
                                      </p:cBhvr>
                                    </p:animEffect>
                                    <p:anim calcmode="lin" valueType="num">
                                      <p:cBhvr>
                                        <p:cTn id="27" dur="1000" fill="hold"/>
                                        <p:tgtEl>
                                          <p:spTgt spid="3083"/>
                                        </p:tgtEl>
                                        <p:attrNameLst>
                                          <p:attrName>ppt_x</p:attrName>
                                        </p:attrNameLst>
                                      </p:cBhvr>
                                      <p:tavLst>
                                        <p:tav tm="0">
                                          <p:val>
                                            <p:strVal val="#ppt_x"/>
                                          </p:val>
                                        </p:tav>
                                        <p:tav tm="100000">
                                          <p:val>
                                            <p:strVal val="#ppt_x"/>
                                          </p:val>
                                        </p:tav>
                                      </p:tavLst>
                                    </p:anim>
                                    <p:anim calcmode="lin" valueType="num">
                                      <p:cBhvr>
                                        <p:cTn id="2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1000"/>
                                        <p:tgtEl>
                                          <p:spTgt spid="3084"/>
                                        </p:tgtEl>
                                      </p:cBhvr>
                                    </p:animEffect>
                                    <p:anim calcmode="lin" valueType="num">
                                      <p:cBhvr>
                                        <p:cTn id="34" dur="1000" fill="hold"/>
                                        <p:tgtEl>
                                          <p:spTgt spid="3084"/>
                                        </p:tgtEl>
                                        <p:attrNameLst>
                                          <p:attrName>ppt_x</p:attrName>
                                        </p:attrNameLst>
                                      </p:cBhvr>
                                      <p:tavLst>
                                        <p:tav tm="0">
                                          <p:val>
                                            <p:strVal val="#ppt_x"/>
                                          </p:val>
                                        </p:tav>
                                        <p:tav tm="100000">
                                          <p:val>
                                            <p:strVal val="#ppt_x"/>
                                          </p:val>
                                        </p:tav>
                                      </p:tavLst>
                                    </p:anim>
                                    <p:anim calcmode="lin" valueType="num">
                                      <p:cBhvr>
                                        <p:cTn id="35"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89"/>
                                        </p:tgtEl>
                                        <p:attrNameLst>
                                          <p:attrName>style.visibility</p:attrName>
                                        </p:attrNameLst>
                                      </p:cBhvr>
                                      <p:to>
                                        <p:strVal val="visible"/>
                                      </p:to>
                                    </p:set>
                                    <p:animEffect transition="in" filter="fade">
                                      <p:cBhvr>
                                        <p:cTn id="47" dur="1000"/>
                                        <p:tgtEl>
                                          <p:spTgt spid="3089"/>
                                        </p:tgtEl>
                                      </p:cBhvr>
                                    </p:animEffect>
                                    <p:anim calcmode="lin" valueType="num">
                                      <p:cBhvr>
                                        <p:cTn id="48" dur="1000" fill="hold"/>
                                        <p:tgtEl>
                                          <p:spTgt spid="3089"/>
                                        </p:tgtEl>
                                        <p:attrNameLst>
                                          <p:attrName>ppt_x</p:attrName>
                                        </p:attrNameLst>
                                      </p:cBhvr>
                                      <p:tavLst>
                                        <p:tav tm="0">
                                          <p:val>
                                            <p:strVal val="#ppt_x"/>
                                          </p:val>
                                        </p:tav>
                                        <p:tav tm="100000">
                                          <p:val>
                                            <p:strVal val="#ppt_x"/>
                                          </p:val>
                                        </p:tav>
                                      </p:tavLst>
                                    </p:anim>
                                    <p:anim calcmode="lin" valueType="num">
                                      <p:cBhvr>
                                        <p:cTn id="4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90"/>
                                        </p:tgtEl>
                                        <p:attrNameLst>
                                          <p:attrName>style.visibility</p:attrName>
                                        </p:attrNameLst>
                                      </p:cBhvr>
                                      <p:to>
                                        <p:strVal val="visible"/>
                                      </p:to>
                                    </p:set>
                                    <p:animEffect transition="in" filter="fade">
                                      <p:cBhvr>
                                        <p:cTn id="54" dur="1000"/>
                                        <p:tgtEl>
                                          <p:spTgt spid="3090"/>
                                        </p:tgtEl>
                                      </p:cBhvr>
                                    </p:animEffect>
                                    <p:anim calcmode="lin" valueType="num">
                                      <p:cBhvr>
                                        <p:cTn id="55" dur="1000" fill="hold"/>
                                        <p:tgtEl>
                                          <p:spTgt spid="3090"/>
                                        </p:tgtEl>
                                        <p:attrNameLst>
                                          <p:attrName>ppt_x</p:attrName>
                                        </p:attrNameLst>
                                      </p:cBhvr>
                                      <p:tavLst>
                                        <p:tav tm="0">
                                          <p:val>
                                            <p:strVal val="#ppt_x"/>
                                          </p:val>
                                        </p:tav>
                                        <p:tav tm="100000">
                                          <p:val>
                                            <p:strVal val="#ppt_x"/>
                                          </p:val>
                                        </p:tav>
                                      </p:tavLst>
                                    </p:anim>
                                    <p:anim calcmode="lin" valueType="num">
                                      <p:cBhvr>
                                        <p:cTn id="5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03239" y="180975"/>
            <a:ext cx="8135937" cy="774700"/>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8195" name="Text Box 3"/>
          <p:cNvSpPr txBox="1">
            <a:spLocks noChangeArrowheads="1"/>
          </p:cNvSpPr>
          <p:nvPr/>
        </p:nvSpPr>
        <p:spPr bwMode="auto">
          <a:xfrm>
            <a:off x="846139" y="241300"/>
            <a:ext cx="7451725" cy="666750"/>
          </a:xfrm>
          <a:prstGeom prst="rect">
            <a:avLst/>
          </a:prstGeom>
          <a:noFill/>
          <a:ln w="9525">
            <a:noFill/>
            <a:miter lim="800000"/>
            <a:headEnd/>
            <a:tailEnd/>
          </a:ln>
        </p:spPr>
        <p:txBody>
          <a:bodyPr/>
          <a:lstStyle/>
          <a:p>
            <a:pPr algn="ctr"/>
            <a:r>
              <a:rPr lang="ar-SA" sz="3600" dirty="0">
                <a:solidFill>
                  <a:srgbClr val="0000FF"/>
                </a:solidFill>
                <a:latin typeface="Times New Roman" pitchFamily="18" charset="0"/>
                <a:cs typeface="PT Bold Heading" pitchFamily="2" charset="-78"/>
              </a:rPr>
              <a:t>تابـــــع</a:t>
            </a:r>
            <a:r>
              <a:rPr lang="ar-SA" sz="3600" dirty="0">
                <a:latin typeface="Times New Roman" pitchFamily="18" charset="0"/>
                <a:cs typeface="PT Bold Heading" pitchFamily="2" charset="-78"/>
              </a:rPr>
              <a:t> .......... </a:t>
            </a:r>
            <a:r>
              <a:rPr lang="ar-SA" sz="3600" dirty="0" smtClean="0">
                <a:latin typeface="Times New Roman" pitchFamily="18" charset="0"/>
                <a:cs typeface="PT Bold Heading" pitchFamily="2" charset="-78"/>
              </a:rPr>
              <a:t>مساهمات العلوم الأخرى</a:t>
            </a:r>
            <a:endParaRPr lang="en-US" sz="3600" dirty="0">
              <a:cs typeface="PT Bold Heading" pitchFamily="2" charset="-78"/>
            </a:endParaRPr>
          </a:p>
        </p:txBody>
      </p:sp>
      <p:sp>
        <p:nvSpPr>
          <p:cNvPr id="8196" name="Line 4"/>
          <p:cNvSpPr>
            <a:spLocks noChangeShapeType="1"/>
          </p:cNvSpPr>
          <p:nvPr/>
        </p:nvSpPr>
        <p:spPr bwMode="auto">
          <a:xfrm>
            <a:off x="4572000" y="958850"/>
            <a:ext cx="0" cy="360363"/>
          </a:xfrm>
          <a:prstGeom prst="line">
            <a:avLst/>
          </a:prstGeom>
          <a:noFill/>
          <a:ln w="76200">
            <a:solidFill>
              <a:srgbClr val="FF3300"/>
            </a:solidFill>
            <a:round/>
            <a:headEnd/>
            <a:tailEnd type="triangle" w="med" len="med"/>
          </a:ln>
          <a:effectLst/>
        </p:spPr>
        <p:txBody>
          <a:bodyPr/>
          <a:lstStyle/>
          <a:p>
            <a:endParaRPr lang="ar-SA"/>
          </a:p>
        </p:txBody>
      </p:sp>
      <p:sp>
        <p:nvSpPr>
          <p:cNvPr id="8197" name="Line 5"/>
          <p:cNvSpPr>
            <a:spLocks noChangeShapeType="1"/>
          </p:cNvSpPr>
          <p:nvPr/>
        </p:nvSpPr>
        <p:spPr bwMode="auto">
          <a:xfrm flipH="1">
            <a:off x="1116014" y="1295400"/>
            <a:ext cx="6911975" cy="0"/>
          </a:xfrm>
          <a:prstGeom prst="line">
            <a:avLst/>
          </a:prstGeom>
          <a:noFill/>
          <a:ln w="76200">
            <a:solidFill>
              <a:srgbClr val="FF3300"/>
            </a:solidFill>
            <a:round/>
            <a:headEnd/>
            <a:tailEnd/>
          </a:ln>
          <a:effectLst/>
        </p:spPr>
        <p:txBody>
          <a:bodyPr/>
          <a:lstStyle/>
          <a:p>
            <a:endParaRPr lang="ar-SA"/>
          </a:p>
        </p:txBody>
      </p:sp>
      <p:sp>
        <p:nvSpPr>
          <p:cNvPr id="8198" name="Line 6"/>
          <p:cNvSpPr>
            <a:spLocks noChangeShapeType="1"/>
          </p:cNvSpPr>
          <p:nvPr/>
        </p:nvSpPr>
        <p:spPr bwMode="auto">
          <a:xfrm>
            <a:off x="7988300" y="1281114"/>
            <a:ext cx="0" cy="360362"/>
          </a:xfrm>
          <a:prstGeom prst="line">
            <a:avLst/>
          </a:prstGeom>
          <a:noFill/>
          <a:ln w="76200">
            <a:solidFill>
              <a:srgbClr val="FF3300"/>
            </a:solidFill>
            <a:round/>
            <a:headEnd/>
            <a:tailEnd type="triangle" w="med" len="med"/>
          </a:ln>
          <a:effectLst/>
        </p:spPr>
        <p:txBody>
          <a:bodyPr/>
          <a:lstStyle/>
          <a:p>
            <a:endParaRPr lang="ar-SA"/>
          </a:p>
        </p:txBody>
      </p:sp>
      <p:grpSp>
        <p:nvGrpSpPr>
          <p:cNvPr id="2" name="Group 29"/>
          <p:cNvGrpSpPr>
            <a:grpSpLocks/>
          </p:cNvGrpSpPr>
          <p:nvPr/>
        </p:nvGrpSpPr>
        <p:grpSpPr bwMode="auto">
          <a:xfrm>
            <a:off x="6142802" y="1609724"/>
            <a:ext cx="3001199" cy="1689573"/>
            <a:chOff x="4469" y="1014"/>
            <a:chExt cx="1096" cy="588"/>
          </a:xfrm>
        </p:grpSpPr>
        <p:sp>
          <p:nvSpPr>
            <p:cNvPr id="8199" name="AutoShape 7"/>
            <p:cNvSpPr>
              <a:spLocks noChangeArrowheads="1"/>
            </p:cNvSpPr>
            <p:nvPr/>
          </p:nvSpPr>
          <p:spPr bwMode="auto">
            <a:xfrm>
              <a:off x="4527" y="1014"/>
              <a:ext cx="1011" cy="459"/>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8200" name="Text Box 8"/>
            <p:cNvSpPr txBox="1">
              <a:spLocks noChangeArrowheads="1"/>
            </p:cNvSpPr>
            <p:nvPr/>
          </p:nvSpPr>
          <p:spPr bwMode="auto">
            <a:xfrm>
              <a:off x="4469" y="1085"/>
              <a:ext cx="1096" cy="517"/>
            </a:xfrm>
            <a:prstGeom prst="rect">
              <a:avLst/>
            </a:prstGeom>
            <a:noFill/>
            <a:ln w="9525">
              <a:noFill/>
              <a:miter lim="800000"/>
              <a:headEnd/>
              <a:tailEnd/>
            </a:ln>
          </p:spPr>
          <p:txBody>
            <a:bodyPr/>
            <a:lstStyle/>
            <a:p>
              <a:pPr rtl="0"/>
              <a:r>
                <a:rPr lang="ar-SA" sz="2800" b="1" dirty="0" smtClean="0">
                  <a:solidFill>
                    <a:srgbClr val="FFFF00"/>
                  </a:solidFill>
                  <a:latin typeface="Times New Roman" pitchFamily="18" charset="0"/>
                  <a:cs typeface="Simplified Arabic" pitchFamily="2" charset="-78"/>
                </a:rPr>
                <a:t>علم النفس الاجتماعي</a:t>
              </a:r>
            </a:p>
            <a:p>
              <a:pPr rtl="0"/>
              <a:r>
                <a:rPr lang="ar-SA" sz="2400" b="1" dirty="0" smtClean="0">
                  <a:solidFill>
                    <a:srgbClr val="FFFF00"/>
                  </a:solidFill>
                  <a:latin typeface="Times New Roman" pitchFamily="18" charset="0"/>
                  <a:cs typeface="Simplified Arabic" pitchFamily="2" charset="-78"/>
                </a:rPr>
                <a:t>    </a:t>
              </a:r>
              <a:r>
                <a:rPr lang="en-US" sz="2400" b="1" dirty="0" smtClean="0">
                  <a:solidFill>
                    <a:srgbClr val="FFFF00"/>
                  </a:solidFill>
                  <a:latin typeface="Times New Roman" pitchFamily="18" charset="0"/>
                  <a:cs typeface="Simplified Arabic" pitchFamily="2" charset="-78"/>
                </a:rPr>
                <a:t>Social Psychology</a:t>
              </a:r>
              <a:endParaRPr lang="en-US" sz="2400" b="1" dirty="0">
                <a:solidFill>
                  <a:srgbClr val="FFFF00"/>
                </a:solidFill>
                <a:latin typeface="Times New Roman" pitchFamily="18" charset="0"/>
                <a:cs typeface="Simplified Arabic" pitchFamily="2" charset="-78"/>
              </a:endParaRPr>
            </a:p>
          </p:txBody>
        </p:sp>
      </p:grpSp>
      <p:sp>
        <p:nvSpPr>
          <p:cNvPr id="8203" name="Line 11"/>
          <p:cNvSpPr>
            <a:spLocks noChangeShapeType="1"/>
          </p:cNvSpPr>
          <p:nvPr/>
        </p:nvSpPr>
        <p:spPr bwMode="auto">
          <a:xfrm flipH="1">
            <a:off x="7956550" y="1295400"/>
            <a:ext cx="1123951" cy="0"/>
          </a:xfrm>
          <a:prstGeom prst="line">
            <a:avLst/>
          </a:prstGeom>
          <a:noFill/>
          <a:ln w="76200">
            <a:solidFill>
              <a:srgbClr val="FF3300"/>
            </a:solidFill>
            <a:prstDash val="sysDot"/>
            <a:round/>
            <a:headEnd/>
            <a:tailEnd/>
          </a:ln>
          <a:effectLst/>
        </p:spPr>
        <p:txBody>
          <a:bodyPr/>
          <a:lstStyle/>
          <a:p>
            <a:endParaRPr lang="ar-SA"/>
          </a:p>
        </p:txBody>
      </p:sp>
      <p:grpSp>
        <p:nvGrpSpPr>
          <p:cNvPr id="3" name="Group 30"/>
          <p:cNvGrpSpPr>
            <a:grpSpLocks/>
          </p:cNvGrpSpPr>
          <p:nvPr/>
        </p:nvGrpSpPr>
        <p:grpSpPr bwMode="auto">
          <a:xfrm>
            <a:off x="3286117" y="1714489"/>
            <a:ext cx="2655891" cy="1357322"/>
            <a:chOff x="3009" y="1014"/>
            <a:chExt cx="1358" cy="1055"/>
          </a:xfrm>
        </p:grpSpPr>
        <p:sp>
          <p:nvSpPr>
            <p:cNvPr id="8208" name="Line 16"/>
            <p:cNvSpPr>
              <a:spLocks noChangeShapeType="1"/>
            </p:cNvSpPr>
            <p:nvPr/>
          </p:nvSpPr>
          <p:spPr bwMode="auto">
            <a:xfrm>
              <a:off x="3358" y="1842"/>
              <a:ext cx="0" cy="182"/>
            </a:xfrm>
            <a:prstGeom prst="line">
              <a:avLst/>
            </a:prstGeom>
            <a:noFill/>
            <a:ln w="57150">
              <a:solidFill>
                <a:srgbClr val="0000FF"/>
              </a:solidFill>
              <a:round/>
              <a:headEnd/>
              <a:tailEnd type="triangle" w="med" len="med"/>
            </a:ln>
            <a:effectLst/>
          </p:spPr>
          <p:txBody>
            <a:bodyPr/>
            <a:lstStyle/>
            <a:p>
              <a:endParaRPr lang="ar-SA"/>
            </a:p>
          </p:txBody>
        </p:sp>
        <p:sp>
          <p:nvSpPr>
            <p:cNvPr id="8212" name="AutoShape 20"/>
            <p:cNvSpPr>
              <a:spLocks noChangeArrowheads="1"/>
            </p:cNvSpPr>
            <p:nvPr/>
          </p:nvSpPr>
          <p:spPr bwMode="auto">
            <a:xfrm>
              <a:off x="3009" y="1014"/>
              <a:ext cx="1358" cy="1055"/>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8213" name="Text Box 21"/>
            <p:cNvSpPr txBox="1">
              <a:spLocks noChangeArrowheads="1"/>
            </p:cNvSpPr>
            <p:nvPr/>
          </p:nvSpPr>
          <p:spPr bwMode="auto">
            <a:xfrm>
              <a:off x="3016" y="1117"/>
              <a:ext cx="1342" cy="848"/>
            </a:xfrm>
            <a:prstGeom prst="rect">
              <a:avLst/>
            </a:prstGeom>
            <a:noFill/>
            <a:ln w="9525">
              <a:noFill/>
              <a:miter lim="800000"/>
              <a:headEnd/>
              <a:tailEnd/>
            </a:ln>
          </p:spPr>
          <p:txBody>
            <a:bodyPr/>
            <a:lstStyle/>
            <a:p>
              <a:pPr algn="just"/>
              <a:r>
                <a:rPr lang="ar-SA" sz="2800" b="1" dirty="0" smtClean="0">
                  <a:solidFill>
                    <a:srgbClr val="FFFF66"/>
                  </a:solidFill>
                  <a:latin typeface="Times New Roman" pitchFamily="18" charset="0"/>
                  <a:cs typeface="Simplified Arabic" pitchFamily="2" charset="-78"/>
                </a:rPr>
                <a:t>علم دراسة </a:t>
              </a:r>
              <a:r>
                <a:rPr lang="ar-SA" sz="2800" b="1" dirty="0" err="1" smtClean="0">
                  <a:solidFill>
                    <a:srgbClr val="FFFF66"/>
                  </a:solidFill>
                  <a:latin typeface="Times New Roman" pitchFamily="18" charset="0"/>
                  <a:cs typeface="Simplified Arabic" pitchFamily="2" charset="-78"/>
                </a:rPr>
                <a:t>الانسان</a:t>
              </a:r>
              <a:r>
                <a:rPr lang="ar-SA" sz="2800" b="1" dirty="0" smtClean="0">
                  <a:solidFill>
                    <a:srgbClr val="FFFF66"/>
                  </a:solidFill>
                  <a:latin typeface="Times New Roman" pitchFamily="18" charset="0"/>
                  <a:cs typeface="Simplified Arabic" pitchFamily="2" charset="-78"/>
                </a:rPr>
                <a:t> </a:t>
              </a:r>
            </a:p>
            <a:p>
              <a:pPr algn="just"/>
              <a:r>
                <a:rPr lang="en-US" sz="2800" b="1" dirty="0" smtClean="0">
                  <a:solidFill>
                    <a:srgbClr val="FFFF66"/>
                  </a:solidFill>
                  <a:latin typeface="Times New Roman" pitchFamily="18" charset="0"/>
                  <a:cs typeface="Simplified Arabic" pitchFamily="2" charset="-78"/>
                </a:rPr>
                <a:t>Anthropology</a:t>
              </a:r>
              <a:endParaRPr lang="en-US" sz="2800" b="1" dirty="0">
                <a:solidFill>
                  <a:schemeClr val="bg1"/>
                </a:solidFill>
                <a:latin typeface="Times New Roman" pitchFamily="18" charset="0"/>
                <a:cs typeface="Simplified Arabic" pitchFamily="2" charset="-78"/>
              </a:endParaRPr>
            </a:p>
          </p:txBody>
        </p:sp>
      </p:grpSp>
      <p:sp>
        <p:nvSpPr>
          <p:cNvPr id="8214" name="Line 22"/>
          <p:cNvSpPr>
            <a:spLocks noChangeShapeType="1"/>
          </p:cNvSpPr>
          <p:nvPr/>
        </p:nvSpPr>
        <p:spPr bwMode="auto">
          <a:xfrm>
            <a:off x="4929189" y="1357299"/>
            <a:ext cx="0" cy="360362"/>
          </a:xfrm>
          <a:prstGeom prst="line">
            <a:avLst/>
          </a:prstGeom>
          <a:noFill/>
          <a:ln w="76200">
            <a:solidFill>
              <a:srgbClr val="FF3300"/>
            </a:solidFill>
            <a:round/>
            <a:headEnd/>
            <a:tailEnd type="triangle" w="med" len="med"/>
          </a:ln>
          <a:effectLst/>
        </p:spPr>
        <p:txBody>
          <a:bodyPr/>
          <a:lstStyle/>
          <a:p>
            <a:endParaRPr lang="ar-SA"/>
          </a:p>
        </p:txBody>
      </p:sp>
      <p:grpSp>
        <p:nvGrpSpPr>
          <p:cNvPr id="4" name="Group 31"/>
          <p:cNvGrpSpPr>
            <a:grpSpLocks/>
          </p:cNvGrpSpPr>
          <p:nvPr/>
        </p:nvGrpSpPr>
        <p:grpSpPr bwMode="auto">
          <a:xfrm>
            <a:off x="285720" y="1714490"/>
            <a:ext cx="2901955" cy="1357321"/>
            <a:chOff x="1464" y="1014"/>
            <a:chExt cx="1378" cy="1327"/>
          </a:xfrm>
        </p:grpSpPr>
        <p:sp>
          <p:nvSpPr>
            <p:cNvPr id="8215" name="AutoShape 23"/>
            <p:cNvSpPr>
              <a:spLocks noChangeArrowheads="1"/>
            </p:cNvSpPr>
            <p:nvPr/>
          </p:nvSpPr>
          <p:spPr bwMode="auto">
            <a:xfrm>
              <a:off x="1484" y="1014"/>
              <a:ext cx="1358" cy="1327"/>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8216" name="Text Box 24"/>
            <p:cNvSpPr txBox="1">
              <a:spLocks noChangeArrowheads="1"/>
            </p:cNvSpPr>
            <p:nvPr/>
          </p:nvSpPr>
          <p:spPr bwMode="auto">
            <a:xfrm>
              <a:off x="1464" y="1117"/>
              <a:ext cx="1255" cy="1134"/>
            </a:xfrm>
            <a:prstGeom prst="rect">
              <a:avLst/>
            </a:prstGeom>
            <a:noFill/>
            <a:ln w="9525">
              <a:noFill/>
              <a:miter lim="800000"/>
              <a:headEnd/>
              <a:tailEnd/>
            </a:ln>
          </p:spPr>
          <p:txBody>
            <a:bodyPr/>
            <a:lstStyle/>
            <a:p>
              <a:pPr algn="just"/>
              <a:r>
                <a:rPr lang="ar-SA" sz="2800" b="1" dirty="0" smtClean="0">
                  <a:solidFill>
                    <a:srgbClr val="FFFF66"/>
                  </a:solidFill>
                  <a:latin typeface="Times New Roman" pitchFamily="18" charset="0"/>
                  <a:cs typeface="Simplified Arabic" pitchFamily="2" charset="-78"/>
                </a:rPr>
                <a:t>علم السياسة </a:t>
              </a:r>
            </a:p>
            <a:p>
              <a:pPr algn="just"/>
              <a:r>
                <a:rPr lang="en-US" sz="2800" b="1" dirty="0" smtClean="0">
                  <a:solidFill>
                    <a:srgbClr val="FFFF66"/>
                  </a:solidFill>
                  <a:latin typeface="Times New Roman" pitchFamily="18" charset="0"/>
                  <a:cs typeface="Simplified Arabic" pitchFamily="2" charset="-78"/>
                </a:rPr>
                <a:t>Political Science</a:t>
              </a:r>
              <a:endParaRPr lang="en-US" sz="2800" b="1" dirty="0">
                <a:solidFill>
                  <a:schemeClr val="bg1"/>
                </a:solidFill>
                <a:latin typeface="Times New Roman" pitchFamily="18" charset="0"/>
                <a:cs typeface="Simplified Arabic" pitchFamily="2" charset="-78"/>
              </a:endParaRPr>
            </a:p>
          </p:txBody>
        </p:sp>
      </p:grpSp>
      <p:sp>
        <p:nvSpPr>
          <p:cNvPr id="8217" name="Line 25"/>
          <p:cNvSpPr>
            <a:spLocks noChangeShapeType="1"/>
          </p:cNvSpPr>
          <p:nvPr/>
        </p:nvSpPr>
        <p:spPr bwMode="auto">
          <a:xfrm>
            <a:off x="2143108" y="1357299"/>
            <a:ext cx="0" cy="360362"/>
          </a:xfrm>
          <a:prstGeom prst="line">
            <a:avLst/>
          </a:prstGeom>
          <a:noFill/>
          <a:ln w="76200">
            <a:solidFill>
              <a:srgbClr val="FF3300"/>
            </a:solidFill>
            <a:round/>
            <a:headEnd/>
            <a:tailEnd type="triangle" w="med" len="med"/>
          </a:ln>
          <a:effectLst/>
        </p:spPr>
        <p:txBody>
          <a:bodyPr/>
          <a:lstStyle/>
          <a:p>
            <a:endParaRPr lang="ar-SA"/>
          </a:p>
        </p:txBody>
      </p:sp>
      <p:sp>
        <p:nvSpPr>
          <p:cNvPr id="26" name="Text Box 12"/>
          <p:cNvSpPr txBox="1">
            <a:spLocks noChangeArrowheads="1"/>
          </p:cNvSpPr>
          <p:nvPr/>
        </p:nvSpPr>
        <p:spPr bwMode="auto">
          <a:xfrm>
            <a:off x="6072198" y="3214687"/>
            <a:ext cx="2928959" cy="3429025"/>
          </a:xfrm>
          <a:prstGeom prst="rect">
            <a:avLst/>
          </a:prstGeom>
          <a:solidFill>
            <a:srgbClr val="FFFF66"/>
          </a:solidFill>
          <a:ln w="57150" cmpd="thickThin">
            <a:solidFill>
              <a:srgbClr val="0000FF"/>
            </a:solidFill>
            <a:miter lim="800000"/>
            <a:headEnd/>
            <a:tailEnd/>
          </a:ln>
        </p:spPr>
        <p:txBody>
          <a:bodyPr/>
          <a:lstStyle/>
          <a:p>
            <a:pPr>
              <a:lnSpc>
                <a:spcPct val="80000"/>
              </a:lnSpc>
              <a:buFont typeface="Wingdings" pitchFamily="2" charset="2"/>
              <a:buNone/>
            </a:pPr>
            <a:r>
              <a:rPr lang="ar-SA" sz="2800" b="1" dirty="0" smtClean="0"/>
              <a:t> </a:t>
            </a:r>
            <a:r>
              <a:rPr lang="ar-SA" sz="2800" b="1" dirty="0" smtClean="0">
                <a:solidFill>
                  <a:srgbClr val="FF0000"/>
                </a:solidFill>
              </a:rPr>
              <a:t>يفسر كيف ولماذا يتصرف الأفراد في نشاطات المجموعات</a:t>
            </a:r>
          </a:p>
          <a:p>
            <a:pPr>
              <a:lnSpc>
                <a:spcPct val="80000"/>
              </a:lnSpc>
            </a:pPr>
            <a:r>
              <a:rPr lang="ar-SA" sz="2800" b="1" dirty="0" smtClean="0">
                <a:solidFill>
                  <a:schemeClr val="tx2">
                    <a:lumMod val="75000"/>
                  </a:schemeClr>
                </a:solidFill>
              </a:rPr>
              <a:t> مساهماته :</a:t>
            </a:r>
          </a:p>
          <a:p>
            <a:pPr>
              <a:lnSpc>
                <a:spcPct val="80000"/>
              </a:lnSpc>
            </a:pPr>
            <a:r>
              <a:rPr lang="ar-SA" sz="2800" b="1" dirty="0" smtClean="0">
                <a:solidFill>
                  <a:schemeClr val="tx2">
                    <a:lumMod val="75000"/>
                  </a:schemeClr>
                </a:solidFill>
              </a:rPr>
              <a:t> مفهوم التغيير,التخفيف من مقاومة التغيير، وتغيير الاتجاهات ، إشباع الحاجات الفردية من خلال المجموعات</a:t>
            </a:r>
          </a:p>
          <a:p>
            <a:pPr algn="just"/>
            <a:endParaRPr lang="en-US" sz="1600" b="1" dirty="0">
              <a:latin typeface="Times New Roman" pitchFamily="18" charset="0"/>
              <a:cs typeface="Simplified Arabic" pitchFamily="2" charset="-78"/>
            </a:endParaRPr>
          </a:p>
        </p:txBody>
      </p:sp>
      <p:sp>
        <p:nvSpPr>
          <p:cNvPr id="27" name="Text Box 12"/>
          <p:cNvSpPr txBox="1">
            <a:spLocks noChangeArrowheads="1"/>
          </p:cNvSpPr>
          <p:nvPr/>
        </p:nvSpPr>
        <p:spPr bwMode="auto">
          <a:xfrm>
            <a:off x="3214678" y="3214687"/>
            <a:ext cx="2643207" cy="3429025"/>
          </a:xfrm>
          <a:prstGeom prst="rect">
            <a:avLst/>
          </a:prstGeom>
          <a:solidFill>
            <a:srgbClr val="FFFF66"/>
          </a:solidFill>
          <a:ln w="57150" cmpd="thickThin">
            <a:solidFill>
              <a:srgbClr val="0000FF"/>
            </a:solidFill>
            <a:miter lim="800000"/>
            <a:headEnd/>
            <a:tailEnd/>
          </a:ln>
        </p:spPr>
        <p:txBody>
          <a:bodyPr/>
          <a:lstStyle/>
          <a:p>
            <a:pPr>
              <a:lnSpc>
                <a:spcPct val="80000"/>
              </a:lnSpc>
              <a:buFont typeface="Wingdings" pitchFamily="2" charset="2"/>
              <a:buNone/>
            </a:pPr>
            <a:r>
              <a:rPr lang="ar-SA" sz="2800" b="1" dirty="0" smtClean="0"/>
              <a:t> </a:t>
            </a:r>
            <a:r>
              <a:rPr lang="ar-SA" sz="2800" b="1" dirty="0" smtClean="0">
                <a:solidFill>
                  <a:srgbClr val="FF0000"/>
                </a:solidFill>
              </a:rPr>
              <a:t>يدرس المجتمعات البدائية وتأثيرها علي ثقافة الإنسان التي تحدد </a:t>
            </a:r>
            <a:r>
              <a:rPr lang="ar-SA" sz="2800" b="1" dirty="0" err="1" smtClean="0">
                <a:solidFill>
                  <a:srgbClr val="FF0000"/>
                </a:solidFill>
              </a:rPr>
              <a:t>سلوكة</a:t>
            </a:r>
            <a:r>
              <a:rPr lang="ar-SA" sz="2800" b="1" dirty="0" smtClean="0">
                <a:solidFill>
                  <a:srgbClr val="FF0000"/>
                </a:solidFill>
              </a:rPr>
              <a:t>.</a:t>
            </a:r>
          </a:p>
          <a:p>
            <a:pPr>
              <a:lnSpc>
                <a:spcPct val="80000"/>
              </a:lnSpc>
            </a:pPr>
            <a:r>
              <a:rPr lang="ar-SA" sz="2800" b="1" dirty="0" smtClean="0">
                <a:solidFill>
                  <a:schemeClr val="tx2">
                    <a:lumMod val="75000"/>
                  </a:schemeClr>
                </a:solidFill>
              </a:rPr>
              <a:t> مساهماته :</a:t>
            </a:r>
          </a:p>
          <a:p>
            <a:pPr>
              <a:lnSpc>
                <a:spcPct val="80000"/>
              </a:lnSpc>
            </a:pPr>
            <a:r>
              <a:rPr lang="ar-SA" sz="2800" b="1" dirty="0" smtClean="0">
                <a:solidFill>
                  <a:schemeClr val="tx2">
                    <a:lumMod val="75000"/>
                  </a:schemeClr>
                </a:solidFill>
              </a:rPr>
              <a:t> دراسة الفرق بين سلوكيات آهل الريف والمدينة ، الأوروبي والعربي . </a:t>
            </a:r>
          </a:p>
          <a:p>
            <a:pPr algn="just"/>
            <a:endParaRPr lang="en-US" sz="1600" b="1" dirty="0">
              <a:latin typeface="Times New Roman" pitchFamily="18" charset="0"/>
              <a:cs typeface="Simplified Arabic" pitchFamily="2" charset="-78"/>
            </a:endParaRPr>
          </a:p>
        </p:txBody>
      </p:sp>
      <p:sp>
        <p:nvSpPr>
          <p:cNvPr id="28" name="Text Box 12"/>
          <p:cNvSpPr txBox="1">
            <a:spLocks noChangeArrowheads="1"/>
          </p:cNvSpPr>
          <p:nvPr/>
        </p:nvSpPr>
        <p:spPr bwMode="auto">
          <a:xfrm>
            <a:off x="214281" y="3214687"/>
            <a:ext cx="2786083" cy="3429025"/>
          </a:xfrm>
          <a:prstGeom prst="rect">
            <a:avLst/>
          </a:prstGeom>
          <a:solidFill>
            <a:srgbClr val="FFFF66"/>
          </a:solidFill>
          <a:ln w="57150" cmpd="thickThin">
            <a:solidFill>
              <a:srgbClr val="0000FF"/>
            </a:solidFill>
            <a:miter lim="800000"/>
            <a:headEnd/>
            <a:tailEnd/>
          </a:ln>
        </p:spPr>
        <p:txBody>
          <a:bodyPr/>
          <a:lstStyle/>
          <a:p>
            <a:pPr>
              <a:lnSpc>
                <a:spcPct val="80000"/>
              </a:lnSpc>
              <a:buFont typeface="Wingdings" pitchFamily="2" charset="2"/>
              <a:buNone/>
            </a:pPr>
            <a:r>
              <a:rPr lang="ar-SA" sz="2800" b="1" dirty="0" smtClean="0"/>
              <a:t> </a:t>
            </a:r>
            <a:r>
              <a:rPr lang="ar-SA" sz="2800" b="1" dirty="0" smtClean="0">
                <a:solidFill>
                  <a:srgbClr val="FF0000"/>
                </a:solidFill>
              </a:rPr>
              <a:t>يدرس سلوك الفرد والجماعات في البيئة السياسية.</a:t>
            </a:r>
          </a:p>
          <a:p>
            <a:pPr>
              <a:lnSpc>
                <a:spcPct val="80000"/>
              </a:lnSpc>
            </a:pPr>
            <a:r>
              <a:rPr lang="ar-SA" sz="2800" b="1" dirty="0" smtClean="0">
                <a:solidFill>
                  <a:schemeClr val="tx2">
                    <a:lumMod val="75000"/>
                  </a:schemeClr>
                </a:solidFill>
              </a:rPr>
              <a:t> مساهماته :</a:t>
            </a:r>
          </a:p>
          <a:p>
            <a:pPr>
              <a:lnSpc>
                <a:spcPct val="80000"/>
              </a:lnSpc>
            </a:pPr>
            <a:r>
              <a:rPr lang="ar-SA" sz="2800" b="1" dirty="0" smtClean="0">
                <a:solidFill>
                  <a:schemeClr val="tx2">
                    <a:lumMod val="75000"/>
                  </a:schemeClr>
                </a:solidFill>
              </a:rPr>
              <a:t>دراسة الصراعات والقوة وكيفية استخدامها لتحقيق مصالح شخصية أو حزبية . </a:t>
            </a:r>
            <a:endParaRPr lang="en-US" sz="2800" b="1" dirty="0">
              <a:solidFill>
                <a:schemeClr val="tx2">
                  <a:lumMod val="75000"/>
                </a:schemeClr>
              </a:solidFill>
              <a:latin typeface="Times New Roman" pitchFamily="18" charset="0"/>
              <a:cs typeface="Simplified Arabic" pitchFamily="2" charset="-78"/>
            </a:endParaRPr>
          </a:p>
        </p:txBody>
      </p:sp>
      <p:sp>
        <p:nvSpPr>
          <p:cNvPr id="29"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 name="Line 11"/>
          <p:cNvSpPr>
            <a:spLocks noChangeShapeType="1"/>
          </p:cNvSpPr>
          <p:nvPr/>
        </p:nvSpPr>
        <p:spPr bwMode="auto">
          <a:xfrm>
            <a:off x="4500563" y="292893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1" name="Line 11"/>
          <p:cNvSpPr>
            <a:spLocks noChangeShapeType="1"/>
          </p:cNvSpPr>
          <p:nvPr/>
        </p:nvSpPr>
        <p:spPr bwMode="auto">
          <a:xfrm>
            <a:off x="1643043" y="3000373"/>
            <a:ext cx="0" cy="360362"/>
          </a:xfrm>
          <a:prstGeom prst="line">
            <a:avLst/>
          </a:prstGeom>
          <a:noFill/>
          <a:ln w="57150">
            <a:solidFill>
              <a:srgbClr val="0000FF"/>
            </a:solidFill>
            <a:round/>
            <a:headEnd/>
            <a:tailEnd type="triangle" w="med" len="med"/>
          </a:ln>
          <a:effectLst/>
        </p:spPr>
        <p:txBody>
          <a:bodyPr/>
          <a:lstStyle/>
          <a:p>
            <a:endParaRPr lang="ar-SA"/>
          </a:p>
        </p:txBody>
      </p:sp>
      <p:sp>
        <p:nvSpPr>
          <p:cNvPr id="33" name="عنصر نائب للتذييل 32"/>
          <p:cNvSpPr>
            <a:spLocks noGrp="1"/>
          </p:cNvSpPr>
          <p:nvPr>
            <p:ph type="ftr" sz="quarter" idx="11"/>
          </p:nvPr>
        </p:nvSpPr>
        <p:spPr/>
        <p:txBody>
          <a:bodyPr/>
          <a:lstStyle/>
          <a:p>
            <a:r>
              <a:rPr lang="ar-SA" smtClean="0"/>
              <a:t>أ .بدرية الجهني </a:t>
            </a:r>
            <a:endParaRPr lang="ar-SA"/>
          </a:p>
        </p:txBody>
      </p:sp>
      <p:sp>
        <p:nvSpPr>
          <p:cNvPr id="32" name="عنصر نائب لرقم الشريحة 31"/>
          <p:cNvSpPr>
            <a:spLocks noGrp="1"/>
          </p:cNvSpPr>
          <p:nvPr>
            <p:ph type="sldNum" sz="quarter" idx="12"/>
          </p:nvPr>
        </p:nvSpPr>
        <p:spPr/>
        <p:txBody>
          <a:bodyPr/>
          <a:lstStyle/>
          <a:p>
            <a:fld id="{7EFB690D-6508-45D2-91BC-FE9A96654AC5}" type="slidenum">
              <a:rPr lang="ar-SA" smtClean="0"/>
              <a:pPr/>
              <a:t>32</a:t>
            </a:fld>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par>
                                <p:cTn id="10" presetID="29" presetClass="entr" presetSubtype="0" fill="hold" nodeType="with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p:cTn id="12" dur="1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81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1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1000" fill="hold"/>
                                        <p:tgtEl>
                                          <p:spTgt spid="8196"/>
                                        </p:tgtEl>
                                        <p:attrNameLst>
                                          <p:attrName>ppt_x</p:attrName>
                                        </p:attrNameLst>
                                      </p:cBhvr>
                                      <p:tavLst>
                                        <p:tav tm="0">
                                          <p:val>
                                            <p:strVal val="#ppt_x-.2"/>
                                          </p:val>
                                        </p:tav>
                                        <p:tav tm="100000">
                                          <p:val>
                                            <p:strVal val="#ppt_x"/>
                                          </p:val>
                                        </p:tav>
                                      </p:tavLst>
                                    </p:anim>
                                    <p:anim calcmode="lin" valueType="num">
                                      <p:cBhvr>
                                        <p:cTn id="20" dur="10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197"/>
                                        </p:tgtEl>
                                        <p:attrNameLst>
                                          <p:attrName>style.visibility</p:attrName>
                                        </p:attrNameLst>
                                      </p:cBhvr>
                                      <p:to>
                                        <p:strVal val="visible"/>
                                      </p:to>
                                    </p:set>
                                    <p:anim calcmode="lin" valueType="num">
                                      <p:cBhvr additive="base">
                                        <p:cTn id="26" dur="500" fill="hold"/>
                                        <p:tgtEl>
                                          <p:spTgt spid="8197"/>
                                        </p:tgtEl>
                                        <p:attrNameLst>
                                          <p:attrName>ppt_x</p:attrName>
                                        </p:attrNameLst>
                                      </p:cBhvr>
                                      <p:tavLst>
                                        <p:tav tm="0">
                                          <p:val>
                                            <p:strVal val="#ppt_x"/>
                                          </p:val>
                                        </p:tav>
                                        <p:tav tm="100000">
                                          <p:val>
                                            <p:strVal val="#ppt_x"/>
                                          </p:val>
                                        </p:tav>
                                      </p:tavLst>
                                    </p:anim>
                                    <p:anim calcmode="lin" valueType="num">
                                      <p:cBhvr additive="base">
                                        <p:cTn id="27"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1000"/>
                                        <p:tgtEl>
                                          <p:spTgt spid="8198"/>
                                        </p:tgtEl>
                                      </p:cBhvr>
                                    </p:animEffect>
                                    <p:anim calcmode="lin" valueType="num">
                                      <p:cBhvr>
                                        <p:cTn id="33" dur="1000" fill="hold"/>
                                        <p:tgtEl>
                                          <p:spTgt spid="8198"/>
                                        </p:tgtEl>
                                        <p:attrNameLst>
                                          <p:attrName>ppt_x</p:attrName>
                                        </p:attrNameLst>
                                      </p:cBhvr>
                                      <p:tavLst>
                                        <p:tav tm="0">
                                          <p:val>
                                            <p:strVal val="#ppt_x"/>
                                          </p:val>
                                        </p:tav>
                                        <p:tav tm="100000">
                                          <p:val>
                                            <p:strVal val="#ppt_x"/>
                                          </p:val>
                                        </p:tav>
                                      </p:tavLst>
                                    </p:anim>
                                    <p:anim calcmode="lin" valueType="num">
                                      <p:cBhvr>
                                        <p:cTn id="34"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1"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1000" fill="hold"/>
                                        <p:tgtEl>
                                          <p:spTgt spid="29"/>
                                        </p:tgtEl>
                                        <p:attrNameLst>
                                          <p:attrName>ppt_x</p:attrName>
                                        </p:attrNameLst>
                                      </p:cBhvr>
                                      <p:tavLst>
                                        <p:tav tm="0">
                                          <p:val>
                                            <p:strVal val="#ppt_x-.2"/>
                                          </p:val>
                                        </p:tav>
                                        <p:tav tm="100000">
                                          <p:val>
                                            <p:strVal val="#ppt_x"/>
                                          </p:val>
                                        </p:tav>
                                      </p:tavLst>
                                    </p:anim>
                                    <p:anim calcmode="lin" valueType="num">
                                      <p:cBhvr>
                                        <p:cTn id="47"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214"/>
                                        </p:tgtEl>
                                        <p:attrNameLst>
                                          <p:attrName>style.visibility</p:attrName>
                                        </p:attrNameLst>
                                      </p:cBhvr>
                                      <p:to>
                                        <p:strVal val="visible"/>
                                      </p:to>
                                    </p:set>
                                    <p:animEffect transition="in" filter="fade">
                                      <p:cBhvr>
                                        <p:cTn id="60" dur="1000"/>
                                        <p:tgtEl>
                                          <p:spTgt spid="8214"/>
                                        </p:tgtEl>
                                      </p:cBhvr>
                                    </p:animEffect>
                                    <p:anim calcmode="lin" valueType="num">
                                      <p:cBhvr>
                                        <p:cTn id="61" dur="1000" fill="hold"/>
                                        <p:tgtEl>
                                          <p:spTgt spid="8214"/>
                                        </p:tgtEl>
                                        <p:attrNameLst>
                                          <p:attrName>ppt_x</p:attrName>
                                        </p:attrNameLst>
                                      </p:cBhvr>
                                      <p:tavLst>
                                        <p:tav tm="0">
                                          <p:val>
                                            <p:strVal val="#ppt_x"/>
                                          </p:val>
                                        </p:tav>
                                        <p:tav tm="100000">
                                          <p:val>
                                            <p:strVal val="#ppt_x"/>
                                          </p:val>
                                        </p:tav>
                                      </p:tavLst>
                                    </p:anim>
                                    <p:anim calcmode="lin" valueType="num">
                                      <p:cBhvr>
                                        <p:cTn id="62" dur="1000" fill="hold"/>
                                        <p:tgtEl>
                                          <p:spTgt spid="82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8217"/>
                                        </p:tgtEl>
                                        <p:attrNameLst>
                                          <p:attrName>style.visibility</p:attrName>
                                        </p:attrNameLst>
                                      </p:cBhvr>
                                      <p:to>
                                        <p:strVal val="visible"/>
                                      </p:to>
                                    </p:set>
                                    <p:animEffect transition="in" filter="fade">
                                      <p:cBhvr>
                                        <p:cTn id="88" dur="1000"/>
                                        <p:tgtEl>
                                          <p:spTgt spid="8217"/>
                                        </p:tgtEl>
                                      </p:cBhvr>
                                    </p:animEffect>
                                    <p:anim calcmode="lin" valueType="num">
                                      <p:cBhvr>
                                        <p:cTn id="89" dur="1000" fill="hold"/>
                                        <p:tgtEl>
                                          <p:spTgt spid="8217"/>
                                        </p:tgtEl>
                                        <p:attrNameLst>
                                          <p:attrName>ppt_x</p:attrName>
                                        </p:attrNameLst>
                                      </p:cBhvr>
                                      <p:tavLst>
                                        <p:tav tm="0">
                                          <p:val>
                                            <p:strVal val="#ppt_x"/>
                                          </p:val>
                                        </p:tav>
                                        <p:tav tm="100000">
                                          <p:val>
                                            <p:strVal val="#ppt_x"/>
                                          </p:val>
                                        </p:tav>
                                      </p:tavLst>
                                    </p:anim>
                                    <p:anim calcmode="lin" valueType="num">
                                      <p:cBhvr>
                                        <p:cTn id="90" dur="1000" fill="hold"/>
                                        <p:tgtEl>
                                          <p:spTgt spid="82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1000"/>
                                        <p:tgtEl>
                                          <p:spTgt spid="4"/>
                                        </p:tgtEl>
                                      </p:cBhvr>
                                    </p:animEffect>
                                    <p:anim calcmode="lin" valueType="num">
                                      <p:cBhvr>
                                        <p:cTn id="96" dur="1000" fill="hold"/>
                                        <p:tgtEl>
                                          <p:spTgt spid="4"/>
                                        </p:tgtEl>
                                        <p:attrNameLst>
                                          <p:attrName>ppt_x</p:attrName>
                                        </p:attrNameLst>
                                      </p:cBhvr>
                                      <p:tavLst>
                                        <p:tav tm="0">
                                          <p:val>
                                            <p:strVal val="#ppt_x"/>
                                          </p:val>
                                        </p:tav>
                                        <p:tav tm="100000">
                                          <p:val>
                                            <p:strVal val="#ppt_x"/>
                                          </p:val>
                                        </p:tav>
                                      </p:tavLst>
                                    </p:anim>
                                    <p:anim calcmode="lin" valueType="num">
                                      <p:cBhvr>
                                        <p:cTn id="9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6" grpId="0" animBg="1"/>
      <p:bldP spid="8197" grpId="0" animBg="1"/>
      <p:bldP spid="8198" grpId="0" animBg="1"/>
      <p:bldP spid="8214" grpId="0" animBg="1"/>
      <p:bldP spid="8217" grpId="0" animBg="1"/>
      <p:bldP spid="26" grpId="0" animBg="1"/>
      <p:bldP spid="27" grpId="0" animBg="1"/>
      <p:bldP spid="28" grpId="0" animBg="1"/>
      <p:bldP spid="29" grpId="1"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ctrTitle"/>
          </p:nvPr>
        </p:nvSpPr>
        <p:spPr>
          <a:xfrm>
            <a:off x="457200" y="512763"/>
            <a:ext cx="8229600" cy="4572000"/>
          </a:xfrm>
        </p:spPr>
        <p:txBody>
          <a:bodyPr/>
          <a:lstStyle/>
          <a:p>
            <a:r>
              <a:rPr lang="ar-SA" sz="6600" b="1" dirty="0">
                <a:solidFill>
                  <a:schemeClr val="tx2">
                    <a:lumMod val="75000"/>
                  </a:schemeClr>
                </a:solidFill>
              </a:rPr>
              <a:t>الباب الثاني </a:t>
            </a:r>
            <a:br>
              <a:rPr lang="ar-SA" sz="6600" b="1" dirty="0">
                <a:solidFill>
                  <a:schemeClr val="tx2">
                    <a:lumMod val="75000"/>
                  </a:schemeClr>
                </a:solidFill>
              </a:rPr>
            </a:br>
            <a:r>
              <a:rPr lang="ar-SA" sz="6600" b="1" dirty="0">
                <a:solidFill>
                  <a:schemeClr val="tx2">
                    <a:lumMod val="75000"/>
                  </a:schemeClr>
                </a:solidFill>
              </a:rPr>
              <a:t>السلوك الفردي داخل المنظم</a:t>
            </a:r>
            <a:r>
              <a:rPr lang="ar-SA" sz="6600" b="1" dirty="0">
                <a:solidFill>
                  <a:srgbClr val="FF9900"/>
                </a:solidFill>
              </a:rPr>
              <a:t>ة</a:t>
            </a:r>
            <a:r>
              <a:rPr lang="ar-SA" dirty="0"/>
              <a:t> </a:t>
            </a:r>
            <a:endParaRPr lang="en-US" dirty="0"/>
          </a:p>
        </p:txBody>
      </p:sp>
      <p:sp>
        <p:nvSpPr>
          <p:cNvPr id="3" name="Rectangle 45"/>
          <p:cNvSpPr>
            <a:spLocks noGrp="1" noChangeArrowheads="1"/>
          </p:cNvSpPr>
          <p:nvPr>
            <p:ph type="ftr" sz="quarter" idx="11"/>
          </p:nvPr>
        </p:nvSpPr>
        <p:spPr>
          <a:xfrm>
            <a:off x="3124200" y="6248400"/>
            <a:ext cx="2895600" cy="457200"/>
          </a:xfrm>
          <a:prstGeom prst="rect">
            <a:avLst/>
          </a:prstGeom>
        </p:spPr>
        <p:txBody>
          <a:bodyPr/>
          <a:lstStyle/>
          <a:p>
            <a:r>
              <a:rPr lang="ar-SA" smtClean="0"/>
              <a:t>أ .بدرية الجهني </a:t>
            </a:r>
            <a:endParaRPr lang="en-US" dirty="0"/>
          </a:p>
        </p:txBody>
      </p:sp>
      <p:sp>
        <p:nvSpPr>
          <p:cNvPr id="4" name="Rectangle 46"/>
          <p:cNvSpPr>
            <a:spLocks noGrp="1" noChangeArrowheads="1"/>
          </p:cNvSpPr>
          <p:nvPr>
            <p:ph type="sldNum" sz="quarter" idx="12"/>
          </p:nvPr>
        </p:nvSpPr>
        <p:spPr>
          <a:xfrm>
            <a:off x="6553200" y="6243638"/>
            <a:ext cx="2133600" cy="457200"/>
          </a:xfrm>
          <a:prstGeom prst="rect">
            <a:avLst/>
          </a:prstGeom>
        </p:spPr>
        <p:txBody>
          <a:bodyPr/>
          <a:lstStyle/>
          <a:p>
            <a:fld id="{22C20ABE-7DC6-4DA5-8231-AA0EA18CA85A}" type="slidenum">
              <a:rPr lang="ar-SA"/>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457200" y="1016000"/>
            <a:ext cx="8229600" cy="5114925"/>
          </a:xfrm>
        </p:spPr>
        <p:txBody>
          <a:bodyPr/>
          <a:lstStyle/>
          <a:p>
            <a:pPr algn="ctr">
              <a:buFont typeface="Wingdings" pitchFamily="2" charset="2"/>
              <a:buNone/>
            </a:pPr>
            <a:r>
              <a:rPr lang="ar-SA" sz="4800" b="1" dirty="0">
                <a:solidFill>
                  <a:schemeClr val="tx2">
                    <a:lumMod val="75000"/>
                  </a:schemeClr>
                </a:solidFill>
              </a:rPr>
              <a:t>الفصل الخامس : الشخصية </a:t>
            </a:r>
          </a:p>
          <a:p>
            <a:pPr algn="ctr">
              <a:buFont typeface="Wingdings" pitchFamily="2" charset="2"/>
              <a:buNone/>
            </a:pPr>
            <a:r>
              <a:rPr lang="ar-SA" sz="4800" b="1" dirty="0">
                <a:solidFill>
                  <a:schemeClr val="tx2">
                    <a:lumMod val="75000"/>
                  </a:schemeClr>
                </a:solidFill>
              </a:rPr>
              <a:t>       الفصل السادس : الاتجاهات والقيم </a:t>
            </a:r>
          </a:p>
          <a:p>
            <a:pPr algn="ctr">
              <a:buFont typeface="Wingdings" pitchFamily="2" charset="2"/>
              <a:buNone/>
            </a:pPr>
            <a:r>
              <a:rPr lang="ar-SA" sz="4800" b="1" dirty="0">
                <a:solidFill>
                  <a:schemeClr val="tx2">
                    <a:lumMod val="75000"/>
                  </a:schemeClr>
                </a:solidFill>
              </a:rPr>
              <a:t>     الفصل السابع : الدوافع والحوافز </a:t>
            </a:r>
          </a:p>
          <a:p>
            <a:pPr algn="ctr">
              <a:buFont typeface="Wingdings" pitchFamily="2" charset="2"/>
              <a:buNone/>
            </a:pPr>
            <a:r>
              <a:rPr lang="ar-SA" sz="4800" b="1" dirty="0">
                <a:solidFill>
                  <a:schemeClr val="tx2">
                    <a:lumMod val="75000"/>
                  </a:schemeClr>
                </a:solidFill>
              </a:rPr>
              <a:t>  الفصل الثامن : الإدراك والتعلم</a:t>
            </a:r>
            <a:endParaRPr lang="en-US" sz="4800" b="1" dirty="0">
              <a:solidFill>
                <a:schemeClr val="tx2">
                  <a:lumMod val="75000"/>
                </a:schemeClr>
              </a:solidFill>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DCF424EC-A9FE-4752-AFAB-BC16182AAB35}" type="slidenum">
              <a:rPr lang="ar-SA"/>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ctrTitle"/>
          </p:nvPr>
        </p:nvSpPr>
        <p:spPr/>
        <p:txBody>
          <a:bodyPr>
            <a:normAutofit fontScale="90000"/>
          </a:bodyPr>
          <a:lstStyle/>
          <a:p>
            <a:r>
              <a:rPr lang="ar-SA" sz="6600" b="1" dirty="0">
                <a:solidFill>
                  <a:schemeClr val="tx2">
                    <a:lumMod val="75000"/>
                  </a:schemeClr>
                </a:solidFill>
              </a:rPr>
              <a:t>الفصل الخامس </a:t>
            </a:r>
            <a:br>
              <a:rPr lang="ar-SA" sz="6600" b="1" dirty="0">
                <a:solidFill>
                  <a:schemeClr val="tx2">
                    <a:lumMod val="75000"/>
                  </a:schemeClr>
                </a:solidFill>
              </a:rPr>
            </a:br>
            <a:r>
              <a:rPr lang="ar-SA" sz="6600" b="1" dirty="0">
                <a:solidFill>
                  <a:schemeClr val="tx2">
                    <a:lumMod val="75000"/>
                  </a:schemeClr>
                </a:solidFill>
              </a:rPr>
              <a:t>الشخصية</a:t>
            </a:r>
            <a:r>
              <a:rPr lang="ar-SA" sz="4400" b="1" dirty="0">
                <a:solidFill>
                  <a:schemeClr val="accent6">
                    <a:lumMod val="75000"/>
                  </a:schemeClr>
                </a:solidFill>
              </a:rPr>
              <a:t> </a:t>
            </a:r>
            <a:endParaRPr lang="en-US" sz="4400" b="1" dirty="0">
              <a:solidFill>
                <a:schemeClr val="accent6">
                  <a:lumMod val="75000"/>
                </a:schemeClr>
              </a:solidFill>
            </a:endParaRPr>
          </a:p>
        </p:txBody>
      </p:sp>
      <p:sp>
        <p:nvSpPr>
          <p:cNvPr id="3" name="Rectangle 45"/>
          <p:cNvSpPr>
            <a:spLocks noGrp="1" noChangeArrowheads="1"/>
          </p:cNvSpPr>
          <p:nvPr>
            <p:ph type="ftr" sz="quarter" idx="11"/>
          </p:nvPr>
        </p:nvSpPr>
        <p:spPr>
          <a:xfrm>
            <a:off x="3124200" y="6248400"/>
            <a:ext cx="2895600" cy="457200"/>
          </a:xfrm>
          <a:prstGeom prst="rect">
            <a:avLst/>
          </a:prstGeom>
        </p:spPr>
        <p:txBody>
          <a:bodyPr/>
          <a:lstStyle/>
          <a:p>
            <a:r>
              <a:rPr lang="ar-SA" smtClean="0"/>
              <a:t>أ .بدرية الجهني </a:t>
            </a:r>
            <a:endParaRPr lang="en-US" dirty="0"/>
          </a:p>
        </p:txBody>
      </p:sp>
      <p:sp>
        <p:nvSpPr>
          <p:cNvPr id="4" name="Rectangle 46"/>
          <p:cNvSpPr>
            <a:spLocks noGrp="1" noChangeArrowheads="1"/>
          </p:cNvSpPr>
          <p:nvPr>
            <p:ph type="sldNum" sz="quarter" idx="12"/>
          </p:nvPr>
        </p:nvSpPr>
        <p:spPr>
          <a:xfrm>
            <a:off x="6553200" y="6243638"/>
            <a:ext cx="2133600" cy="457200"/>
          </a:xfrm>
          <a:prstGeom prst="rect">
            <a:avLst/>
          </a:prstGeom>
        </p:spPr>
        <p:txBody>
          <a:bodyPr/>
          <a:lstStyle/>
          <a:p>
            <a:fld id="{8F16D80F-040A-4B16-9258-68EC7099E2B1}" type="slidenum">
              <a:rPr lang="ar-SA"/>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143001"/>
          </a:xfrm>
        </p:spPr>
        <p:txBody>
          <a:bodyPr rtlCol="1">
            <a:normAutofit/>
          </a:bodyPr>
          <a:lstStyle/>
          <a:p>
            <a:pPr eaLnBrk="1" fontAlgn="auto" hangingPunct="1">
              <a:spcAft>
                <a:spcPts val="0"/>
              </a:spcAft>
              <a:defRPr/>
            </a:pPr>
            <a:r>
              <a:rPr lang="ar-SA" sz="4800" b="1" dirty="0" smtClean="0">
                <a:solidFill>
                  <a:schemeClr val="tx2">
                    <a:lumMod val="75000"/>
                  </a:schemeClr>
                </a:solidFill>
                <a:effectLst>
                  <a:outerShdw blurRad="38100" dist="38100" dir="2700000" algn="tl">
                    <a:srgbClr val="000000">
                      <a:alpha val="43137"/>
                    </a:srgbClr>
                  </a:outerShdw>
                </a:effectLst>
              </a:rPr>
              <a:t>تعريف الشخصية</a:t>
            </a:r>
          </a:p>
        </p:txBody>
      </p:sp>
      <p:graphicFrame>
        <p:nvGraphicFramePr>
          <p:cNvPr id="6" name="عنصر نائب للمحتوى 5"/>
          <p:cNvGraphicFramePr>
            <a:graphicFrameLocks noGrp="1"/>
          </p:cNvGraphicFramePr>
          <p:nvPr>
            <p:ph idx="1"/>
          </p:nvPr>
        </p:nvGraphicFramePr>
        <p:xfrm>
          <a:off x="642910" y="1000108"/>
          <a:ext cx="82296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36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3" name="عنصر نائب لرقم الشريحة 2"/>
          <p:cNvSpPr>
            <a:spLocks noGrp="1"/>
          </p:cNvSpPr>
          <p:nvPr>
            <p:ph type="sldNum" sz="quarter" idx="12"/>
          </p:nvPr>
        </p:nvSpPr>
        <p:spPr/>
        <p:txBody>
          <a:bodyPr/>
          <a:lstStyle/>
          <a:p>
            <a:fld id="{7EFB690D-6508-45D2-91BC-FE9A96654AC5}" type="slidenum">
              <a:rPr lang="ar-SA" smtClean="0"/>
              <a:pPr/>
              <a:t>37</a:t>
            </a:fld>
            <a:endParaRPr lang="ar-SA"/>
          </a:p>
        </p:txBody>
      </p:sp>
      <p:graphicFrame>
        <p:nvGraphicFramePr>
          <p:cNvPr id="4" name="عنصر نائب للمحتوى 3"/>
          <p:cNvGraphicFramePr>
            <a:graphicFrameLocks noGrp="1"/>
          </p:cNvGraphicFramePr>
          <p:nvPr>
            <p:ph idx="4294967295"/>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graphicEl>
                                              <a:dgm id="{63EB82B9-7B5D-410F-A0DA-28DFB19F5A17}"/>
                                            </p:graphicEl>
                                          </p:spTgt>
                                        </p:tgtEl>
                                        <p:attrNameLst>
                                          <p:attrName>style.visibility</p:attrName>
                                        </p:attrNameLst>
                                      </p:cBhvr>
                                      <p:to>
                                        <p:strVal val="visible"/>
                                      </p:to>
                                    </p:set>
                                    <p:animEffect transition="in" filter="box(in)">
                                      <p:cBhvr>
                                        <p:cTn id="7" dur="500"/>
                                        <p:tgtEl>
                                          <p:spTgt spid="4">
                                            <p:graphicEl>
                                              <a:dgm id="{63EB82B9-7B5D-410F-A0DA-28DFB19F5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graphicEl>
                                              <a:dgm id="{F46B2945-9BD6-4B76-8FAA-7A9B33272744}"/>
                                            </p:graphicEl>
                                          </p:spTgt>
                                        </p:tgtEl>
                                        <p:attrNameLst>
                                          <p:attrName>style.visibility</p:attrName>
                                        </p:attrNameLst>
                                      </p:cBhvr>
                                      <p:to>
                                        <p:strVal val="visible"/>
                                      </p:to>
                                    </p:set>
                                    <p:animEffect transition="in" filter="box(in)">
                                      <p:cBhvr>
                                        <p:cTn id="12" dur="500"/>
                                        <p:tgtEl>
                                          <p:spTgt spid="4">
                                            <p:graphicEl>
                                              <a:dgm id="{F46B2945-9BD6-4B76-8FAA-7A9B33272744}"/>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graphicEl>
                                              <a:dgm id="{DB7E296B-C4AC-4C55-9EE8-309C75AA3FF9}"/>
                                            </p:graphicEl>
                                          </p:spTgt>
                                        </p:tgtEl>
                                        <p:attrNameLst>
                                          <p:attrName>style.visibility</p:attrName>
                                        </p:attrNameLst>
                                      </p:cBhvr>
                                      <p:to>
                                        <p:strVal val="visible"/>
                                      </p:to>
                                    </p:set>
                                    <p:animEffect transition="in" filter="box(in)">
                                      <p:cBhvr>
                                        <p:cTn id="15" dur="500"/>
                                        <p:tgtEl>
                                          <p:spTgt spid="4">
                                            <p:graphicEl>
                                              <a:dgm id="{DB7E296B-C4AC-4C55-9EE8-309C75AA3FF9}"/>
                                            </p:graphic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graphicEl>
                                              <a:dgm id="{7789A7A3-95ED-49C8-B703-B9B6C6A41463}"/>
                                            </p:graphicEl>
                                          </p:spTgt>
                                        </p:tgtEl>
                                        <p:attrNameLst>
                                          <p:attrName>style.visibility</p:attrName>
                                        </p:attrNameLst>
                                      </p:cBhvr>
                                      <p:to>
                                        <p:strVal val="visible"/>
                                      </p:to>
                                    </p:set>
                                    <p:animEffect transition="in" filter="box(in)">
                                      <p:cBhvr>
                                        <p:cTn id="18" dur="500"/>
                                        <p:tgtEl>
                                          <p:spTgt spid="4">
                                            <p:graphicEl>
                                              <a:dgm id="{7789A7A3-95ED-49C8-B703-B9B6C6A41463}"/>
                                            </p:graphic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graphicEl>
                                              <a:dgm id="{3D01B3EA-A8D2-493F-AD05-4C72797E78D1}"/>
                                            </p:graphicEl>
                                          </p:spTgt>
                                        </p:tgtEl>
                                        <p:attrNameLst>
                                          <p:attrName>style.visibility</p:attrName>
                                        </p:attrNameLst>
                                      </p:cBhvr>
                                      <p:to>
                                        <p:strVal val="visible"/>
                                      </p:to>
                                    </p:set>
                                    <p:animEffect transition="in" filter="box(in)">
                                      <p:cBhvr>
                                        <p:cTn id="21" dur="500"/>
                                        <p:tgtEl>
                                          <p:spTgt spid="4">
                                            <p:graphicEl>
                                              <a:dgm id="{3D01B3EA-A8D2-493F-AD05-4C72797E78D1}"/>
                                            </p:graphic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graphicEl>
                                              <a:dgm id="{36143E49-1114-4B10-BC9D-701D1BD0AD33}"/>
                                            </p:graphicEl>
                                          </p:spTgt>
                                        </p:tgtEl>
                                        <p:attrNameLst>
                                          <p:attrName>style.visibility</p:attrName>
                                        </p:attrNameLst>
                                      </p:cBhvr>
                                      <p:to>
                                        <p:strVal val="visible"/>
                                      </p:to>
                                    </p:set>
                                    <p:animEffect transition="in" filter="box(in)">
                                      <p:cBhvr>
                                        <p:cTn id="24" dur="500"/>
                                        <p:tgtEl>
                                          <p:spTgt spid="4">
                                            <p:graphicEl>
                                              <a:dgm id="{36143E49-1114-4B10-BC9D-701D1BD0AD33}"/>
                                            </p:graphic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graphicEl>
                                              <a:dgm id="{C721F225-3753-46B4-B9C8-132E9638A236}"/>
                                            </p:graphicEl>
                                          </p:spTgt>
                                        </p:tgtEl>
                                        <p:attrNameLst>
                                          <p:attrName>style.visibility</p:attrName>
                                        </p:attrNameLst>
                                      </p:cBhvr>
                                      <p:to>
                                        <p:strVal val="visible"/>
                                      </p:to>
                                    </p:set>
                                    <p:animEffect transition="in" filter="box(in)">
                                      <p:cBhvr>
                                        <p:cTn id="27" dur="500"/>
                                        <p:tgtEl>
                                          <p:spTgt spid="4">
                                            <p:graphicEl>
                                              <a:dgm id="{C721F225-3753-46B4-B9C8-132E9638A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00034" y="825"/>
            <a:ext cx="8212165" cy="1330648"/>
            <a:chOff x="317" y="-103"/>
            <a:chExt cx="5125" cy="675"/>
          </a:xfrm>
        </p:grpSpPr>
        <p:sp>
          <p:nvSpPr>
            <p:cNvPr id="3075" name="AutoShape 3"/>
            <p:cNvSpPr>
              <a:spLocks noChangeArrowheads="1"/>
            </p:cNvSpPr>
            <p:nvPr/>
          </p:nvSpPr>
          <p:spPr bwMode="auto">
            <a:xfrm>
              <a:off x="317" y="5"/>
              <a:ext cx="5125" cy="488"/>
            </a:xfrm>
            <a:prstGeom prst="roundRect">
              <a:avLst>
                <a:gd name="adj" fmla="val 16667"/>
              </a:avLst>
            </a:prstGeom>
            <a:gradFill rotWithShape="1">
              <a:gsLst>
                <a:gs pos="0">
                  <a:srgbClr val="FF3300"/>
                </a:gs>
                <a:gs pos="50000">
                  <a:srgbClr val="FFFF66"/>
                </a:gs>
                <a:gs pos="100000">
                  <a:srgbClr val="FF3300"/>
                </a:gs>
              </a:gsLst>
              <a:lin ang="18900000" scaled="1"/>
            </a:gradFill>
            <a:ln w="9525">
              <a:noFill/>
              <a:round/>
              <a:headEnd/>
              <a:tailEnd/>
            </a:ln>
            <a:effectLst>
              <a:prstShdw prst="shdw17" dist="17961" dir="2700000">
                <a:srgbClr val="FF3300">
                  <a:gamma/>
                  <a:shade val="60000"/>
                  <a:invGamma/>
                </a:srgbClr>
              </a:prstShdw>
            </a:effectLst>
          </p:spPr>
          <p:txBody>
            <a:bodyPr wrap="none" anchor="ctr"/>
            <a:lstStyle/>
            <a:p>
              <a:endParaRPr lang="ar-SA"/>
            </a:p>
          </p:txBody>
        </p:sp>
        <p:sp>
          <p:nvSpPr>
            <p:cNvPr id="3074" name="Text Box 2"/>
            <p:cNvSpPr txBox="1">
              <a:spLocks noChangeArrowheads="1"/>
            </p:cNvSpPr>
            <p:nvPr/>
          </p:nvSpPr>
          <p:spPr bwMode="auto">
            <a:xfrm>
              <a:off x="533" y="-103"/>
              <a:ext cx="4688" cy="675"/>
            </a:xfrm>
            <a:prstGeom prst="rect">
              <a:avLst/>
            </a:prstGeom>
            <a:noFill/>
            <a:ln w="9525">
              <a:noFill/>
              <a:miter lim="800000"/>
              <a:headEnd/>
              <a:tailEnd/>
            </a:ln>
          </p:spPr>
          <p:txBody>
            <a:bodyPr/>
            <a:lstStyle/>
            <a:p>
              <a:pPr algn="ctr">
                <a:defRPr/>
              </a:pPr>
              <a:r>
                <a:rPr lang="ar-SA" sz="4000" b="1" dirty="0" smtClean="0">
                  <a:solidFill>
                    <a:srgbClr val="CC3300"/>
                  </a:solidFill>
                  <a:effectLst>
                    <a:outerShdw blurRad="38100" dist="38100" dir="2700000" algn="tl">
                      <a:srgbClr val="000000"/>
                    </a:outerShdw>
                  </a:effectLst>
                  <a:latin typeface="Arial" pitchFamily="34" charset="0"/>
                  <a:cs typeface="Simplified Arabic" pitchFamily="2" charset="-78"/>
                </a:rPr>
                <a:t>خصائص الشخصية</a:t>
              </a:r>
            </a:p>
            <a:p>
              <a:pPr algn="ctr">
                <a:defRPr/>
              </a:pPr>
              <a:r>
                <a:rPr lang="ar-SA" sz="3200" b="1" dirty="0" smtClean="0">
                  <a:solidFill>
                    <a:srgbClr val="CC3300"/>
                  </a:solidFill>
                  <a:effectLst>
                    <a:outerShdw blurRad="38100" dist="38100" dir="2700000" algn="tl">
                      <a:srgbClr val="000000"/>
                    </a:outerShdw>
                  </a:effectLst>
                  <a:latin typeface="Arial" pitchFamily="34" charset="0"/>
                  <a:cs typeface="Simplified Arabic" pitchFamily="2" charset="-78"/>
                </a:rPr>
                <a:t>    </a:t>
              </a:r>
              <a:r>
                <a:rPr lang="ar-SA" sz="3200" b="1" dirty="0" smtClean="0">
                  <a:solidFill>
                    <a:srgbClr val="4BCD1D"/>
                  </a:solidFill>
                  <a:effectLst>
                    <a:outerShdw blurRad="38100" dist="38100" dir="2700000" algn="tl">
                      <a:srgbClr val="000000"/>
                    </a:outerShdw>
                  </a:effectLst>
                  <a:latin typeface="Arial" pitchFamily="34" charset="0"/>
                  <a:cs typeface="Simplified Arabic" pitchFamily="2" charset="-78"/>
                </a:rPr>
                <a:t>رؤية المفكرين لخصائص السلوك </a:t>
              </a:r>
              <a:r>
                <a:rPr lang="ar-SA" sz="3200" b="1" dirty="0" err="1" smtClean="0">
                  <a:solidFill>
                    <a:srgbClr val="4BCD1D"/>
                  </a:solidFill>
                  <a:effectLst>
                    <a:outerShdw blurRad="38100" dist="38100" dir="2700000" algn="tl">
                      <a:srgbClr val="000000"/>
                    </a:outerShdw>
                  </a:effectLst>
                  <a:latin typeface="Arial" pitchFamily="34" charset="0"/>
                  <a:cs typeface="Simplified Arabic" pitchFamily="2" charset="-78"/>
                </a:rPr>
                <a:t>الانساني</a:t>
              </a:r>
              <a:endParaRPr lang="en-US" sz="3200" b="1" dirty="0">
                <a:solidFill>
                  <a:srgbClr val="4BCD1D"/>
                </a:solidFill>
                <a:effectLst>
                  <a:outerShdw blurRad="38100" dist="38100" dir="2700000" algn="tl">
                    <a:srgbClr val="000000"/>
                  </a:outerShdw>
                </a:effectLst>
                <a:latin typeface="Arial" pitchFamily="34" charset="0"/>
                <a:cs typeface="Simplified Arabic" pitchFamily="2" charset="-78"/>
              </a:endParaRPr>
            </a:p>
          </p:txBody>
        </p:sp>
      </p:grpSp>
      <p:grpSp>
        <p:nvGrpSpPr>
          <p:cNvPr id="3" name="Group 24"/>
          <p:cNvGrpSpPr>
            <a:grpSpLocks/>
          </p:cNvGrpSpPr>
          <p:nvPr/>
        </p:nvGrpSpPr>
        <p:grpSpPr bwMode="auto">
          <a:xfrm>
            <a:off x="5643570" y="1643051"/>
            <a:ext cx="3270255" cy="1258887"/>
            <a:chOff x="3915" y="1027"/>
            <a:chExt cx="1700" cy="793"/>
          </a:xfrm>
        </p:grpSpPr>
        <p:sp>
          <p:nvSpPr>
            <p:cNvPr id="3080" name="AutoShape 8"/>
            <p:cNvSpPr>
              <a:spLocks noChangeArrowheads="1"/>
            </p:cNvSpPr>
            <p:nvPr/>
          </p:nvSpPr>
          <p:spPr bwMode="auto">
            <a:xfrm>
              <a:off x="3915" y="1027"/>
              <a:ext cx="1700"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79" name="Text Box 7"/>
            <p:cNvSpPr txBox="1">
              <a:spLocks noChangeArrowheads="1"/>
            </p:cNvSpPr>
            <p:nvPr/>
          </p:nvSpPr>
          <p:spPr bwMode="auto">
            <a:xfrm>
              <a:off x="3952" y="1072"/>
              <a:ext cx="1637" cy="517"/>
            </a:xfrm>
            <a:prstGeom prst="rect">
              <a:avLst/>
            </a:prstGeom>
            <a:noFill/>
            <a:ln w="9525">
              <a:noFill/>
              <a:miter lim="800000"/>
              <a:headEnd/>
              <a:tailEnd/>
            </a:ln>
          </p:spPr>
          <p:txBody>
            <a:bodyPr/>
            <a:lstStyle/>
            <a:p>
              <a:pPr algn="ctr">
                <a:defRPr/>
              </a:pPr>
              <a:r>
                <a:rPr lang="ar-SA" sz="3600" b="1" dirty="0" smtClean="0">
                  <a:solidFill>
                    <a:srgbClr val="663300"/>
                  </a:solidFill>
                  <a:effectLst>
                    <a:outerShdw blurRad="38100" dist="38100" dir="2700000" algn="tl">
                      <a:srgbClr val="000000"/>
                    </a:outerShdw>
                  </a:effectLst>
                  <a:latin typeface="Arial" pitchFamily="34" charset="0"/>
                </a:rPr>
                <a:t>منهج السمات</a:t>
              </a:r>
              <a:endParaRPr lang="en-US" sz="3600" b="1" dirty="0">
                <a:solidFill>
                  <a:srgbClr val="663300"/>
                </a:solidFill>
                <a:effectLst>
                  <a:outerShdw blurRad="38100" dist="38100" dir="2700000" algn="tl">
                    <a:srgbClr val="000000"/>
                  </a:outerShdw>
                </a:effectLst>
                <a:latin typeface="Arial" pitchFamily="34" charset="0"/>
              </a:endParaRPr>
            </a:p>
          </p:txBody>
        </p:sp>
      </p:grpSp>
      <p:sp>
        <p:nvSpPr>
          <p:cNvPr id="3083" name="Line 11"/>
          <p:cNvSpPr>
            <a:spLocks noChangeShapeType="1"/>
          </p:cNvSpPr>
          <p:nvPr/>
        </p:nvSpPr>
        <p:spPr bwMode="auto">
          <a:xfrm>
            <a:off x="7564439"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84" name="Text Box 12"/>
          <p:cNvSpPr txBox="1">
            <a:spLocks noChangeArrowheads="1"/>
          </p:cNvSpPr>
          <p:nvPr/>
        </p:nvSpPr>
        <p:spPr bwMode="auto">
          <a:xfrm>
            <a:off x="4500562" y="3214687"/>
            <a:ext cx="4357719" cy="3429025"/>
          </a:xfrm>
          <a:prstGeom prst="rect">
            <a:avLst/>
          </a:prstGeom>
          <a:solidFill>
            <a:srgbClr val="FFFF66"/>
          </a:solidFill>
          <a:ln w="57150" cmpd="thickThin">
            <a:solidFill>
              <a:srgbClr val="0000FF"/>
            </a:solidFill>
            <a:miter lim="800000"/>
            <a:headEnd/>
            <a:tailEnd/>
          </a:ln>
        </p:spPr>
        <p:txBody>
          <a:bodyPr/>
          <a:lstStyle/>
          <a:p>
            <a:r>
              <a:rPr lang="ar-SA" sz="2800" b="1" dirty="0" smtClean="0">
                <a:solidFill>
                  <a:srgbClr val="FF3300"/>
                </a:solidFill>
                <a:latin typeface="Times New Roman" pitchFamily="18" charset="0"/>
                <a:cs typeface="Simplified Arabic" pitchFamily="2" charset="-78"/>
              </a:rPr>
              <a:t>تحديد عدد من السمات والصفات والتنبؤ بسلوك الفرد عند مواجهة المواقف .</a:t>
            </a:r>
          </a:p>
          <a:p>
            <a:r>
              <a:rPr lang="ar-SA" sz="2800" b="1" dirty="0" smtClean="0">
                <a:solidFill>
                  <a:schemeClr val="tx2"/>
                </a:solidFill>
                <a:latin typeface="Times New Roman" pitchFamily="18" charset="0"/>
                <a:cs typeface="Simplified Arabic" pitchFamily="2" charset="-78"/>
              </a:rPr>
              <a:t>ذكي ، عملي ،هادئ ،مطيع ، جرئ، كسول ..........   ( 16 )</a:t>
            </a:r>
          </a:p>
          <a:p>
            <a:r>
              <a:rPr lang="ar-SA" sz="2800" b="1" dirty="0" smtClean="0">
                <a:solidFill>
                  <a:schemeClr val="tx2"/>
                </a:solidFill>
                <a:latin typeface="Times New Roman" pitchFamily="18" charset="0"/>
                <a:cs typeface="Simplified Arabic" pitchFamily="2" charset="-78"/>
              </a:rPr>
              <a:t>مشكلة المفاهيم ما هو الذكي ؟ ما هو العملي ؟ </a:t>
            </a:r>
            <a:endParaRPr lang="ar-SA" sz="2400" b="1" dirty="0">
              <a:solidFill>
                <a:schemeClr val="tx2"/>
              </a:solidFill>
              <a:latin typeface="Times New Roman" pitchFamily="18" charset="0"/>
              <a:cs typeface="Simplified Arabic" pitchFamily="2" charset="-78"/>
            </a:endParaRPr>
          </a:p>
          <a:p>
            <a:pPr algn="just"/>
            <a:endParaRPr lang="en-US" sz="1600" b="1" dirty="0">
              <a:latin typeface="Times New Roman" pitchFamily="18" charset="0"/>
              <a:cs typeface="Simplified Arabic" pitchFamily="2" charset="-78"/>
            </a:endParaRPr>
          </a:p>
        </p:txBody>
      </p:sp>
      <p:grpSp>
        <p:nvGrpSpPr>
          <p:cNvPr id="4" name="Group 23"/>
          <p:cNvGrpSpPr>
            <a:grpSpLocks/>
          </p:cNvGrpSpPr>
          <p:nvPr/>
        </p:nvGrpSpPr>
        <p:grpSpPr bwMode="auto">
          <a:xfrm>
            <a:off x="250826" y="958851"/>
            <a:ext cx="7353300" cy="682625"/>
            <a:chOff x="158" y="604"/>
            <a:chExt cx="4632" cy="430"/>
          </a:xfrm>
        </p:grpSpPr>
        <p:sp>
          <p:nvSpPr>
            <p:cNvPr id="3076" name="Line 4"/>
            <p:cNvSpPr>
              <a:spLocks noChangeShapeType="1"/>
            </p:cNvSpPr>
            <p:nvPr/>
          </p:nvSpPr>
          <p:spPr bwMode="auto">
            <a:xfrm>
              <a:off x="2880" y="604"/>
              <a:ext cx="0" cy="227"/>
            </a:xfrm>
            <a:prstGeom prst="line">
              <a:avLst/>
            </a:prstGeom>
            <a:noFill/>
            <a:ln w="76200">
              <a:solidFill>
                <a:srgbClr val="FF3300"/>
              </a:solidFill>
              <a:round/>
              <a:headEnd/>
              <a:tailEnd type="triangle" w="med" len="med"/>
            </a:ln>
            <a:effectLst/>
          </p:spPr>
          <p:txBody>
            <a:bodyPr/>
            <a:lstStyle/>
            <a:p>
              <a:endParaRPr lang="ar-SA"/>
            </a:p>
          </p:txBody>
        </p:sp>
        <p:sp>
          <p:nvSpPr>
            <p:cNvPr id="3077" name="Line 5"/>
            <p:cNvSpPr>
              <a:spLocks noChangeShapeType="1"/>
            </p:cNvSpPr>
            <p:nvPr/>
          </p:nvSpPr>
          <p:spPr bwMode="auto">
            <a:xfrm flipH="1">
              <a:off x="1116" y="816"/>
              <a:ext cx="3674" cy="0"/>
            </a:xfrm>
            <a:prstGeom prst="line">
              <a:avLst/>
            </a:prstGeom>
            <a:noFill/>
            <a:ln w="76200">
              <a:solidFill>
                <a:srgbClr val="FF3300"/>
              </a:solidFill>
              <a:round/>
              <a:headEnd/>
              <a:tailEnd/>
            </a:ln>
            <a:effectLst/>
          </p:spPr>
          <p:txBody>
            <a:bodyPr/>
            <a:lstStyle/>
            <a:p>
              <a:endParaRPr lang="ar-SA"/>
            </a:p>
          </p:txBody>
        </p:sp>
        <p:sp>
          <p:nvSpPr>
            <p:cNvPr id="3078" name="Line 6"/>
            <p:cNvSpPr>
              <a:spLocks noChangeShapeType="1"/>
            </p:cNvSpPr>
            <p:nvPr/>
          </p:nvSpPr>
          <p:spPr bwMode="auto">
            <a:xfrm>
              <a:off x="4765" y="807"/>
              <a:ext cx="0" cy="227"/>
            </a:xfrm>
            <a:prstGeom prst="line">
              <a:avLst/>
            </a:prstGeom>
            <a:noFill/>
            <a:ln w="76200">
              <a:solidFill>
                <a:srgbClr val="FF3300"/>
              </a:solidFill>
              <a:round/>
              <a:headEnd/>
              <a:tailEnd type="triangle" w="med" len="med"/>
            </a:ln>
            <a:effectLst/>
          </p:spPr>
          <p:txBody>
            <a:bodyPr/>
            <a:lstStyle/>
            <a:p>
              <a:endParaRPr lang="ar-SA"/>
            </a:p>
          </p:txBody>
        </p:sp>
        <p:sp>
          <p:nvSpPr>
            <p:cNvPr id="3082" name="Line 10"/>
            <p:cNvSpPr>
              <a:spLocks noChangeShapeType="1"/>
            </p:cNvSpPr>
            <p:nvPr/>
          </p:nvSpPr>
          <p:spPr bwMode="auto">
            <a:xfrm flipH="1">
              <a:off x="158" y="816"/>
              <a:ext cx="862" cy="0"/>
            </a:xfrm>
            <a:prstGeom prst="line">
              <a:avLst/>
            </a:prstGeom>
            <a:noFill/>
            <a:ln w="76200">
              <a:solidFill>
                <a:srgbClr val="FF3300"/>
              </a:solidFill>
              <a:prstDash val="sysDot"/>
              <a:round/>
              <a:headEnd/>
              <a:tailEnd/>
            </a:ln>
            <a:effectLst/>
          </p:spPr>
          <p:txBody>
            <a:bodyPr/>
            <a:lstStyle/>
            <a:p>
              <a:endParaRPr lang="ar-SA"/>
            </a:p>
          </p:txBody>
        </p:sp>
        <p:sp>
          <p:nvSpPr>
            <p:cNvPr id="3085" name="Line 13"/>
            <p:cNvSpPr>
              <a:spLocks noChangeShapeType="1"/>
            </p:cNvSpPr>
            <p:nvPr/>
          </p:nvSpPr>
          <p:spPr bwMode="auto">
            <a:xfrm>
              <a:off x="1927" y="807"/>
              <a:ext cx="0" cy="227"/>
            </a:xfrm>
            <a:prstGeom prst="line">
              <a:avLst/>
            </a:prstGeom>
            <a:noFill/>
            <a:ln w="76200">
              <a:solidFill>
                <a:srgbClr val="FF3300"/>
              </a:solidFill>
              <a:round/>
              <a:headEnd/>
              <a:tailEnd type="triangle" w="med" len="med"/>
            </a:ln>
            <a:effectLst/>
          </p:spPr>
          <p:txBody>
            <a:bodyPr/>
            <a:lstStyle/>
            <a:p>
              <a:endParaRPr lang="ar-SA"/>
            </a:p>
          </p:txBody>
        </p:sp>
      </p:grpSp>
      <p:grpSp>
        <p:nvGrpSpPr>
          <p:cNvPr id="5" name="Group 25"/>
          <p:cNvGrpSpPr>
            <a:grpSpLocks/>
          </p:cNvGrpSpPr>
          <p:nvPr/>
        </p:nvGrpSpPr>
        <p:grpSpPr bwMode="auto">
          <a:xfrm>
            <a:off x="214285" y="1643063"/>
            <a:ext cx="4000527" cy="1281112"/>
            <a:chOff x="225" y="1035"/>
            <a:chExt cx="3358" cy="807"/>
          </a:xfrm>
        </p:grpSpPr>
        <p:sp>
          <p:nvSpPr>
            <p:cNvPr id="3087" name="AutoShape 15"/>
            <p:cNvSpPr>
              <a:spLocks noChangeArrowheads="1"/>
            </p:cNvSpPr>
            <p:nvPr/>
          </p:nvSpPr>
          <p:spPr bwMode="auto">
            <a:xfrm>
              <a:off x="225" y="1035"/>
              <a:ext cx="3358" cy="793"/>
            </a:xfrm>
            <a:prstGeom prst="octagon">
              <a:avLst>
                <a:gd name="adj" fmla="val 18741"/>
              </a:avLst>
            </a:prstGeom>
            <a:solidFill>
              <a:srgbClr val="FF3300"/>
            </a:solidFill>
            <a:ln w="9525">
              <a:noFill/>
              <a:miter lim="800000"/>
              <a:headEnd/>
              <a:tailEnd/>
            </a:ln>
            <a:effectLst/>
          </p:spPr>
          <p:txBody>
            <a:bodyPr wrap="none" anchor="ctr"/>
            <a:lstStyle/>
            <a:p>
              <a:endParaRPr lang="ar-SA"/>
            </a:p>
          </p:txBody>
        </p:sp>
        <p:sp>
          <p:nvSpPr>
            <p:cNvPr id="3088" name="Text Box 16"/>
            <p:cNvSpPr txBox="1">
              <a:spLocks noChangeArrowheads="1"/>
            </p:cNvSpPr>
            <p:nvPr/>
          </p:nvSpPr>
          <p:spPr bwMode="auto">
            <a:xfrm>
              <a:off x="384" y="1119"/>
              <a:ext cx="3086" cy="723"/>
            </a:xfrm>
            <a:prstGeom prst="rect">
              <a:avLst/>
            </a:prstGeom>
            <a:noFill/>
            <a:ln w="9525">
              <a:noFill/>
              <a:miter lim="800000"/>
              <a:headEnd/>
              <a:tailEnd/>
            </a:ln>
          </p:spPr>
          <p:txBody>
            <a:bodyPr/>
            <a:lstStyle/>
            <a:p>
              <a:pPr algn="ctr" rtl="0">
                <a:defRPr/>
              </a:pPr>
              <a:r>
                <a:rPr lang="ar-SA" sz="3600" b="1" dirty="0" smtClean="0">
                  <a:solidFill>
                    <a:srgbClr val="663300"/>
                  </a:solidFill>
                  <a:effectLst>
                    <a:outerShdw blurRad="38100" dist="38100" dir="2700000" algn="tl">
                      <a:srgbClr val="000000"/>
                    </a:outerShdw>
                  </a:effectLst>
                  <a:latin typeface="Arial" pitchFamily="34" charset="0"/>
                </a:rPr>
                <a:t>منهج الأنماط</a:t>
              </a:r>
            </a:p>
            <a:p>
              <a:pPr algn="ctr" rtl="0">
                <a:defRPr/>
              </a:pPr>
              <a:endParaRPr lang="en-US" sz="3600" b="1" dirty="0">
                <a:solidFill>
                  <a:srgbClr val="663300"/>
                </a:solidFill>
                <a:effectLst>
                  <a:outerShdw blurRad="38100" dist="38100" dir="2700000" algn="tl">
                    <a:srgbClr val="000000"/>
                  </a:outerShdw>
                </a:effectLst>
                <a:latin typeface="Arial" pitchFamily="34" charset="0"/>
              </a:endParaRPr>
            </a:p>
          </p:txBody>
        </p:sp>
      </p:grpSp>
      <p:sp>
        <p:nvSpPr>
          <p:cNvPr id="3089" name="Line 17"/>
          <p:cNvSpPr>
            <a:spLocks noChangeShapeType="1"/>
          </p:cNvSpPr>
          <p:nvPr/>
        </p:nvSpPr>
        <p:spPr bwMode="auto">
          <a:xfrm>
            <a:off x="3059113" y="2874964"/>
            <a:ext cx="0" cy="360362"/>
          </a:xfrm>
          <a:prstGeom prst="line">
            <a:avLst/>
          </a:prstGeom>
          <a:noFill/>
          <a:ln w="57150">
            <a:solidFill>
              <a:srgbClr val="0000FF"/>
            </a:solidFill>
            <a:round/>
            <a:headEnd/>
            <a:tailEnd type="triangle" w="med" len="med"/>
          </a:ln>
          <a:effectLst/>
        </p:spPr>
        <p:txBody>
          <a:bodyPr/>
          <a:lstStyle/>
          <a:p>
            <a:endParaRPr lang="ar-SA"/>
          </a:p>
        </p:txBody>
      </p:sp>
      <p:sp>
        <p:nvSpPr>
          <p:cNvPr id="3090" name="Text Box 18"/>
          <p:cNvSpPr txBox="1">
            <a:spLocks noChangeArrowheads="1"/>
          </p:cNvSpPr>
          <p:nvPr/>
        </p:nvSpPr>
        <p:spPr bwMode="auto">
          <a:xfrm>
            <a:off x="142845" y="3228976"/>
            <a:ext cx="4214843" cy="3414735"/>
          </a:xfrm>
          <a:prstGeom prst="rect">
            <a:avLst/>
          </a:prstGeom>
          <a:solidFill>
            <a:srgbClr val="FFFF66"/>
          </a:solidFill>
          <a:ln w="57150" cmpd="thickThin">
            <a:solidFill>
              <a:srgbClr val="0000FF"/>
            </a:solidFill>
            <a:miter lim="800000"/>
            <a:headEnd/>
            <a:tailEnd/>
          </a:ln>
        </p:spPr>
        <p:txBody>
          <a:bodyPr/>
          <a:lstStyle/>
          <a:p>
            <a:pPr marL="274638" indent="-274638"/>
            <a:r>
              <a:rPr lang="ar-SA" sz="2000" b="1" dirty="0" smtClean="0"/>
              <a:t> </a:t>
            </a:r>
            <a:r>
              <a:rPr lang="ar-SA" sz="2800" b="1" dirty="0" smtClean="0">
                <a:solidFill>
                  <a:srgbClr val="FF0000"/>
                </a:solidFill>
              </a:rPr>
              <a:t>النظر إلى السمات في شكل فئات تضم السمات المتشابهة</a:t>
            </a:r>
            <a:endParaRPr lang="en-US" sz="2800" b="1" dirty="0">
              <a:solidFill>
                <a:srgbClr val="FF0000"/>
              </a:solidFill>
              <a:latin typeface="Times New Roman" pitchFamily="18" charset="0"/>
              <a:cs typeface="Simplified Arabic" pitchFamily="2" charset="-78"/>
            </a:endParaRPr>
          </a:p>
          <a:p>
            <a:pPr marL="274638" indent="-274638"/>
            <a:r>
              <a:rPr lang="ar-SA" sz="2800" b="1" dirty="0" smtClean="0">
                <a:solidFill>
                  <a:schemeClr val="tx2"/>
                </a:solidFill>
              </a:rPr>
              <a:t>صنف “يونج“ الأشخاص إلى انطوائي أو منفتح .</a:t>
            </a:r>
          </a:p>
          <a:p>
            <a:pPr marL="274638" indent="-274638"/>
            <a:r>
              <a:rPr lang="ar-SA" sz="2800" b="1" dirty="0" smtClean="0">
                <a:solidFill>
                  <a:schemeClr val="tx2"/>
                </a:solidFill>
                <a:latin typeface="Times New Roman" pitchFamily="18" charset="0"/>
                <a:cs typeface="Simplified Arabic" pitchFamily="2" charset="-78"/>
              </a:rPr>
              <a:t>الناس لا يقفون بين طرفي نقيض .</a:t>
            </a:r>
          </a:p>
          <a:p>
            <a:pPr marL="274638" indent="-274638"/>
            <a:r>
              <a:rPr lang="ar-SA" sz="2800" b="1" dirty="0" smtClean="0">
                <a:solidFill>
                  <a:schemeClr val="tx2"/>
                </a:solidFill>
                <a:latin typeface="Times New Roman" pitchFamily="18" charset="0"/>
                <a:cs typeface="Simplified Arabic" pitchFamily="2" charset="-78"/>
              </a:rPr>
              <a:t>كلا المنهجان لم يحققا نجاحاً في التنبؤ بالسلوك نظراً لإهمال دراسة الموقف.</a:t>
            </a:r>
            <a:endParaRPr lang="en-US" sz="2800" b="1" dirty="0">
              <a:solidFill>
                <a:schemeClr val="tx2"/>
              </a:solidFill>
              <a:latin typeface="Times New Roman" pitchFamily="18" charset="0"/>
              <a:cs typeface="Simplified Arabic" pitchFamily="2" charset="-78"/>
            </a:endParaRPr>
          </a:p>
        </p:txBody>
      </p:sp>
      <p:sp>
        <p:nvSpPr>
          <p:cNvPr id="22" name="عنصر نائب للتذييل 21"/>
          <p:cNvSpPr>
            <a:spLocks noGrp="1"/>
          </p:cNvSpPr>
          <p:nvPr>
            <p:ph type="ftr" sz="quarter" idx="11"/>
          </p:nvPr>
        </p:nvSpPr>
        <p:spPr/>
        <p:txBody>
          <a:bodyPr/>
          <a:lstStyle/>
          <a:p>
            <a:r>
              <a:rPr lang="ar-SA" smtClean="0"/>
              <a:t>أ .بدرية الجهني </a:t>
            </a:r>
            <a:endParaRPr lang="ar-SA" dirty="0"/>
          </a:p>
        </p:txBody>
      </p:sp>
      <p:sp>
        <p:nvSpPr>
          <p:cNvPr id="21" name="عنصر نائب لرقم الشريحة 20"/>
          <p:cNvSpPr>
            <a:spLocks noGrp="1"/>
          </p:cNvSpPr>
          <p:nvPr>
            <p:ph type="sldNum" sz="quarter" idx="12"/>
          </p:nvPr>
        </p:nvSpPr>
        <p:spPr/>
        <p:txBody>
          <a:bodyPr/>
          <a:lstStyle/>
          <a:p>
            <a:fld id="{7EFB690D-6508-45D2-91BC-FE9A96654AC5}" type="slidenum">
              <a:rPr lang="ar-SA" smtClean="0"/>
              <a:pPr/>
              <a:t>38</a:t>
            </a:fld>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fade">
                                      <p:cBhvr>
                                        <p:cTn id="26" dur="1000"/>
                                        <p:tgtEl>
                                          <p:spTgt spid="3083"/>
                                        </p:tgtEl>
                                      </p:cBhvr>
                                    </p:animEffect>
                                    <p:anim calcmode="lin" valueType="num">
                                      <p:cBhvr>
                                        <p:cTn id="27" dur="1000" fill="hold"/>
                                        <p:tgtEl>
                                          <p:spTgt spid="3083"/>
                                        </p:tgtEl>
                                        <p:attrNameLst>
                                          <p:attrName>ppt_x</p:attrName>
                                        </p:attrNameLst>
                                      </p:cBhvr>
                                      <p:tavLst>
                                        <p:tav tm="0">
                                          <p:val>
                                            <p:strVal val="#ppt_x"/>
                                          </p:val>
                                        </p:tav>
                                        <p:tav tm="100000">
                                          <p:val>
                                            <p:strVal val="#ppt_x"/>
                                          </p:val>
                                        </p:tav>
                                      </p:tavLst>
                                    </p:anim>
                                    <p:anim calcmode="lin" valueType="num">
                                      <p:cBhvr>
                                        <p:cTn id="2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1000"/>
                                        <p:tgtEl>
                                          <p:spTgt spid="3084"/>
                                        </p:tgtEl>
                                      </p:cBhvr>
                                    </p:animEffect>
                                    <p:anim calcmode="lin" valueType="num">
                                      <p:cBhvr>
                                        <p:cTn id="34" dur="1000" fill="hold"/>
                                        <p:tgtEl>
                                          <p:spTgt spid="3084"/>
                                        </p:tgtEl>
                                        <p:attrNameLst>
                                          <p:attrName>ppt_x</p:attrName>
                                        </p:attrNameLst>
                                      </p:cBhvr>
                                      <p:tavLst>
                                        <p:tav tm="0">
                                          <p:val>
                                            <p:strVal val="#ppt_x"/>
                                          </p:val>
                                        </p:tav>
                                        <p:tav tm="100000">
                                          <p:val>
                                            <p:strVal val="#ppt_x"/>
                                          </p:val>
                                        </p:tav>
                                      </p:tavLst>
                                    </p:anim>
                                    <p:anim calcmode="lin" valueType="num">
                                      <p:cBhvr>
                                        <p:cTn id="35"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89"/>
                                        </p:tgtEl>
                                        <p:attrNameLst>
                                          <p:attrName>style.visibility</p:attrName>
                                        </p:attrNameLst>
                                      </p:cBhvr>
                                      <p:to>
                                        <p:strVal val="visible"/>
                                      </p:to>
                                    </p:set>
                                    <p:animEffect transition="in" filter="fade">
                                      <p:cBhvr>
                                        <p:cTn id="47" dur="1000"/>
                                        <p:tgtEl>
                                          <p:spTgt spid="3089"/>
                                        </p:tgtEl>
                                      </p:cBhvr>
                                    </p:animEffect>
                                    <p:anim calcmode="lin" valueType="num">
                                      <p:cBhvr>
                                        <p:cTn id="48" dur="1000" fill="hold"/>
                                        <p:tgtEl>
                                          <p:spTgt spid="3089"/>
                                        </p:tgtEl>
                                        <p:attrNameLst>
                                          <p:attrName>ppt_x</p:attrName>
                                        </p:attrNameLst>
                                      </p:cBhvr>
                                      <p:tavLst>
                                        <p:tav tm="0">
                                          <p:val>
                                            <p:strVal val="#ppt_x"/>
                                          </p:val>
                                        </p:tav>
                                        <p:tav tm="100000">
                                          <p:val>
                                            <p:strVal val="#ppt_x"/>
                                          </p:val>
                                        </p:tav>
                                      </p:tavLst>
                                    </p:anim>
                                    <p:anim calcmode="lin" valueType="num">
                                      <p:cBhvr>
                                        <p:cTn id="4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90"/>
                                        </p:tgtEl>
                                        <p:attrNameLst>
                                          <p:attrName>style.visibility</p:attrName>
                                        </p:attrNameLst>
                                      </p:cBhvr>
                                      <p:to>
                                        <p:strVal val="visible"/>
                                      </p:to>
                                    </p:set>
                                    <p:animEffect transition="in" filter="fade">
                                      <p:cBhvr>
                                        <p:cTn id="54" dur="1000"/>
                                        <p:tgtEl>
                                          <p:spTgt spid="3090"/>
                                        </p:tgtEl>
                                      </p:cBhvr>
                                    </p:animEffect>
                                    <p:anim calcmode="lin" valueType="num">
                                      <p:cBhvr>
                                        <p:cTn id="55" dur="1000" fill="hold"/>
                                        <p:tgtEl>
                                          <p:spTgt spid="3090"/>
                                        </p:tgtEl>
                                        <p:attrNameLst>
                                          <p:attrName>ppt_x</p:attrName>
                                        </p:attrNameLst>
                                      </p:cBhvr>
                                      <p:tavLst>
                                        <p:tav tm="0">
                                          <p:val>
                                            <p:strVal val="#ppt_x"/>
                                          </p:val>
                                        </p:tav>
                                        <p:tav tm="100000">
                                          <p:val>
                                            <p:strVal val="#ppt_x"/>
                                          </p:val>
                                        </p:tav>
                                      </p:tavLst>
                                    </p:anim>
                                    <p:anim calcmode="lin" valueType="num">
                                      <p:cBhvr>
                                        <p:cTn id="5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3089" grpId="0" animBg="1"/>
      <p:bldP spid="30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609600" indent="-609600" algn="ctr">
              <a:lnSpc>
                <a:spcPct val="80000"/>
              </a:lnSpc>
              <a:buFont typeface="Wingdings" pitchFamily="2" charset="2"/>
              <a:buNone/>
            </a:pPr>
            <a:r>
              <a:rPr lang="ar-SA" sz="4400" b="1" dirty="0" smtClean="0"/>
              <a:t>نظريات تطور الشخصية </a:t>
            </a:r>
          </a:p>
          <a:p>
            <a:pPr marL="609600" indent="-609600" algn="ctr">
              <a:lnSpc>
                <a:spcPct val="80000"/>
              </a:lnSpc>
              <a:buFont typeface="Wingdings" pitchFamily="2" charset="2"/>
              <a:buNone/>
            </a:pPr>
            <a:r>
              <a:rPr lang="ar-SA" sz="4400" b="1" dirty="0" smtClean="0"/>
              <a:t> ( </a:t>
            </a:r>
            <a:r>
              <a:rPr lang="ar-SA" sz="4400" b="1" dirty="0" err="1" smtClean="0">
                <a:solidFill>
                  <a:schemeClr val="tx2">
                    <a:lumMod val="75000"/>
                  </a:schemeClr>
                </a:solidFill>
              </a:rPr>
              <a:t>فرويد</a:t>
            </a:r>
            <a:r>
              <a:rPr lang="ar-SA" sz="4400" b="1" dirty="0" smtClean="0">
                <a:solidFill>
                  <a:schemeClr val="tx2">
                    <a:lumMod val="75000"/>
                  </a:schemeClr>
                </a:solidFill>
              </a:rPr>
              <a:t> + أر يكسون + </a:t>
            </a:r>
            <a:r>
              <a:rPr lang="ar-SA" sz="4400" b="1" dirty="0" err="1" smtClean="0">
                <a:solidFill>
                  <a:schemeClr val="tx2">
                    <a:lumMod val="75000"/>
                  </a:schemeClr>
                </a:solidFill>
              </a:rPr>
              <a:t>ارجيرس</a:t>
            </a:r>
            <a:r>
              <a:rPr lang="ar-SA" sz="4400" b="1" dirty="0" smtClean="0">
                <a:solidFill>
                  <a:schemeClr val="tx2">
                    <a:lumMod val="75000"/>
                  </a:schemeClr>
                </a:solidFill>
              </a:rPr>
              <a:t> ) </a:t>
            </a:r>
            <a:endParaRPr lang="ar-SA" sz="4400" b="1"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39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143001"/>
          </a:xfrm>
        </p:spPr>
        <p:txBody>
          <a:bodyPr rtlCol="1">
            <a:normAutofit/>
          </a:bodyPr>
          <a:lstStyle/>
          <a:p>
            <a:pPr eaLnBrk="1" fontAlgn="auto" hangingPunct="1">
              <a:spcAft>
                <a:spcPts val="0"/>
              </a:spcAft>
              <a:defRPr/>
            </a:pPr>
            <a:r>
              <a:rPr lang="ar-SA" sz="4800" b="1" dirty="0" smtClean="0">
                <a:solidFill>
                  <a:schemeClr val="tx2">
                    <a:lumMod val="75000"/>
                  </a:schemeClr>
                </a:solidFill>
                <a:effectLst>
                  <a:outerShdw blurRad="38100" dist="38100" dir="2700000" algn="tl">
                    <a:srgbClr val="000000">
                      <a:alpha val="43137"/>
                    </a:srgbClr>
                  </a:outerShdw>
                </a:effectLst>
              </a:rPr>
              <a:t>تعريف السلوك التنظيمي </a:t>
            </a:r>
          </a:p>
        </p:txBody>
      </p:sp>
      <p:graphicFrame>
        <p:nvGraphicFramePr>
          <p:cNvPr id="6" name="عنصر نائب للمحتوى 5"/>
          <p:cNvGraphicFramePr>
            <a:graphicFrameLocks noGrp="1"/>
          </p:cNvGraphicFramePr>
          <p:nvPr>
            <p:ph idx="1"/>
          </p:nvPr>
        </p:nvGraphicFramePr>
        <p:xfrm>
          <a:off x="457200" y="1000108"/>
          <a:ext cx="82296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4</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sz="4800" b="1" dirty="0" err="1" smtClean="0">
                <a:solidFill>
                  <a:schemeClr val="tx2">
                    <a:lumMod val="75000"/>
                  </a:schemeClr>
                </a:solidFill>
                <a:effectLst>
                  <a:outerShdw blurRad="38100" dist="38100" dir="2700000" algn="tl">
                    <a:srgbClr val="000000">
                      <a:alpha val="43137"/>
                    </a:srgbClr>
                  </a:outerShdw>
                </a:effectLst>
                <a:latin typeface="Tahoma" pitchFamily="34" charset="0"/>
              </a:rPr>
              <a:t>فرويد</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a:lnSpc>
                <a:spcPct val="120000"/>
              </a:lnSpc>
              <a:buFont typeface="Wingdings" pitchFamily="2" charset="2"/>
              <a:buChar char="§"/>
              <a:defRPr/>
            </a:pPr>
            <a:r>
              <a:rPr lang="ar-SA" b="1" dirty="0" smtClean="0">
                <a:solidFill>
                  <a:schemeClr val="tx2">
                    <a:lumMod val="75000"/>
                  </a:schemeClr>
                </a:solidFill>
              </a:rPr>
              <a:t>الإنسان ليس في كامل التحكم العقلاني لسلوكه فهناك </a:t>
            </a:r>
            <a:r>
              <a:rPr lang="ar-SA" b="1" dirty="0" err="1" smtClean="0">
                <a:solidFill>
                  <a:schemeClr val="tx2">
                    <a:lumMod val="75000"/>
                  </a:schemeClr>
                </a:solidFill>
              </a:rPr>
              <a:t>تأثيرللاشعور</a:t>
            </a:r>
            <a:endParaRPr lang="ar-SA" b="1" dirty="0" smtClean="0">
              <a:solidFill>
                <a:schemeClr val="tx2">
                  <a:lumMod val="75000"/>
                </a:schemeClr>
              </a:solidFill>
            </a:endParaRPr>
          </a:p>
          <a:p>
            <a:pPr>
              <a:lnSpc>
                <a:spcPct val="120000"/>
              </a:lnSpc>
              <a:buFont typeface="Wingdings" pitchFamily="2" charset="2"/>
              <a:buChar char="§"/>
              <a:defRPr/>
            </a:pPr>
            <a:r>
              <a:rPr lang="ar-SA" sz="3600" b="1" dirty="0" smtClean="0">
                <a:solidFill>
                  <a:schemeClr val="tx2">
                    <a:lumMod val="75000"/>
                  </a:schemeClr>
                </a:solidFill>
              </a:rPr>
              <a:t>الشخصية تتكون من ثلاثة عناصر</a:t>
            </a:r>
            <a:endParaRPr lang="ar-SA" sz="3600" b="1" dirty="0" smtClean="0">
              <a:solidFill>
                <a:schemeClr val="tx2">
                  <a:lumMod val="75000"/>
                </a:schemeClr>
              </a:solidFill>
              <a:latin typeface="Tahoma" pitchFamily="34" charset="0"/>
            </a:endParaRPr>
          </a:p>
        </p:txBody>
      </p:sp>
      <p:sp>
        <p:nvSpPr>
          <p:cNvPr id="17" name="عنصر نائب للتذييل 16"/>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40</a:t>
            </a:fld>
            <a:endParaRPr lang="ar-SA"/>
          </a:p>
        </p:txBody>
      </p:sp>
      <p:sp>
        <p:nvSpPr>
          <p:cNvPr id="4" name=" 3"/>
          <p:cNvSpPr/>
          <p:nvPr/>
        </p:nvSpPr>
        <p:spPr>
          <a:xfrm>
            <a:off x="857224" y="2538414"/>
            <a:ext cx="6858047" cy="4319586"/>
          </a:xfrm>
          <a:prstGeom prst="funnel">
            <a:avLst/>
          </a:pr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grpSp>
        <p:nvGrpSpPr>
          <p:cNvPr id="5" name="مجموعة 4"/>
          <p:cNvGrpSpPr/>
          <p:nvPr/>
        </p:nvGrpSpPr>
        <p:grpSpPr>
          <a:xfrm>
            <a:off x="4071934" y="2500306"/>
            <a:ext cx="2500330" cy="2107408"/>
            <a:chOff x="4143375" y="409670"/>
            <a:chExt cx="1821656" cy="1821656"/>
          </a:xfrm>
          <a:scene3d>
            <a:camera prst="orthographicFront"/>
            <a:lightRig rig="flat" dir="t"/>
          </a:scene3d>
        </p:grpSpPr>
        <p:sp>
          <p:nvSpPr>
            <p:cNvPr id="6" name="شكل بيضاوي 5"/>
            <p:cNvSpPr/>
            <p:nvPr/>
          </p:nvSpPr>
          <p:spPr>
            <a:xfrm>
              <a:off x="4143375" y="409670"/>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7" name="شكل بيضاوي 4"/>
            <p:cNvSpPr/>
            <p:nvPr/>
          </p:nvSpPr>
          <p:spPr>
            <a:xfrm>
              <a:off x="4410151" y="676445"/>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600" b="1" kern="1200" dirty="0" smtClean="0"/>
                <a:t>الجانب اللاشعوري </a:t>
              </a:r>
              <a:r>
                <a:rPr lang="ar-SA" sz="3600" b="1" kern="1200" dirty="0" err="1" smtClean="0"/>
                <a:t>الهو</a:t>
              </a:r>
              <a:r>
                <a:rPr lang="ar-SA" sz="3600" b="1" kern="1200" dirty="0" smtClean="0"/>
                <a:t> </a:t>
              </a:r>
              <a:r>
                <a:rPr lang="en-US" sz="3600" b="1" kern="1200" dirty="0" smtClean="0"/>
                <a:t>ID</a:t>
              </a:r>
              <a:endParaRPr lang="en-US" sz="3600" b="1" kern="1200" dirty="0"/>
            </a:p>
          </p:txBody>
        </p:sp>
      </p:grpSp>
      <p:grpSp>
        <p:nvGrpSpPr>
          <p:cNvPr id="8" name="مجموعة 7"/>
          <p:cNvGrpSpPr/>
          <p:nvPr/>
        </p:nvGrpSpPr>
        <p:grpSpPr>
          <a:xfrm>
            <a:off x="1428728" y="2571744"/>
            <a:ext cx="2607474" cy="2035970"/>
            <a:chOff x="2281237" y="850106"/>
            <a:chExt cx="1821656" cy="1821656"/>
          </a:xfrm>
          <a:scene3d>
            <a:camera prst="orthographicFront"/>
            <a:lightRig rig="flat" dir="t"/>
          </a:scene3d>
        </p:grpSpPr>
        <p:sp>
          <p:nvSpPr>
            <p:cNvPr id="9" name="شكل بيضاوي 8"/>
            <p:cNvSpPr/>
            <p:nvPr/>
          </p:nvSpPr>
          <p:spPr>
            <a:xfrm>
              <a:off x="2281237" y="850106"/>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0" name="شكل بيضاوي 4"/>
            <p:cNvSpPr/>
            <p:nvPr/>
          </p:nvSpPr>
          <p:spPr>
            <a:xfrm>
              <a:off x="2352675" y="1116881"/>
              <a:ext cx="1483442"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600" b="1" dirty="0" smtClean="0"/>
                <a:t>الأنا </a:t>
              </a:r>
              <a:r>
                <a:rPr lang="ar-SA" sz="3600" b="1" dirty="0" err="1" smtClean="0"/>
                <a:t>أوالذات</a:t>
              </a:r>
              <a:r>
                <a:rPr lang="ar-SA" sz="3600" b="1" dirty="0" smtClean="0"/>
                <a:t> </a:t>
              </a:r>
              <a:r>
                <a:rPr lang="en-US" sz="3600" b="1" dirty="0" smtClean="0"/>
                <a:t>Ego</a:t>
              </a:r>
              <a:endParaRPr lang="en-US" sz="3600" b="1" kern="1200" dirty="0"/>
            </a:p>
          </p:txBody>
        </p:sp>
      </p:grpSp>
      <p:grpSp>
        <p:nvGrpSpPr>
          <p:cNvPr id="11" name="مجموعة 13"/>
          <p:cNvGrpSpPr/>
          <p:nvPr/>
        </p:nvGrpSpPr>
        <p:grpSpPr>
          <a:xfrm>
            <a:off x="2786051" y="4214818"/>
            <a:ext cx="2786082" cy="2428891"/>
            <a:chOff x="3581400" y="2209794"/>
            <a:chExt cx="1821656" cy="1821656"/>
          </a:xfrm>
          <a:scene3d>
            <a:camera prst="orthographicFront"/>
            <a:lightRig rig="flat" dir="t"/>
          </a:scene3d>
        </p:grpSpPr>
        <p:sp>
          <p:nvSpPr>
            <p:cNvPr id="15" name="شكل بيضاوي 14"/>
            <p:cNvSpPr/>
            <p:nvPr/>
          </p:nvSpPr>
          <p:spPr>
            <a:xfrm>
              <a:off x="3581400" y="2209794"/>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شكل بيضاوي 4"/>
            <p:cNvSpPr/>
            <p:nvPr/>
          </p:nvSpPr>
          <p:spPr>
            <a:xfrm>
              <a:off x="3848176" y="2476569"/>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4000" b="1" kern="1200" dirty="0" smtClean="0"/>
                <a:t>الذات العليا</a:t>
              </a:r>
            </a:p>
            <a:p>
              <a:pPr lvl="0" algn="ctr" defTabSz="800100">
                <a:lnSpc>
                  <a:spcPct val="90000"/>
                </a:lnSpc>
                <a:spcBef>
                  <a:spcPct val="0"/>
                </a:spcBef>
                <a:spcAft>
                  <a:spcPct val="35000"/>
                </a:spcAft>
              </a:pPr>
              <a:r>
                <a:rPr lang="en-US" sz="3600" b="1" dirty="0" smtClean="0"/>
                <a:t>Superego</a:t>
              </a:r>
              <a:endParaRPr lang="en-US" sz="3600" b="1" kern="1200" dirty="0"/>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25"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3">
                                            <p:txEl>
                                              <p:pRg st="0" end="0"/>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1"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2"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5"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6"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7" dur="2000" decel="50000">
                                          <p:stCondLst>
                                            <p:cond delay="0"/>
                                          </p:stCondLst>
                                        </p:cTn>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609600" indent="-609600" algn="ctr">
              <a:lnSpc>
                <a:spcPct val="80000"/>
              </a:lnSpc>
              <a:buFont typeface="Wingdings" pitchFamily="2" charset="2"/>
              <a:buChar char="§"/>
            </a:pPr>
            <a:r>
              <a:rPr lang="ar-SA" sz="3600" b="1" dirty="0" smtClean="0">
                <a:solidFill>
                  <a:schemeClr val="tx2">
                    <a:lumMod val="75000"/>
                  </a:schemeClr>
                </a:solidFill>
              </a:rPr>
              <a:t>الصراع والتعارض الداخلي بين تلك العناصر يحدث عدم توازن وتوتر داخل النفس البشرية .</a:t>
            </a:r>
          </a:p>
          <a:p>
            <a:pPr marL="609600" indent="-609600" algn="ctr">
              <a:lnSpc>
                <a:spcPct val="80000"/>
              </a:lnSpc>
              <a:buNone/>
            </a:pPr>
            <a:endParaRPr lang="ar-SA" sz="3600" b="1" dirty="0" smtClean="0">
              <a:solidFill>
                <a:schemeClr val="tx2">
                  <a:lumMod val="75000"/>
                </a:schemeClr>
              </a:solidFill>
            </a:endParaRPr>
          </a:p>
          <a:p>
            <a:pPr marL="609600" indent="-609600" algn="ctr">
              <a:lnSpc>
                <a:spcPct val="80000"/>
              </a:lnSpc>
              <a:buFont typeface="Wingdings" pitchFamily="2" charset="2"/>
              <a:buChar char="§"/>
            </a:pPr>
            <a:r>
              <a:rPr lang="ar-SA" sz="3600" b="1" dirty="0" smtClean="0">
                <a:solidFill>
                  <a:schemeClr val="tx2">
                    <a:lumMod val="75000"/>
                  </a:schemeClr>
                </a:solidFill>
              </a:rPr>
              <a:t>المشاكل العاطفية تقع أصلاً في اللاشعور.</a:t>
            </a:r>
          </a:p>
          <a:p>
            <a:pPr marL="609600" indent="-609600" algn="ctr">
              <a:lnSpc>
                <a:spcPct val="80000"/>
              </a:lnSpc>
              <a:buNone/>
            </a:pPr>
            <a:endParaRPr lang="ar-SA" sz="3600" b="1" dirty="0" smtClean="0">
              <a:solidFill>
                <a:schemeClr val="tx2">
                  <a:lumMod val="75000"/>
                </a:schemeClr>
              </a:solidFill>
            </a:endParaRPr>
          </a:p>
          <a:p>
            <a:pPr marL="609600" indent="-609600" algn="ctr">
              <a:lnSpc>
                <a:spcPct val="80000"/>
              </a:lnSpc>
              <a:buFont typeface="Wingdings" pitchFamily="2" charset="2"/>
              <a:buChar char="§"/>
            </a:pPr>
            <a:r>
              <a:rPr lang="ar-SA" sz="3600" b="1" dirty="0" smtClean="0">
                <a:solidFill>
                  <a:schemeClr val="tx2">
                    <a:lumMod val="75000"/>
                  </a:schemeClr>
                </a:solidFill>
              </a:rPr>
              <a:t>يمر الإنسان في ثلاث مراحل تطور والشخصية لدى </a:t>
            </a:r>
            <a:r>
              <a:rPr lang="ar-SA" sz="3600" b="1" dirty="0" err="1" smtClean="0">
                <a:solidFill>
                  <a:schemeClr val="tx2">
                    <a:lumMod val="75000"/>
                  </a:schemeClr>
                </a:solidFill>
              </a:rPr>
              <a:t>فرويد</a:t>
            </a:r>
            <a:r>
              <a:rPr lang="ar-SA" sz="3600" b="1" dirty="0" smtClean="0">
                <a:solidFill>
                  <a:schemeClr val="tx2">
                    <a:lumMod val="75000"/>
                  </a:schemeClr>
                </a:solidFill>
              </a:rPr>
              <a:t> تكتمل وتتجمد قبل مرحلة البلوغ .</a:t>
            </a:r>
            <a:endParaRPr lang="ar-SA" sz="3600" b="1"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41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sz="4800" b="1" dirty="0" smtClean="0">
                <a:solidFill>
                  <a:schemeClr val="tx2">
                    <a:lumMod val="75000"/>
                  </a:schemeClr>
                </a:solidFill>
              </a:rPr>
              <a:t>نظرية </a:t>
            </a:r>
            <a:r>
              <a:rPr lang="ar-SA" sz="4800" b="1" dirty="0" err="1" smtClean="0">
                <a:solidFill>
                  <a:schemeClr val="tx2">
                    <a:lumMod val="75000"/>
                  </a:schemeClr>
                </a:solidFill>
              </a:rPr>
              <a:t>أريكسون</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8"/>
            <a:ext cx="9144000" cy="5500701"/>
          </a:xfrm>
        </p:spPr>
        <p:txBody>
          <a:bodyPr>
            <a:noAutofit/>
          </a:bodyPr>
          <a:lstStyle/>
          <a:p>
            <a:pPr algn="ctr">
              <a:lnSpc>
                <a:spcPct val="150000"/>
              </a:lnSpc>
              <a:spcBef>
                <a:spcPct val="0"/>
              </a:spcBef>
              <a:buNone/>
              <a:defRPr/>
            </a:pPr>
            <a:r>
              <a:rPr lang="ar-SA" sz="3600" b="1" dirty="0" smtClean="0">
                <a:solidFill>
                  <a:schemeClr val="bg1"/>
                </a:solidFill>
              </a:rPr>
              <a:t>تمر </a:t>
            </a:r>
            <a:r>
              <a:rPr lang="ar-SA" sz="3600" b="1" dirty="0" smtClean="0">
                <a:solidFill>
                  <a:schemeClr val="tx2">
                    <a:lumMod val="75000"/>
                  </a:schemeClr>
                </a:solidFill>
              </a:rPr>
              <a:t>الشخصية لدى </a:t>
            </a:r>
            <a:r>
              <a:rPr lang="ar-SA" sz="3600" b="1" dirty="0" err="1" smtClean="0">
                <a:solidFill>
                  <a:schemeClr val="tx2">
                    <a:lumMod val="75000"/>
                  </a:schemeClr>
                </a:solidFill>
              </a:rPr>
              <a:t>أريكسون</a:t>
            </a:r>
            <a:r>
              <a:rPr lang="ar-SA" sz="3600" b="1" dirty="0" smtClean="0">
                <a:solidFill>
                  <a:schemeClr val="tx2">
                    <a:lumMod val="75000"/>
                  </a:schemeClr>
                </a:solidFill>
              </a:rPr>
              <a:t> بثمانية مراحل : </a:t>
            </a:r>
          </a:p>
          <a:p>
            <a:pPr algn="ctr">
              <a:lnSpc>
                <a:spcPct val="150000"/>
              </a:lnSpc>
              <a:spcBef>
                <a:spcPct val="0"/>
              </a:spcBef>
              <a:buNone/>
              <a:defRPr/>
            </a:pPr>
            <a:r>
              <a:rPr lang="ar-SA" dirty="0" smtClean="0">
                <a:solidFill>
                  <a:schemeClr val="tx2">
                    <a:lumMod val="75000"/>
                  </a:schemeClr>
                </a:solidFill>
                <a:latin typeface="Tahoma" pitchFamily="34" charset="0"/>
              </a:rPr>
              <a:t>1- </a:t>
            </a:r>
            <a:r>
              <a:rPr lang="ar-SA" b="1" dirty="0" smtClean="0">
                <a:solidFill>
                  <a:schemeClr val="tx2">
                    <a:lumMod val="75000"/>
                  </a:schemeClr>
                </a:solidFill>
              </a:rPr>
              <a:t>الرضاعة           مرحلتين الأولى + المتأخرة  ( 1- 3سنوات </a:t>
            </a:r>
            <a:r>
              <a:rPr lang="ar-SA" b="1" dirty="0" smtClean="0">
                <a:solidFill>
                  <a:schemeClr val="tx2">
                    <a:lumMod val="75000"/>
                  </a:schemeClr>
                </a:solidFill>
              </a:rPr>
              <a:t>)</a:t>
            </a:r>
            <a:endParaRPr lang="ar-SA" b="1" dirty="0" smtClean="0">
              <a:solidFill>
                <a:schemeClr val="tx2">
                  <a:lumMod val="75000"/>
                </a:schemeClr>
              </a:solidFill>
            </a:endParaRPr>
          </a:p>
          <a:p>
            <a:pPr algn="ctr">
              <a:lnSpc>
                <a:spcPct val="150000"/>
              </a:lnSpc>
              <a:spcBef>
                <a:spcPct val="0"/>
              </a:spcBef>
              <a:buNone/>
              <a:defRPr/>
            </a:pPr>
            <a:endParaRPr lang="ar-SA" b="1" dirty="0" smtClean="0">
              <a:solidFill>
                <a:schemeClr val="tx2">
                  <a:lumMod val="75000"/>
                </a:schemeClr>
              </a:solidFill>
              <a:latin typeface="Tahoma" pitchFamily="34" charset="0"/>
            </a:endParaRPr>
          </a:p>
          <a:p>
            <a:pPr algn="ctr">
              <a:lnSpc>
                <a:spcPct val="150000"/>
              </a:lnSpc>
              <a:spcBef>
                <a:spcPct val="0"/>
              </a:spcBef>
              <a:buNone/>
              <a:defRPr/>
            </a:pPr>
            <a:r>
              <a:rPr lang="ar-SA" b="1" dirty="0" smtClean="0">
                <a:solidFill>
                  <a:schemeClr val="tx2">
                    <a:lumMod val="75000"/>
                  </a:schemeClr>
                </a:solidFill>
                <a:latin typeface="Tahoma" pitchFamily="34" charset="0"/>
              </a:rPr>
              <a:t>2- </a:t>
            </a:r>
            <a:r>
              <a:rPr lang="ar-SA" b="1" dirty="0" smtClean="0">
                <a:solidFill>
                  <a:schemeClr val="tx2">
                    <a:lumMod val="75000"/>
                  </a:schemeClr>
                </a:solidFill>
              </a:rPr>
              <a:t>الطفولة             ثلاث مراحل ( أولية + متوسطة + متأخرة )  ( 4 - 20  سنة ) </a:t>
            </a:r>
            <a:r>
              <a:rPr lang="ar-SA" b="1" dirty="0" smtClean="0">
                <a:solidFill>
                  <a:schemeClr val="tx2">
                    <a:lumMod val="75000"/>
                  </a:schemeClr>
                </a:solidFill>
                <a:latin typeface="Tahoma" pitchFamily="34" charset="0"/>
              </a:rPr>
              <a:t>.</a:t>
            </a:r>
          </a:p>
          <a:p>
            <a:pPr algn="ctr">
              <a:lnSpc>
                <a:spcPct val="150000"/>
              </a:lnSpc>
              <a:spcBef>
                <a:spcPct val="0"/>
              </a:spcBef>
              <a:buNone/>
              <a:defRPr/>
            </a:pPr>
            <a:r>
              <a:rPr lang="ar-SA" b="1" dirty="0" smtClean="0">
                <a:solidFill>
                  <a:schemeClr val="tx2">
                    <a:lumMod val="75000"/>
                  </a:schemeClr>
                </a:solidFill>
                <a:latin typeface="Tahoma" pitchFamily="34" charset="0"/>
              </a:rPr>
              <a:t>3- </a:t>
            </a:r>
            <a:r>
              <a:rPr lang="ar-SA" b="1" dirty="0" smtClean="0">
                <a:solidFill>
                  <a:schemeClr val="tx2">
                    <a:lumMod val="75000"/>
                  </a:schemeClr>
                </a:solidFill>
              </a:rPr>
              <a:t>الرجولة         ثلاث مراحل ( الأولى + المتوسطة + المتأخرة )                     ( 20 - 65 فأكثر ) . </a:t>
            </a:r>
            <a:endParaRPr lang="ar-SA" b="1" dirty="0" smtClean="0">
              <a:solidFill>
                <a:schemeClr val="tx2">
                  <a:lumMod val="75000"/>
                </a:schemeClr>
              </a:solidFill>
              <a:latin typeface="Tahoma" pitchFamily="34" charset="0"/>
            </a:endParaRPr>
          </a:p>
        </p:txBody>
      </p:sp>
      <p:sp>
        <p:nvSpPr>
          <p:cNvPr id="10" name="عنصر نائب للتذييل 9"/>
          <p:cNvSpPr>
            <a:spLocks noGrp="1"/>
          </p:cNvSpPr>
          <p:nvPr>
            <p:ph type="ftr" sz="quarter" idx="11"/>
          </p:nvPr>
        </p:nvSpPr>
        <p:spPr/>
        <p:txBody>
          <a:bodyPr/>
          <a:lstStyle/>
          <a:p>
            <a:r>
              <a:rPr lang="ar-SA" smtClean="0"/>
              <a:t>أ .بدرية الجهني </a:t>
            </a:r>
            <a:endParaRPr lang="ar-SA"/>
          </a:p>
        </p:txBody>
      </p:sp>
      <p:sp>
        <p:nvSpPr>
          <p:cNvPr id="9" name="عنصر نائب لرقم الشريحة 8"/>
          <p:cNvSpPr>
            <a:spLocks noGrp="1"/>
          </p:cNvSpPr>
          <p:nvPr>
            <p:ph type="sldNum" sz="quarter" idx="12"/>
          </p:nvPr>
        </p:nvSpPr>
        <p:spPr/>
        <p:txBody>
          <a:bodyPr/>
          <a:lstStyle/>
          <a:p>
            <a:fld id="{7EFB690D-6508-45D2-91BC-FE9A96654AC5}" type="slidenum">
              <a:rPr lang="ar-SA" smtClean="0"/>
              <a:pPr/>
              <a:t>42</a:t>
            </a:fld>
            <a:endParaRPr lang="ar-SA"/>
          </a:p>
        </p:txBody>
      </p:sp>
      <p:sp>
        <p:nvSpPr>
          <p:cNvPr id="4" name="سهم مخطط إلى اليمين 3"/>
          <p:cNvSpPr/>
          <p:nvPr/>
        </p:nvSpPr>
        <p:spPr>
          <a:xfrm rot="10800000">
            <a:off x="6572264" y="5286388"/>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سهم مخطط إلى اليمين 6"/>
          <p:cNvSpPr/>
          <p:nvPr/>
        </p:nvSpPr>
        <p:spPr>
          <a:xfrm rot="10800000">
            <a:off x="6357950" y="2357430"/>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سهم مخطط إلى اليمين 7"/>
          <p:cNvSpPr/>
          <p:nvPr/>
        </p:nvSpPr>
        <p:spPr>
          <a:xfrm rot="10800000">
            <a:off x="6429388" y="3786190"/>
            <a:ext cx="831537" cy="402909"/>
          </a:xfrm>
          <a:prstGeom prst="stripedRightArrow">
            <a:avLst>
              <a:gd name="adj1" fmla="val 429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 </a:t>
            </a:r>
            <a:br>
              <a:rPr lang="ar-SA" dirty="0" smtClean="0"/>
            </a:br>
            <a:endParaRPr lang="ar-SA" dirty="0"/>
          </a:p>
        </p:txBody>
      </p:sp>
      <p:sp>
        <p:nvSpPr>
          <p:cNvPr id="3" name="عنصر نائب للمحتوى 2"/>
          <p:cNvSpPr>
            <a:spLocks noGrp="1"/>
          </p:cNvSpPr>
          <p:nvPr>
            <p:ph idx="1"/>
          </p:nvPr>
        </p:nvSpPr>
        <p:spPr>
          <a:xfrm>
            <a:off x="457200" y="1600201"/>
            <a:ext cx="8472518" cy="4525963"/>
          </a:xfrm>
        </p:spPr>
        <p:txBody>
          <a:bodyPr>
            <a:normAutofit/>
          </a:bodyPr>
          <a:lstStyle/>
          <a:p>
            <a:pPr>
              <a:lnSpc>
                <a:spcPct val="90000"/>
              </a:lnSpc>
              <a:buSzPct val="136000"/>
              <a:buFont typeface="Calibri" pitchFamily="34" charset="0"/>
              <a:buChar char="×"/>
            </a:pPr>
            <a:r>
              <a:rPr lang="ar-SA" b="1" dirty="0" smtClean="0">
                <a:solidFill>
                  <a:schemeClr val="tx2">
                    <a:lumMod val="75000"/>
                  </a:schemeClr>
                </a:solidFill>
                <a:effectLst>
                  <a:outerShdw blurRad="38100" dist="38100" dir="2700000" algn="tl">
                    <a:srgbClr val="000000">
                      <a:alpha val="43137"/>
                    </a:srgbClr>
                  </a:outerShdw>
                </a:effectLst>
              </a:rPr>
              <a:t>يختلف مع </a:t>
            </a:r>
            <a:r>
              <a:rPr lang="ar-SA" b="1" dirty="0" err="1" smtClean="0">
                <a:solidFill>
                  <a:schemeClr val="tx2">
                    <a:lumMod val="75000"/>
                  </a:schemeClr>
                </a:solidFill>
                <a:effectLst>
                  <a:outerShdw blurRad="38100" dist="38100" dir="2700000" algn="tl">
                    <a:srgbClr val="000000">
                      <a:alpha val="43137"/>
                    </a:srgbClr>
                  </a:outerShdw>
                </a:effectLst>
              </a:rPr>
              <a:t>فرويد</a:t>
            </a:r>
            <a:r>
              <a:rPr lang="ar-SA" b="1" dirty="0" smtClean="0">
                <a:solidFill>
                  <a:schemeClr val="tx2">
                    <a:lumMod val="75000"/>
                  </a:schemeClr>
                </a:solidFill>
                <a:effectLst>
                  <a:outerShdw blurRad="38100" dist="38100" dir="2700000" algn="tl">
                    <a:srgbClr val="000000">
                      <a:alpha val="43137"/>
                    </a:srgbClr>
                  </a:outerShdw>
                </a:effectLst>
              </a:rPr>
              <a:t> في اعتقاده بصعوبة تطور الشخصية بعد سن الطفولة ولكنها في نظرة تتطور وتتغير بعد سن الشباب .</a:t>
            </a:r>
          </a:p>
          <a:p>
            <a:pPr>
              <a:lnSpc>
                <a:spcPct val="90000"/>
              </a:lnSpc>
              <a:buFont typeface="Wingdings" pitchFamily="2" charset="2"/>
              <a:buNone/>
            </a:pPr>
            <a:endParaRPr lang="ar-SA" b="1" dirty="0" smtClean="0">
              <a:solidFill>
                <a:schemeClr val="tx2">
                  <a:lumMod val="75000"/>
                </a:schemeClr>
              </a:solidFill>
            </a:endParaRPr>
          </a:p>
          <a:p>
            <a:pPr>
              <a:lnSpc>
                <a:spcPct val="90000"/>
              </a:lnSpc>
              <a:buSzPct val="130000"/>
              <a:buFont typeface="Wingdings" pitchFamily="2" charset="2"/>
              <a:buChar char="ü"/>
            </a:pPr>
            <a:r>
              <a:rPr lang="ar-SA" b="1" dirty="0" smtClean="0">
                <a:solidFill>
                  <a:schemeClr val="tx2">
                    <a:lumMod val="75000"/>
                  </a:schemeClr>
                </a:solidFill>
                <a:effectLst>
                  <a:outerShdw blurRad="38100" dist="38100" dir="2700000" algn="tl">
                    <a:srgbClr val="000000">
                      <a:alpha val="43137"/>
                    </a:srgbClr>
                  </a:outerShdw>
                </a:effectLst>
              </a:rPr>
              <a:t>يتفق مع </a:t>
            </a:r>
            <a:r>
              <a:rPr lang="ar-SA" b="1" dirty="0" err="1" smtClean="0">
                <a:solidFill>
                  <a:schemeClr val="tx2">
                    <a:lumMod val="75000"/>
                  </a:schemeClr>
                </a:solidFill>
                <a:effectLst>
                  <a:outerShdw blurRad="38100" dist="38100" dir="2700000" algn="tl">
                    <a:srgbClr val="000000">
                      <a:alpha val="43137"/>
                    </a:srgbClr>
                  </a:outerShdw>
                </a:effectLst>
              </a:rPr>
              <a:t>فرويد</a:t>
            </a:r>
            <a:r>
              <a:rPr lang="ar-SA" b="1" dirty="0" smtClean="0">
                <a:solidFill>
                  <a:schemeClr val="tx2">
                    <a:lumMod val="75000"/>
                  </a:schemeClr>
                </a:solidFill>
                <a:effectLst>
                  <a:outerShdw blurRad="38100" dist="38100" dir="2700000" algn="tl">
                    <a:srgbClr val="000000">
                      <a:alpha val="43137"/>
                    </a:srgbClr>
                  </a:outerShdw>
                </a:effectLst>
              </a:rPr>
              <a:t> في أن عدم نجاح الفرد في التأقلم لمتطلبات كل مرحلة سيعيق تطور الشخصية ويؤدي للقلق والتوتر النفسي . </a:t>
            </a:r>
          </a:p>
          <a:p>
            <a:pPr>
              <a:lnSpc>
                <a:spcPct val="90000"/>
              </a:lnSpc>
            </a:pPr>
            <a:endParaRPr lang="ar-SA" b="1" dirty="0" smtClean="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43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5300" b="1" dirty="0" smtClean="0">
                <a:solidFill>
                  <a:schemeClr val="tx2">
                    <a:lumMod val="75000"/>
                  </a:schemeClr>
                </a:solidFill>
                <a:effectLst>
                  <a:outerShdw blurRad="38100" dist="38100" dir="2700000" algn="tl">
                    <a:srgbClr val="000000">
                      <a:alpha val="43137"/>
                    </a:srgbClr>
                  </a:outerShdw>
                </a:effectLst>
              </a:rPr>
              <a:t>نظرية </a:t>
            </a:r>
            <a:r>
              <a:rPr lang="ar-SA" sz="5300" b="1" dirty="0" err="1" smtClean="0">
                <a:solidFill>
                  <a:schemeClr val="tx2">
                    <a:lumMod val="75000"/>
                  </a:schemeClr>
                </a:solidFill>
                <a:effectLst>
                  <a:outerShdw blurRad="38100" dist="38100" dir="2700000" algn="tl">
                    <a:srgbClr val="000000">
                      <a:alpha val="43137"/>
                    </a:srgbClr>
                  </a:outerShdw>
                </a:effectLst>
              </a:rPr>
              <a:t>أرجيرس</a:t>
            </a:r>
            <a:r>
              <a:rPr lang="ar-SA" sz="5300" dirty="0" smtClean="0">
                <a:solidFill>
                  <a:schemeClr val="tx2">
                    <a:lumMod val="75000"/>
                  </a:schemeClr>
                </a:solidFill>
                <a:effectLst>
                  <a:outerShdw blurRad="38100" dist="38100" dir="2700000" algn="tl">
                    <a:srgbClr val="000000">
                      <a:alpha val="43137"/>
                    </a:srgbClr>
                  </a:outerShdw>
                </a:effectLst>
              </a:rPr>
              <a:t> : </a:t>
            </a:r>
            <a:r>
              <a:rPr lang="ar-SA" sz="5300" b="1" dirty="0" smtClean="0">
                <a:solidFill>
                  <a:schemeClr val="tx2">
                    <a:lumMod val="75000"/>
                  </a:schemeClr>
                </a:solidFill>
                <a:effectLst>
                  <a:outerShdw blurRad="38100" dist="38100" dir="2700000" algn="tl">
                    <a:srgbClr val="000000">
                      <a:alpha val="43137"/>
                    </a:srgbClr>
                  </a:outerShdw>
                </a:effectLst>
              </a:rPr>
              <a:t>( النضج</a:t>
            </a:r>
            <a:r>
              <a:rPr lang="ar-SA" sz="5300" dirty="0" smtClean="0">
                <a:solidFill>
                  <a:schemeClr val="tx2">
                    <a:lumMod val="75000"/>
                  </a:schemeClr>
                </a:solidFill>
                <a:effectLst>
                  <a:outerShdw blurRad="38100" dist="38100" dir="2700000" algn="tl">
                    <a:srgbClr val="000000">
                      <a:alpha val="43137"/>
                    </a:srgbClr>
                  </a:outerShdw>
                </a:effectLst>
              </a:rPr>
              <a:t> ) </a:t>
            </a:r>
            <a:r>
              <a:rPr lang="ar-SA" dirty="0" smtClean="0">
                <a:solidFill>
                  <a:schemeClr val="tx2">
                    <a:lumMod val="75000"/>
                  </a:schemeClr>
                </a:solidFill>
              </a:rPr>
              <a:t/>
            </a:r>
            <a:br>
              <a:rPr lang="ar-SA" dirty="0" smtClean="0">
                <a:solidFill>
                  <a:schemeClr val="tx2">
                    <a:lumMod val="75000"/>
                  </a:schemeClr>
                </a:solidFill>
              </a:rPr>
            </a:br>
            <a:endParaRPr lang="ar-SA" dirty="0">
              <a:solidFill>
                <a:schemeClr val="tx2">
                  <a:lumMod val="75000"/>
                </a:schemeClr>
              </a:solidFill>
            </a:endParaRPr>
          </a:p>
        </p:txBody>
      </p:sp>
      <p:sp>
        <p:nvSpPr>
          <p:cNvPr id="3" name="عنصر نائب للمحتوى 2"/>
          <p:cNvSpPr>
            <a:spLocks noGrp="1"/>
          </p:cNvSpPr>
          <p:nvPr>
            <p:ph idx="1"/>
          </p:nvPr>
        </p:nvSpPr>
        <p:spPr>
          <a:xfrm>
            <a:off x="285720" y="1428737"/>
            <a:ext cx="8715436" cy="4697428"/>
          </a:xfrm>
        </p:spPr>
        <p:txBody>
          <a:bodyPr/>
          <a:lstStyle/>
          <a:p>
            <a:r>
              <a:rPr lang="ar-SA" b="1" dirty="0" smtClean="0">
                <a:solidFill>
                  <a:schemeClr val="tx2">
                    <a:lumMod val="75000"/>
                  </a:schemeClr>
                </a:solidFill>
                <a:effectLst>
                  <a:outerShdw blurRad="38100" dist="38100" dir="2700000" algn="tl">
                    <a:srgbClr val="000000">
                      <a:alpha val="43137"/>
                    </a:srgbClr>
                  </a:outerShdw>
                </a:effectLst>
              </a:rPr>
              <a:t>الشخص الصحيح يسعى إلي الحالة التي يكون فيها حرا مستقلا من حالة عدم النضج ( الجمود , الاعتماد على الغير , موقع المرؤوس , عدم الوعي ) إلي حالة ( النشاط , الاستقلالية , الرئيس , الوعي بالذات)  . </a:t>
            </a:r>
          </a:p>
          <a:p>
            <a:pPr>
              <a:buNone/>
            </a:pPr>
            <a:endParaRPr lang="ar-SA" b="1" dirty="0" smtClean="0">
              <a:solidFill>
                <a:schemeClr val="tx2">
                  <a:lumMod val="75000"/>
                </a:schemeClr>
              </a:solidFill>
              <a:effectLst>
                <a:outerShdw blurRad="38100" dist="38100" dir="2700000" algn="tl">
                  <a:srgbClr val="000000">
                    <a:alpha val="43137"/>
                  </a:srgbClr>
                </a:outerShdw>
              </a:effectLst>
            </a:endParaRPr>
          </a:p>
          <a:p>
            <a:r>
              <a:rPr lang="ar-SA" b="1" dirty="0" smtClean="0">
                <a:solidFill>
                  <a:schemeClr val="tx2">
                    <a:lumMod val="75000"/>
                  </a:schemeClr>
                </a:solidFill>
                <a:effectLst>
                  <a:outerShdw blurRad="38100" dist="38100" dir="2700000" algn="tl">
                    <a:srgbClr val="000000">
                      <a:alpha val="43137"/>
                    </a:srgbClr>
                  </a:outerShdw>
                </a:effectLst>
              </a:rPr>
              <a:t>إن معظم المنظمات تعامل موظفيها كالأطفال </a:t>
            </a:r>
          </a:p>
          <a:p>
            <a:pPr>
              <a:buFont typeface="Wingdings" pitchFamily="2" charset="2"/>
              <a:buNone/>
            </a:pPr>
            <a:r>
              <a:rPr lang="ar-SA" b="1" dirty="0" smtClean="0">
                <a:solidFill>
                  <a:schemeClr val="tx2">
                    <a:lumMod val="75000"/>
                  </a:schemeClr>
                </a:solidFill>
                <a:effectLst>
                  <a:outerShdw blurRad="38100" dist="38100" dir="2700000" algn="tl">
                    <a:srgbClr val="000000">
                      <a:alpha val="43137"/>
                    </a:srgbClr>
                  </a:outerShdw>
                </a:effectLst>
              </a:rPr>
              <a:t>  ( غير مستقلين , مرؤوسين , لابد من فرض القيود عليهم) </a:t>
            </a:r>
            <a:endParaRPr lang="en-US" b="1" dirty="0" smtClean="0">
              <a:solidFill>
                <a:schemeClr val="tx2">
                  <a:lumMod val="75000"/>
                </a:schemeClr>
              </a:solidFill>
              <a:effectLst>
                <a:outerShdw blurRad="38100" dist="38100" dir="2700000" algn="tl">
                  <a:srgbClr val="000000">
                    <a:alpha val="43137"/>
                  </a:srgbClr>
                </a:outerShdw>
              </a:effectLst>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44</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نتائج نظريات الشخصية</a:t>
            </a:r>
            <a:endParaRPr lang="ar-SA" sz="4800"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1142985"/>
            <a:ext cx="8258204" cy="4983180"/>
          </a:xfrm>
        </p:spPr>
        <p:txBody>
          <a:bodyPr>
            <a:normAutofit fontScale="92500" lnSpcReduction="20000"/>
          </a:bodyPr>
          <a:lstStyle/>
          <a:p>
            <a:pPr>
              <a:buFont typeface="Wingdings" pitchFamily="2" charset="2"/>
              <a:buNone/>
            </a:pPr>
            <a:endParaRPr lang="ar-SA" sz="3500" b="1" dirty="0" smtClean="0">
              <a:effectLst>
                <a:outerShdw blurRad="38100" dist="38100" dir="2700000" algn="tl">
                  <a:srgbClr val="000000">
                    <a:alpha val="43137"/>
                  </a:srgbClr>
                </a:outerShdw>
              </a:effectLst>
            </a:endParaRPr>
          </a:p>
          <a:p>
            <a:pPr>
              <a:buFont typeface="Wingdings" pitchFamily="2" charset="2"/>
              <a:buNone/>
            </a:pPr>
            <a:r>
              <a:rPr lang="ar-SA" sz="3500" b="1" dirty="0" smtClean="0">
                <a:solidFill>
                  <a:schemeClr val="bg1"/>
                </a:solidFill>
                <a:effectLst>
                  <a:outerShdw blurRad="38100" dist="38100" dir="2700000" algn="tl">
                    <a:srgbClr val="000000">
                      <a:alpha val="43137"/>
                    </a:srgbClr>
                  </a:outerShdw>
                </a:effectLst>
              </a:rPr>
              <a:t> </a:t>
            </a:r>
            <a:r>
              <a:rPr lang="ar-SA" sz="3500" b="1" dirty="0" smtClean="0">
                <a:solidFill>
                  <a:schemeClr val="tx2">
                    <a:lumMod val="75000"/>
                  </a:schemeClr>
                </a:solidFill>
                <a:effectLst>
                  <a:outerShdw blurRad="38100" dist="38100" dir="2700000" algn="tl">
                    <a:srgbClr val="000000">
                      <a:alpha val="43137"/>
                    </a:srgbClr>
                  </a:outerShdw>
                </a:effectLst>
              </a:rPr>
              <a:t>العامل المشترك بين النظريات الثلاثة هو :  </a:t>
            </a:r>
          </a:p>
          <a:p>
            <a:pPr>
              <a:buFont typeface="Wingdings" pitchFamily="2" charset="2"/>
              <a:buChar char="v"/>
            </a:pPr>
            <a:r>
              <a:rPr lang="ar-SA" sz="3500" b="1" dirty="0" smtClean="0">
                <a:solidFill>
                  <a:schemeClr val="tx2">
                    <a:lumMod val="75000"/>
                  </a:schemeClr>
                </a:solidFill>
                <a:effectLst>
                  <a:outerShdw blurRad="38100" dist="38100" dir="2700000" algn="tl">
                    <a:srgbClr val="000000">
                      <a:alpha val="43137"/>
                    </a:srgbClr>
                  </a:outerShdw>
                </a:effectLst>
              </a:rPr>
              <a:t>الاعتقاد بان الشخصية تمر بعدة مراحل .</a:t>
            </a:r>
          </a:p>
          <a:p>
            <a:pPr>
              <a:buFont typeface="Wingdings" pitchFamily="2" charset="2"/>
              <a:buChar char="v"/>
            </a:pPr>
            <a:r>
              <a:rPr lang="ar-SA" sz="3500" b="1" dirty="0" smtClean="0">
                <a:solidFill>
                  <a:schemeClr val="tx2">
                    <a:lumMod val="75000"/>
                  </a:schemeClr>
                </a:solidFill>
                <a:effectLst>
                  <a:outerShdw blurRad="38100" dist="38100" dir="2700000" algn="tl">
                    <a:srgbClr val="000000">
                      <a:alpha val="43137"/>
                    </a:srgbClr>
                  </a:outerShdw>
                </a:effectLst>
              </a:rPr>
              <a:t>الفرد مخلوق يحتاج إلي الاعتماد علي غيرة ثم يتطور إلي شخص مستقل .</a:t>
            </a:r>
          </a:p>
          <a:p>
            <a:pPr>
              <a:buFont typeface="Wingdings" pitchFamily="2" charset="2"/>
              <a:buChar char="v"/>
            </a:pPr>
            <a:r>
              <a:rPr lang="ar-SA" sz="3500" b="1" dirty="0" smtClean="0">
                <a:solidFill>
                  <a:schemeClr val="tx2">
                    <a:lumMod val="75000"/>
                  </a:schemeClr>
                </a:solidFill>
                <a:effectLst>
                  <a:outerShdw blurRad="38100" dist="38100" dir="2700000" algn="tl">
                    <a:srgbClr val="000000">
                      <a:alpha val="43137"/>
                    </a:srgbClr>
                  </a:outerShdw>
                </a:effectLst>
              </a:rPr>
              <a:t>الشخص الذي يفشل في تحقيق الاستقلال لا يتمكن من تطوير شخصيته بشكل صحيح . </a:t>
            </a:r>
          </a:p>
          <a:p>
            <a:pPr>
              <a:buFont typeface="Wingdings" pitchFamily="2" charset="2"/>
              <a:buChar char="v"/>
            </a:pPr>
            <a:r>
              <a:rPr lang="ar-SA" sz="3500" b="1" dirty="0" smtClean="0">
                <a:solidFill>
                  <a:schemeClr val="tx2">
                    <a:lumMod val="75000"/>
                  </a:schemeClr>
                </a:solidFill>
                <a:effectLst>
                  <a:outerShdw blurRad="38100" dist="38100" dir="2700000" algn="tl">
                    <a:srgbClr val="000000">
                      <a:alpha val="43137"/>
                    </a:srgbClr>
                  </a:outerShdw>
                </a:effectLst>
              </a:rPr>
              <a:t> الأفراد الذين نجحوا في العبور من مرحلة </a:t>
            </a:r>
            <a:r>
              <a:rPr lang="ar-SA" sz="3500" b="1" dirty="0" err="1" smtClean="0">
                <a:solidFill>
                  <a:schemeClr val="tx2">
                    <a:lumMod val="75000"/>
                  </a:schemeClr>
                </a:solidFill>
                <a:effectLst>
                  <a:outerShdw blurRad="38100" dist="38100" dir="2700000" algn="tl">
                    <a:srgbClr val="000000">
                      <a:alpha val="43137"/>
                    </a:srgbClr>
                  </a:outerShdw>
                </a:effectLst>
              </a:rPr>
              <a:t>اللا</a:t>
            </a:r>
            <a:r>
              <a:rPr lang="ar-SA" sz="3500" b="1" dirty="0" smtClean="0">
                <a:solidFill>
                  <a:schemeClr val="tx2">
                    <a:lumMod val="75000"/>
                  </a:schemeClr>
                </a:solidFill>
                <a:effectLst>
                  <a:outerShdw blurRad="38100" dist="38100" dir="2700000" algn="tl">
                    <a:srgbClr val="000000">
                      <a:alpha val="43137"/>
                    </a:srgbClr>
                  </a:outerShdw>
                </a:effectLst>
              </a:rPr>
              <a:t> نضوج إلي مرحلة النضوج يتمتعون بشخصيات سليمة ويظهرون سلوكا مقبولا اجتماعيا ،ومن لم ينجح يسلك سلوكاً شاذاً غير اعتيادي. </a:t>
            </a:r>
            <a:endParaRPr lang="en-US" sz="3500" b="1" dirty="0" smtClean="0">
              <a:solidFill>
                <a:schemeClr val="tx2">
                  <a:lumMod val="75000"/>
                </a:schemeClr>
              </a:solidFill>
              <a:effectLst>
                <a:outerShdw blurRad="38100" dist="38100" dir="2700000" algn="tl">
                  <a:srgbClr val="000000">
                    <a:alpha val="43137"/>
                  </a:srgbClr>
                </a:outerShdw>
              </a:effectLst>
            </a:endParaRPr>
          </a:p>
          <a:p>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45</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7"/>
            <a:ext cx="8229600" cy="1785925"/>
          </a:xfrm>
        </p:spPr>
        <p:txBody>
          <a:bodyPr rtlCol="1">
            <a:normAutofit/>
          </a:bodyPr>
          <a:lstStyle/>
          <a:p>
            <a:pPr eaLnBrk="1" fontAlgn="auto" hangingPunct="1">
              <a:spcAft>
                <a:spcPts val="0"/>
              </a:spcAft>
              <a:defRPr/>
            </a:pPr>
            <a:r>
              <a:rPr lang="ar-SA" sz="4800" b="1" dirty="0" smtClean="0">
                <a:solidFill>
                  <a:schemeClr val="tx2">
                    <a:lumMod val="75000"/>
                  </a:schemeClr>
                </a:solidFill>
                <a:effectLst>
                  <a:outerShdw blurRad="38100" dist="38100" dir="2700000" algn="tl">
                    <a:srgbClr val="000000">
                      <a:alpha val="43137"/>
                    </a:srgbClr>
                  </a:outerShdw>
                </a:effectLst>
              </a:rPr>
              <a:t>مفهوم الذات </a:t>
            </a:r>
            <a:r>
              <a:rPr lang="en-US" sz="4800" b="1" dirty="0" smtClean="0">
                <a:solidFill>
                  <a:schemeClr val="tx2">
                    <a:lumMod val="75000"/>
                  </a:schemeClr>
                </a:solidFill>
                <a:effectLst>
                  <a:outerShdw blurRad="38100" dist="38100" dir="2700000" algn="tl">
                    <a:srgbClr val="000000">
                      <a:alpha val="43137"/>
                    </a:srgbClr>
                  </a:outerShdw>
                </a:effectLst>
              </a:rPr>
              <a:t>Self-Concept</a:t>
            </a:r>
            <a:r>
              <a:rPr lang="ar-SA" sz="4800" b="1" dirty="0" smtClean="0">
                <a:solidFill>
                  <a:schemeClr val="tx2">
                    <a:lumMod val="75000"/>
                  </a:schemeClr>
                </a:solidFill>
                <a:effectLst>
                  <a:outerShdw blurRad="38100" dist="38100" dir="2700000" algn="tl">
                    <a:srgbClr val="000000">
                      <a:alpha val="43137"/>
                    </a:srgbClr>
                  </a:outerShdw>
                </a:effectLst>
              </a:rPr>
              <a:t>        </a:t>
            </a:r>
            <a:br>
              <a:rPr lang="ar-SA" sz="4800" b="1" dirty="0" smtClean="0">
                <a:solidFill>
                  <a:schemeClr val="tx2">
                    <a:lumMod val="75000"/>
                  </a:schemeClr>
                </a:solidFill>
                <a:effectLst>
                  <a:outerShdw blurRad="38100" dist="38100" dir="2700000" algn="tl">
                    <a:srgbClr val="000000">
                      <a:alpha val="43137"/>
                    </a:srgbClr>
                  </a:outerShdw>
                </a:effectLst>
              </a:rPr>
            </a:br>
            <a:r>
              <a:rPr lang="ar-SA" sz="4800" b="1" dirty="0" smtClean="0">
                <a:solidFill>
                  <a:schemeClr val="tx2">
                    <a:lumMod val="75000"/>
                  </a:schemeClr>
                </a:solidFill>
                <a:effectLst>
                  <a:outerShdw blurRad="38100" dist="38100" dir="2700000" algn="tl">
                    <a:srgbClr val="000000">
                      <a:alpha val="43137"/>
                    </a:srgbClr>
                  </a:outerShdw>
                </a:effectLst>
              </a:rPr>
              <a:t>الصورة التي يرى فيها الفرد نفسه</a:t>
            </a:r>
          </a:p>
        </p:txBody>
      </p:sp>
      <p:graphicFrame>
        <p:nvGraphicFramePr>
          <p:cNvPr id="6" name="عنصر نائب للمحتوى 5"/>
          <p:cNvGraphicFramePr>
            <a:graphicFrameLocks noGrp="1"/>
          </p:cNvGraphicFramePr>
          <p:nvPr>
            <p:ph idx="1"/>
          </p:nvPr>
        </p:nvGraphicFramePr>
        <p:xfrm>
          <a:off x="339508" y="1473279"/>
          <a:ext cx="8715436" cy="535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SA" smtClean="0"/>
              <a:t>أ .بدرية الجهني </a:t>
            </a:r>
            <a:endParaRPr lang="ar-SA" dirty="0"/>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46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مفهوم الذات </a:t>
            </a:r>
            <a:r>
              <a:rPr lang="en-US" b="1" dirty="0" smtClean="0">
                <a:solidFill>
                  <a:schemeClr val="tx2">
                    <a:lumMod val="75000"/>
                  </a:schemeClr>
                </a:solidFill>
                <a:effectLst>
                  <a:outerShdw blurRad="38100" dist="38100" dir="2700000" algn="tl">
                    <a:srgbClr val="000000">
                      <a:alpha val="43137"/>
                    </a:srgbClr>
                  </a:outerShdw>
                </a:effectLst>
              </a:rPr>
              <a:t>Self-Concept</a:t>
            </a:r>
            <a:endParaRPr lang="ar-SA" dirty="0">
              <a:solidFill>
                <a:schemeClr val="tx2">
                  <a:lumMod val="75000"/>
                </a:schemeClr>
              </a:solidFill>
            </a:endParaRPr>
          </a:p>
        </p:txBody>
      </p:sp>
      <p:sp>
        <p:nvSpPr>
          <p:cNvPr id="3" name="عنصر نائب للمحتوى 2"/>
          <p:cNvSpPr>
            <a:spLocks noGrp="1"/>
          </p:cNvSpPr>
          <p:nvPr>
            <p:ph idx="1"/>
          </p:nvPr>
        </p:nvSpPr>
        <p:spPr>
          <a:xfrm>
            <a:off x="457200" y="1600201"/>
            <a:ext cx="8472518" cy="4525963"/>
          </a:xfrm>
        </p:spPr>
        <p:txBody>
          <a:bodyPr>
            <a:normAutofit/>
          </a:bodyPr>
          <a:lstStyle/>
          <a:p>
            <a:r>
              <a:rPr lang="ar-SA" dirty="0" smtClean="0"/>
              <a:t> </a:t>
            </a:r>
            <a:r>
              <a:rPr lang="ar-SA" b="1" dirty="0" smtClean="0">
                <a:solidFill>
                  <a:schemeClr val="tx2">
                    <a:lumMod val="75000"/>
                  </a:schemeClr>
                </a:solidFill>
                <a:effectLst>
                  <a:outerShdw blurRad="38100" dist="38100" dir="2700000" algn="tl">
                    <a:srgbClr val="000000">
                      <a:alpha val="43137"/>
                    </a:srgbClr>
                  </a:outerShdw>
                </a:effectLst>
              </a:rPr>
              <a:t>كلما كان هناك اتفاق بين الأنا وذاتي كلما نتج عنة توافق بعلاقتنا بالآخرين .</a:t>
            </a:r>
          </a:p>
          <a:p>
            <a:r>
              <a:rPr lang="ar-SA" b="1" dirty="0" smtClean="0">
                <a:solidFill>
                  <a:schemeClr val="tx2">
                    <a:lumMod val="75000"/>
                  </a:schemeClr>
                </a:solidFill>
                <a:effectLst>
                  <a:outerShdw blurRad="38100" dist="38100" dir="2700000" algn="tl">
                    <a:srgbClr val="000000">
                      <a:alpha val="43137"/>
                    </a:srgbClr>
                  </a:outerShdw>
                </a:effectLst>
              </a:rPr>
              <a:t> في حالة عدم التوافق سينتج قلق وتوتر نفسي يؤدي إلى  تقليل الاتصال مع الآخرين الذين أوجدوا الاختلاف ،أو التعود على الانزعاج الناتج عن هذا القلق النفسي ، أو محاولة إخفاء ذلك الجانب أو تقمص شخصية غير شخصيته .</a:t>
            </a:r>
          </a:p>
          <a:p>
            <a:r>
              <a:rPr lang="ar-SA" b="1" dirty="0" smtClean="0">
                <a:solidFill>
                  <a:schemeClr val="tx2">
                    <a:lumMod val="75000"/>
                  </a:schemeClr>
                </a:solidFill>
                <a:effectLst>
                  <a:outerShdw blurRad="38100" dist="38100" dir="2700000" algn="tl">
                    <a:srgbClr val="000000">
                      <a:alpha val="43137"/>
                    </a:srgbClr>
                  </a:outerShdw>
                </a:effectLst>
              </a:rPr>
              <a:t>الاستجابة الطبيعية المحافظة على النظرة الإيجابية لأنفسنا ومحاولة جعل الآخرين يقبلونها </a:t>
            </a:r>
            <a:r>
              <a:rPr lang="ar-SA" b="1" dirty="0" err="1" smtClean="0">
                <a:solidFill>
                  <a:schemeClr val="tx2">
                    <a:lumMod val="75000"/>
                  </a:schemeClr>
                </a:solidFill>
                <a:effectLst>
                  <a:outerShdw blurRad="38100" dist="38100" dir="2700000" algn="tl">
                    <a:srgbClr val="000000">
                      <a:alpha val="43137"/>
                    </a:srgbClr>
                  </a:outerShdw>
                </a:effectLst>
              </a:rPr>
              <a:t>أومحاوله</a:t>
            </a:r>
            <a:r>
              <a:rPr lang="ar-SA" b="1" dirty="0" smtClean="0">
                <a:solidFill>
                  <a:schemeClr val="tx2">
                    <a:lumMod val="75000"/>
                  </a:schemeClr>
                </a:solidFill>
                <a:effectLst>
                  <a:outerShdw blurRad="38100" dist="38100" dir="2700000" algn="tl">
                    <a:srgbClr val="000000">
                      <a:alpha val="43137"/>
                    </a:srgbClr>
                  </a:outerShdw>
                </a:effectLst>
              </a:rPr>
              <a:t> إعادة تقييم الذات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47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609600" indent="-609600" algn="ctr">
              <a:lnSpc>
                <a:spcPct val="80000"/>
              </a:lnSpc>
              <a:buFont typeface="Wingdings" pitchFamily="2" charset="2"/>
              <a:buNone/>
            </a:pPr>
            <a:r>
              <a:rPr lang="ar-SA" sz="4800" b="1" dirty="0" smtClean="0">
                <a:solidFill>
                  <a:schemeClr val="tx2">
                    <a:lumMod val="75000"/>
                  </a:schemeClr>
                </a:solidFill>
                <a:effectLst>
                  <a:outerShdw blurRad="38100" dist="38100" dir="2700000" algn="tl">
                    <a:srgbClr val="000000">
                      <a:alpha val="43137"/>
                    </a:srgbClr>
                  </a:outerShdw>
                </a:effectLst>
              </a:rPr>
              <a:t>السلوك الواقي ( السلوك الدفاعي ) </a:t>
            </a:r>
          </a:p>
          <a:p>
            <a:pPr marL="609600" indent="-609600" algn="ctr">
              <a:lnSpc>
                <a:spcPct val="80000"/>
              </a:lnSpc>
              <a:buFont typeface="Wingdings" pitchFamily="2" charset="2"/>
              <a:buNone/>
            </a:pPr>
            <a:r>
              <a:rPr lang="ar-SA" sz="4800" b="1" dirty="0" smtClean="0">
                <a:solidFill>
                  <a:schemeClr val="tx2">
                    <a:lumMod val="75000"/>
                  </a:schemeClr>
                </a:solidFill>
                <a:effectLst>
                  <a:outerShdw blurRad="38100" dist="38100" dir="2700000" algn="tl">
                    <a:srgbClr val="000000">
                      <a:alpha val="43137"/>
                    </a:srgbClr>
                  </a:outerShdw>
                </a:effectLst>
              </a:rPr>
              <a:t>رد الفعل الطبيعي للمحافظة على مفهوم الذات وحمايته عندما يهاجم وذلك حتى يشعر الفرد بالاستقرار ذهنياً.  </a:t>
            </a:r>
          </a:p>
          <a:p>
            <a:pPr marL="609600" indent="-609600" algn="ctr">
              <a:lnSpc>
                <a:spcPct val="80000"/>
              </a:lnSpc>
              <a:buFont typeface="Wingdings" pitchFamily="2" charset="2"/>
              <a:buNone/>
            </a:pPr>
            <a:endParaRPr lang="ar-SA" sz="5400" b="1" dirty="0" smtClean="0">
              <a:solidFill>
                <a:schemeClr val="bg2">
                  <a:lumMod val="25000"/>
                </a:schemeClr>
              </a:solidFill>
              <a:effectLst>
                <a:outerShdw blurRad="38100" dist="38100" dir="2700000" algn="tl">
                  <a:srgbClr val="000000">
                    <a:alpha val="43137"/>
                  </a:srgbClr>
                </a:outerShdw>
              </a:effectLst>
            </a:endParaRPr>
          </a:p>
          <a:p>
            <a:pPr marL="609600" indent="-609600" algn="ctr">
              <a:lnSpc>
                <a:spcPct val="80000"/>
              </a:lnSpc>
              <a:buFont typeface="Wingdings" pitchFamily="2" charset="2"/>
              <a:buNone/>
            </a:pPr>
            <a:endParaRPr lang="ar-SA" sz="5400" b="1" dirty="0">
              <a:solidFill>
                <a:schemeClr val="accent6">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48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عنصر نائب للتذييل 24"/>
          <p:cNvSpPr>
            <a:spLocks noGrp="1"/>
          </p:cNvSpPr>
          <p:nvPr>
            <p:ph type="ftr" sz="quarter" idx="11"/>
          </p:nvPr>
        </p:nvSpPr>
        <p:spPr/>
        <p:txBody>
          <a:bodyPr/>
          <a:lstStyle/>
          <a:p>
            <a:r>
              <a:rPr lang="ar-SA" smtClean="0"/>
              <a:t>أ .بدرية الجهني </a:t>
            </a:r>
            <a:endParaRPr lang="ar-SA" dirty="0"/>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49</a:t>
            </a:fld>
            <a:endParaRPr lang="ar-SA"/>
          </a:p>
        </p:txBody>
      </p:sp>
      <p:sp>
        <p:nvSpPr>
          <p:cNvPr id="4" name="عنوان 1"/>
          <p:cNvSpPr>
            <a:spLocks noGrp="1"/>
          </p:cNvSpPr>
          <p:nvPr>
            <p:ph type="title" idx="4294967295"/>
          </p:nvPr>
        </p:nvSpPr>
        <p:spPr>
          <a:xfrm>
            <a:off x="914400" y="0"/>
            <a:ext cx="8229600" cy="1143000"/>
          </a:xfrm>
        </p:spPr>
        <p:txBody>
          <a:bodyPr>
            <a:normAutofit/>
          </a:bodyPr>
          <a:lstStyle/>
          <a:p>
            <a:pPr>
              <a:defRPr/>
            </a:pPr>
            <a:r>
              <a:rPr lang="en-US" sz="54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5400" b="1" dirty="0" smtClean="0">
                <a:solidFill>
                  <a:schemeClr val="tx2">
                    <a:lumMod val="75000"/>
                  </a:schemeClr>
                </a:solidFill>
                <a:effectLst>
                  <a:outerShdw blurRad="38100" dist="38100" dir="2700000" algn="tl">
                    <a:srgbClr val="000000">
                      <a:alpha val="43137"/>
                    </a:srgbClr>
                  </a:outerShdw>
                </a:effectLst>
              </a:rPr>
              <a:t>أنماط السلوك الواقي</a:t>
            </a:r>
            <a:r>
              <a:rPr lang="en-US" sz="54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 </a:t>
            </a:r>
            <a:endParaRPr lang="ar-SA" sz="54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714481" y="285728"/>
            <a:ext cx="7786743" cy="3000396"/>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endParaRPr lang="ar-SA" sz="4400" b="1" dirty="0" smtClean="0">
                <a:effectLst>
                  <a:outerShdw blurRad="38100" dist="38100" dir="2700000" algn="tl">
                    <a:srgbClr val="000000">
                      <a:alpha val="43137"/>
                    </a:srgbClr>
                  </a:outerShdw>
                </a:effectLst>
              </a:endParaRPr>
            </a:p>
            <a:p>
              <a:pPr>
                <a:buFont typeface="Wingdings" pitchFamily="2" charset="2"/>
                <a:buChar char="§"/>
              </a:pPr>
              <a:r>
                <a:rPr lang="ar-SA" sz="4400" b="1" dirty="0" smtClean="0">
                  <a:effectLst>
                    <a:outerShdw blurRad="38100" dist="38100" dir="2700000" algn="tl">
                      <a:srgbClr val="000000">
                        <a:alpha val="43137"/>
                      </a:srgbClr>
                    </a:outerShdw>
                  </a:effectLst>
                </a:rPr>
                <a:t>الهروب من الواقع إلي الخيالات</a:t>
              </a:r>
            </a:p>
          </p:txBody>
        </p:sp>
      </p:grpSp>
      <p:grpSp>
        <p:nvGrpSpPr>
          <p:cNvPr id="3" name="مجموعة 16"/>
          <p:cNvGrpSpPr/>
          <p:nvPr/>
        </p:nvGrpSpPr>
        <p:grpSpPr>
          <a:xfrm>
            <a:off x="-142908" y="785794"/>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4000" b="1" dirty="0">
                  <a:solidFill>
                    <a:schemeClr val="bg1"/>
                  </a:solidFill>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أحلام اليقظة</a:t>
              </a:r>
              <a:endParaRPr lang="ar-SA" sz="4000" b="1" dirty="0">
                <a:solidFill>
                  <a:schemeClr val="bg1"/>
                </a:solidFill>
                <a:effectLst>
                  <a:outerShdw blurRad="38100" dist="38100" dir="2700000" algn="tl">
                    <a:srgbClr val="000000">
                      <a:alpha val="43137"/>
                    </a:srgbClr>
                  </a:outerShdw>
                </a:effectLst>
              </a:endParaRPr>
            </a:p>
          </p:txBody>
        </p:sp>
      </p:grpSp>
      <p:grpSp>
        <p:nvGrpSpPr>
          <p:cNvPr id="5" name="Diagram group"/>
          <p:cNvGrpSpPr/>
          <p:nvPr/>
        </p:nvGrpSpPr>
        <p:grpSpPr>
          <a:xfrm>
            <a:off x="1857356" y="4000504"/>
            <a:ext cx="7500990" cy="3071834"/>
            <a:chOff x="2954209" y="3951902"/>
            <a:chExt cx="5825809" cy="1905875"/>
          </a:xfrm>
          <a:scene3d>
            <a:camera prst="perspectiveRelaxedModerately" zoom="92000"/>
            <a:lightRig rig="balanced" dir="t">
              <a:rot lat="0" lon="0" rev="12700000"/>
            </a:lightRig>
          </a:scene3d>
        </p:grpSpPr>
        <p:grpSp>
          <p:nvGrpSpPr>
            <p:cNvPr id="6"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indent="-609600">
                  <a:lnSpc>
                    <a:spcPct val="90000"/>
                  </a:lnSpc>
                  <a:buSzPct val="132000"/>
                  <a:buFont typeface="Wingdings" pitchFamily="2" charset="2"/>
                  <a:buChar char="§"/>
                </a:pPr>
                <a:r>
                  <a:rPr lang="ar-SA" sz="3600" b="1" dirty="0" smtClean="0">
                    <a:effectLst>
                      <a:outerShdw blurRad="38100" dist="38100" dir="2700000" algn="tl">
                        <a:srgbClr val="000000">
                          <a:alpha val="43137"/>
                        </a:srgbClr>
                      </a:outerShdw>
                    </a:effectLst>
                  </a:rPr>
                  <a:t>حجب المعلومات التي تهدد العقل الواعي عن طريق كبت الإحباط في اللاشعور لتخفيف الشعور بالذنب .      (</a:t>
                </a:r>
                <a:r>
                  <a:rPr lang="ar-SA" sz="2800" b="1" dirty="0" smtClean="0">
                    <a:effectLst>
                      <a:outerShdw blurRad="38100" dist="38100" dir="2700000" algn="tl">
                        <a:srgbClr val="000000">
                          <a:alpha val="43137"/>
                        </a:srgbClr>
                      </a:outerShdw>
                    </a:effectLst>
                  </a:rPr>
                  <a:t>انخفاض المعدل في الثانوية    ، رفض فرصة زواج والندم )</a:t>
                </a:r>
                <a:endParaRPr lang="ar-SA" sz="2800" b="1" dirty="0">
                  <a:effectLst>
                    <a:outerShdw blurRad="38100" dist="38100" dir="2700000" algn="tl">
                      <a:srgbClr val="000000">
                        <a:alpha val="43137"/>
                      </a:srgbClr>
                    </a:outerShdw>
                  </a:effectLst>
                </a:endParaRPr>
              </a:p>
            </p:txBody>
          </p:sp>
        </p:grpSp>
      </p:grpSp>
      <p:grpSp>
        <p:nvGrpSpPr>
          <p:cNvPr id="7" name="Diagram group"/>
          <p:cNvGrpSpPr/>
          <p:nvPr/>
        </p:nvGrpSpPr>
        <p:grpSpPr>
          <a:xfrm>
            <a:off x="-142907" y="4572009"/>
            <a:ext cx="3000396" cy="2285992"/>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8"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800100">
                  <a:lnSpc>
                    <a:spcPct val="90000"/>
                  </a:lnSpc>
                  <a:spcBef>
                    <a:spcPct val="0"/>
                  </a:spcBef>
                  <a:spcAft>
                    <a:spcPct val="35000"/>
                  </a:spcAft>
                </a:pPr>
                <a:r>
                  <a:rPr lang="ar-SA" sz="4400" b="1" dirty="0" smtClean="0"/>
                  <a:t>الكبت</a:t>
                </a:r>
                <a:endParaRPr lang="en-US" sz="4400" b="1" dirty="0"/>
              </a:p>
            </p:txBody>
          </p:sp>
        </p:grpSp>
      </p:grpSp>
      <p:grpSp>
        <p:nvGrpSpPr>
          <p:cNvPr id="9" name="مجموعة 15"/>
          <p:cNvGrpSpPr/>
          <p:nvPr/>
        </p:nvGrpSpPr>
        <p:grpSpPr>
          <a:xfrm>
            <a:off x="1857356" y="2214554"/>
            <a:ext cx="7500991" cy="3000396"/>
            <a:chOff x="2933394" y="113"/>
            <a:chExt cx="6145364" cy="1796267"/>
          </a:xfrm>
          <a:scene3d>
            <a:camera prst="perspectiveRelaxedModerately" zoom="92000"/>
            <a:lightRig rig="balanced" dir="t">
              <a:rot lat="0" lon="0" rev="12700000"/>
            </a:lightRig>
          </a:scene3d>
        </p:grpSpPr>
        <p:sp>
          <p:nvSpPr>
            <p:cNvPr id="29" name="سهم إلى اليمين 28"/>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0"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endParaRPr lang="ar-SA" sz="4400" b="1" dirty="0" smtClean="0">
                <a:effectLst>
                  <a:outerShdw blurRad="38100" dist="38100" dir="2700000" algn="tl">
                    <a:srgbClr val="000000">
                      <a:alpha val="43137"/>
                    </a:srgbClr>
                  </a:outerShdw>
                </a:effectLst>
              </a:endParaRPr>
            </a:p>
            <a:p>
              <a:pPr>
                <a:buFont typeface="Wingdings" pitchFamily="2" charset="2"/>
                <a:buChar char="§"/>
              </a:pPr>
              <a:r>
                <a:rPr lang="ar-SA" sz="4400" b="1" dirty="0" smtClean="0">
                  <a:effectLst>
                    <a:outerShdw blurRad="38100" dist="38100" dir="2700000" algn="tl">
                      <a:srgbClr val="000000">
                        <a:alpha val="43137"/>
                      </a:srgbClr>
                    </a:outerShdw>
                  </a:effectLst>
                </a:rPr>
                <a:t>إيجاد أسباب ومعاذير غير حقيقية لكنها منطقية .</a:t>
              </a:r>
            </a:p>
          </p:txBody>
        </p:sp>
      </p:grpSp>
      <p:grpSp>
        <p:nvGrpSpPr>
          <p:cNvPr id="10" name="مجموعة 23"/>
          <p:cNvGrpSpPr/>
          <p:nvPr/>
        </p:nvGrpSpPr>
        <p:grpSpPr>
          <a:xfrm>
            <a:off x="-142907" y="2714620"/>
            <a:ext cx="3000396" cy="2143140"/>
            <a:chOff x="640" y="1976008"/>
            <a:chExt cx="3220432" cy="1796267"/>
          </a:xfrm>
          <a:scene3d>
            <a:camera prst="perspectiveRelaxedModerately" zoom="92000"/>
            <a:lightRig rig="balanced" dir="t">
              <a:rot lat="0" lon="0" rev="12700000"/>
            </a:lightRig>
          </a:scene3d>
        </p:grpSpPr>
        <p:sp>
          <p:nvSpPr>
            <p:cNvPr id="35" name="مستطيل مستدير الزوايا 3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36" name="مستطيل 3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4400" b="1" dirty="0" smtClean="0">
                  <a:effectLst>
                    <a:outerShdw blurRad="38100" dist="38100" dir="2700000" algn="tl">
                      <a:srgbClr val="000000">
                        <a:alpha val="43137"/>
                      </a:srgbClr>
                    </a:outerShdw>
                  </a:effectLst>
                </a:rPr>
                <a:t> التبرير </a:t>
              </a:r>
              <a:endParaRPr lang="ar-SA" sz="4400" b="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61" dur="2000" fill="hold"/>
                                        <p:tgtEl>
                                          <p:spTgt spid="5"/>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normAutofit fontScale="90000"/>
          </a:bodyPr>
          <a:lstStyle/>
          <a:p>
            <a:pPr eaLnBrk="1" hangingPunct="1">
              <a:defRPr/>
            </a:pPr>
            <a:r>
              <a:rPr lang="ar-SA" b="1" dirty="0" smtClean="0">
                <a:solidFill>
                  <a:schemeClr val="tx2">
                    <a:lumMod val="75000"/>
                  </a:schemeClr>
                </a:solidFill>
                <a:effectLst>
                  <a:outerShdw blurRad="38100" dist="38100" dir="2700000" algn="tl">
                    <a:srgbClr val="000000">
                      <a:alpha val="43137"/>
                    </a:srgbClr>
                  </a:outerShdw>
                </a:effectLst>
                <a:sym typeface="Wingdings 2"/>
              </a:rPr>
              <a:t></a:t>
            </a:r>
            <a:r>
              <a:rPr lang="ar-SA" b="1" dirty="0" smtClean="0">
                <a:solidFill>
                  <a:schemeClr val="tx2">
                    <a:lumMod val="75000"/>
                  </a:schemeClr>
                </a:solidFill>
                <a:effectLst>
                  <a:outerShdw blurRad="38100" dist="38100" dir="2700000" algn="tl">
                    <a:srgbClr val="000000">
                      <a:alpha val="43137"/>
                    </a:srgbClr>
                  </a:outerShdw>
                </a:effectLst>
              </a:rPr>
              <a:t>العناصر الأساسية لتعريف السلوك التنظيمي</a:t>
            </a:r>
            <a:r>
              <a:rPr lang="ar-SA" b="1" dirty="0" smtClean="0">
                <a:solidFill>
                  <a:schemeClr val="tx2">
                    <a:lumMod val="75000"/>
                  </a:schemeClr>
                </a:solidFill>
                <a:effectLst>
                  <a:outerShdw blurRad="38100" dist="38100" dir="2700000" algn="tl">
                    <a:srgbClr val="000000">
                      <a:alpha val="43137"/>
                    </a:srgbClr>
                  </a:outerShdw>
                </a:effectLst>
                <a:sym typeface="Wingdings 2"/>
              </a:rPr>
              <a:t></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85720" y="1000109"/>
            <a:ext cx="8572560" cy="5643580"/>
          </a:xfrm>
        </p:spPr>
        <p:txBody>
          <a:bodyPr>
            <a:normAutofit fontScale="77500" lnSpcReduction="20000"/>
          </a:bodyPr>
          <a:lstStyle/>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المنظمة </a:t>
            </a:r>
            <a:r>
              <a:rPr lang="en-US" sz="3900" b="1" dirty="0" smtClean="0">
                <a:solidFill>
                  <a:schemeClr val="tx2">
                    <a:lumMod val="75000"/>
                  </a:schemeClr>
                </a:solidFill>
                <a:effectLst>
                  <a:outerShdw blurRad="38100" dist="38100" dir="2700000" algn="tl">
                    <a:srgbClr val="000000">
                      <a:alpha val="43137"/>
                    </a:srgbClr>
                  </a:outerShdw>
                </a:effectLst>
              </a:rPr>
              <a:t>Organization</a:t>
            </a:r>
            <a:r>
              <a:rPr lang="ar-SA" sz="3900" b="1" dirty="0" smtClean="0">
                <a:solidFill>
                  <a:schemeClr val="tx2">
                    <a:lumMod val="75000"/>
                  </a:schemeClr>
                </a:solidFill>
                <a:effectLst>
                  <a:outerShdw blurRad="38100" dist="38100" dir="2700000" algn="tl">
                    <a:srgbClr val="000000">
                      <a:alpha val="43137"/>
                    </a:srgbClr>
                  </a:outerShdw>
                </a:effectLst>
              </a:rPr>
              <a:t> والمقصود </a:t>
            </a:r>
            <a:r>
              <a:rPr lang="ar-SA" sz="3900" b="1" dirty="0" err="1" smtClean="0">
                <a:solidFill>
                  <a:schemeClr val="tx2">
                    <a:lumMod val="75000"/>
                  </a:schemeClr>
                </a:solidFill>
                <a:effectLst>
                  <a:outerShdw blurRad="38100" dist="38100" dir="2700000" algn="tl">
                    <a:srgbClr val="000000">
                      <a:alpha val="43137"/>
                    </a:srgbClr>
                  </a:outerShdw>
                </a:effectLst>
              </a:rPr>
              <a:t>بها</a:t>
            </a:r>
            <a:r>
              <a:rPr lang="ar-SA" sz="3900" b="1" dirty="0" smtClean="0">
                <a:solidFill>
                  <a:schemeClr val="tx2">
                    <a:lumMod val="75000"/>
                  </a:schemeClr>
                </a:solidFill>
                <a:effectLst>
                  <a:outerShdw blurRad="38100" dist="38100" dir="2700000" algn="tl">
                    <a:srgbClr val="000000">
                      <a:alpha val="43137"/>
                    </a:srgbClr>
                  </a:outerShdw>
                </a:effectLst>
              </a:rPr>
              <a:t> الهيكل الذي يتكون من مجموعة من الأشخاص تعمل بتنسيق لتحقيق أهداف محددة .</a:t>
            </a:r>
          </a:p>
          <a:p>
            <a:pPr eaLnBrk="1" hangingPunct="1">
              <a:lnSpc>
                <a:spcPct val="170000"/>
              </a:lnSpc>
              <a:defRPr/>
            </a:pPr>
            <a:r>
              <a:rPr lang="ar-SA" sz="3800" b="1" dirty="0" smtClean="0">
                <a:solidFill>
                  <a:schemeClr val="tx2">
                    <a:lumMod val="75000"/>
                  </a:schemeClr>
                </a:solidFill>
                <a:effectLst>
                  <a:outerShdw blurRad="38100" dist="38100" dir="2700000" algn="tl">
                    <a:srgbClr val="000000">
                      <a:alpha val="43137"/>
                    </a:srgbClr>
                  </a:outerShdw>
                </a:effectLst>
              </a:rPr>
              <a:t>معرفة ودراسة سلوك واتجاهات وأداء الأفراد والجماعات.</a:t>
            </a:r>
          </a:p>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للتنظيم غير الرسمي وبيئة المنظمة دوراً بارزاً في تحديد سلوك العاملين .</a:t>
            </a:r>
          </a:p>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يؤثر العاملون على كفاءة التنظيم وعلى تحقيق الأهداف .</a:t>
            </a:r>
          </a:p>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أهمية استخدام أساليب البحث العلمي لدراسة كافة المتغيرات .</a:t>
            </a:r>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5</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Diagram group"/>
          <p:cNvGrpSpPr/>
          <p:nvPr/>
        </p:nvGrpSpPr>
        <p:grpSpPr>
          <a:xfrm>
            <a:off x="2214546" y="1071546"/>
            <a:ext cx="7500990" cy="3071834"/>
            <a:chOff x="2954209" y="3951902"/>
            <a:chExt cx="5825809" cy="1905875"/>
          </a:xfrm>
          <a:scene3d>
            <a:camera prst="perspectiveRelaxedModerately" zoom="92000"/>
            <a:lightRig rig="balanced" dir="t">
              <a:rot lat="0" lon="0" rev="12700000"/>
            </a:lightRig>
          </a:scene3d>
        </p:grpSpPr>
        <p:grpSp>
          <p:nvGrpSpPr>
            <p:cNvPr id="47" name="مجموعة 35"/>
            <p:cNvGrpSpPr/>
            <p:nvPr/>
          </p:nvGrpSpPr>
          <p:grpSpPr>
            <a:xfrm>
              <a:off x="2954209" y="3951902"/>
              <a:ext cx="5825809" cy="1905875"/>
              <a:chOff x="2954209" y="3951902"/>
              <a:chExt cx="5825809" cy="1905875"/>
            </a:xfrm>
          </p:grpSpPr>
          <p:sp>
            <p:nvSpPr>
              <p:cNvPr id="48" name="سهم إلى اليمين 47"/>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49"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indent="-609600">
                  <a:lnSpc>
                    <a:spcPct val="90000"/>
                  </a:lnSpc>
                  <a:buSzPct val="132000"/>
                  <a:buFont typeface="Wingdings" pitchFamily="2" charset="2"/>
                  <a:buChar char="§"/>
                </a:pPr>
                <a:endParaRPr lang="ar-SA" sz="4000" b="1" dirty="0" smtClean="0">
                  <a:effectLst>
                    <a:outerShdw blurRad="38100" dist="38100" dir="2700000" algn="tl">
                      <a:srgbClr val="000000">
                        <a:alpha val="43137"/>
                      </a:srgbClr>
                    </a:outerShdw>
                  </a:effectLst>
                </a:endParaRPr>
              </a:p>
            </p:txBody>
          </p:sp>
        </p:grpSp>
      </p:grpSp>
      <p:grpSp>
        <p:nvGrpSpPr>
          <p:cNvPr id="2" name="مجموعة 15"/>
          <p:cNvGrpSpPr/>
          <p:nvPr/>
        </p:nvGrpSpPr>
        <p:grpSpPr>
          <a:xfrm>
            <a:off x="1714480" y="-428652"/>
            <a:ext cx="7786741" cy="2714644"/>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endParaRPr lang="ar-SA" sz="4400" b="1" dirty="0" smtClean="0">
                <a:effectLst>
                  <a:outerShdw blurRad="38100" dist="38100" dir="2700000" algn="tl">
                    <a:srgbClr val="000000">
                      <a:alpha val="43137"/>
                    </a:srgbClr>
                  </a:outerShdw>
                </a:effectLst>
              </a:endParaRPr>
            </a:p>
            <a:p>
              <a:pPr>
                <a:buFont typeface="Wingdings" pitchFamily="2" charset="2"/>
                <a:buChar char="§"/>
              </a:pPr>
              <a:r>
                <a:rPr lang="ar-SA" sz="4400" b="1" dirty="0" smtClean="0"/>
                <a:t> </a:t>
              </a:r>
              <a:r>
                <a:rPr lang="ar-SA" sz="4400" b="1" dirty="0" smtClean="0">
                  <a:effectLst>
                    <a:outerShdw blurRad="38100" dist="38100" dir="2700000" algn="tl">
                      <a:srgbClr val="000000">
                        <a:alpha val="43137"/>
                      </a:srgbClr>
                    </a:outerShdw>
                  </a:effectLst>
                </a:rPr>
                <a:t>التعويض في جوانب أخرى تشعر الفرد بالسعادة أو الراحة</a:t>
              </a:r>
              <a:r>
                <a:rPr lang="ar-SA" sz="2800" b="1" dirty="0" smtClean="0">
                  <a:effectLst>
                    <a:outerShdw blurRad="38100" dist="38100" dir="2700000" algn="tl">
                      <a:srgbClr val="000000">
                        <a:alpha val="43137"/>
                      </a:srgbClr>
                    </a:outerShdw>
                  </a:effectLst>
                </a:rPr>
                <a:t>.( أعمال تطوعية )</a:t>
              </a:r>
            </a:p>
          </p:txBody>
        </p:sp>
      </p:grpSp>
      <p:grpSp>
        <p:nvGrpSpPr>
          <p:cNvPr id="3" name="مجموعة 16"/>
          <p:cNvGrpSpPr/>
          <p:nvPr/>
        </p:nvGrpSpPr>
        <p:grpSpPr>
          <a:xfrm>
            <a:off x="0" y="0"/>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4000" b="1" dirty="0">
                  <a:solidFill>
                    <a:schemeClr val="bg1"/>
                  </a:solidFill>
                </a:rPr>
                <a:t> </a:t>
              </a:r>
              <a:r>
                <a:rPr lang="ar-SA" sz="4000" b="1" dirty="0" smtClean="0"/>
                <a:t> التعويض</a:t>
              </a:r>
              <a:r>
                <a:rPr lang="ar-SA" sz="4000" dirty="0" smtClean="0"/>
                <a:t> </a:t>
              </a:r>
              <a:endParaRPr lang="ar-SA" sz="4000" b="1" dirty="0">
                <a:solidFill>
                  <a:schemeClr val="bg1"/>
                </a:solidFill>
              </a:endParaRPr>
            </a:p>
          </p:txBody>
        </p:sp>
      </p:grpSp>
      <p:grpSp>
        <p:nvGrpSpPr>
          <p:cNvPr id="7" name="Diagram group"/>
          <p:cNvGrpSpPr/>
          <p:nvPr/>
        </p:nvGrpSpPr>
        <p:grpSpPr>
          <a:xfrm>
            <a:off x="-214346" y="3286124"/>
            <a:ext cx="3000396" cy="2285992"/>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8"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800100">
                  <a:lnSpc>
                    <a:spcPct val="90000"/>
                  </a:lnSpc>
                  <a:spcBef>
                    <a:spcPct val="0"/>
                  </a:spcBef>
                  <a:spcAft>
                    <a:spcPct val="35000"/>
                  </a:spcAft>
                </a:pPr>
                <a:r>
                  <a:rPr lang="ar-SA" sz="4400" b="1" dirty="0" smtClean="0"/>
                  <a:t>الارتداد أو النكوص</a:t>
                </a:r>
                <a:endParaRPr lang="en-US" sz="4400" b="1" dirty="0"/>
              </a:p>
            </p:txBody>
          </p:sp>
        </p:grpSp>
      </p:grpSp>
      <p:grpSp>
        <p:nvGrpSpPr>
          <p:cNvPr id="10" name="مجموعة 23"/>
          <p:cNvGrpSpPr/>
          <p:nvPr/>
        </p:nvGrpSpPr>
        <p:grpSpPr>
          <a:xfrm>
            <a:off x="-214346" y="1643050"/>
            <a:ext cx="3000396" cy="2143140"/>
            <a:chOff x="640" y="1976008"/>
            <a:chExt cx="3220432" cy="1796267"/>
          </a:xfrm>
          <a:scene3d>
            <a:camera prst="perspectiveRelaxedModerately" zoom="92000"/>
            <a:lightRig rig="balanced" dir="t">
              <a:rot lat="0" lon="0" rev="12700000"/>
            </a:lightRig>
          </a:scene3d>
        </p:grpSpPr>
        <p:sp>
          <p:nvSpPr>
            <p:cNvPr id="35" name="مستطيل مستدير الزوايا 3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36" name="مستطيل 3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4400" b="1" dirty="0" smtClean="0">
                  <a:effectLst>
                    <a:outerShdw blurRad="38100" dist="38100" dir="2700000" algn="tl">
                      <a:srgbClr val="000000">
                        <a:alpha val="43137"/>
                      </a:srgbClr>
                    </a:outerShdw>
                  </a:effectLst>
                </a:rPr>
                <a:t> القذف أو الإسقاط </a:t>
              </a:r>
              <a:endParaRPr lang="ar-SA" sz="4400" b="1" dirty="0">
                <a:effectLst>
                  <a:outerShdw blurRad="38100" dist="38100" dir="2700000" algn="tl">
                    <a:srgbClr val="000000">
                      <a:alpha val="43137"/>
                    </a:srgbClr>
                  </a:outerShdw>
                </a:effectLst>
              </a:endParaRPr>
            </a:p>
          </p:txBody>
        </p:sp>
      </p:grpSp>
      <p:sp>
        <p:nvSpPr>
          <p:cNvPr id="25" name="عنصر نائب للتذييل 24"/>
          <p:cNvSpPr>
            <a:spLocks noGrp="1"/>
          </p:cNvSpPr>
          <p:nvPr>
            <p:ph type="ftr" sz="quarter" idx="11"/>
          </p:nvPr>
        </p:nvSpPr>
        <p:spPr/>
        <p:txBody>
          <a:bodyPr/>
          <a:lstStyle/>
          <a:p>
            <a:r>
              <a:rPr lang="ar-SA" smtClean="0"/>
              <a:t>أ .بدرية الجهني </a:t>
            </a:r>
            <a:endParaRPr lang="ar-SA" dirty="0"/>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50</a:t>
            </a:fld>
            <a:endParaRPr lang="ar-SA"/>
          </a:p>
        </p:txBody>
      </p:sp>
      <p:grpSp>
        <p:nvGrpSpPr>
          <p:cNvPr id="41" name="مجموعة 23"/>
          <p:cNvGrpSpPr/>
          <p:nvPr/>
        </p:nvGrpSpPr>
        <p:grpSpPr>
          <a:xfrm>
            <a:off x="-214346" y="5000636"/>
            <a:ext cx="3000396" cy="2143140"/>
            <a:chOff x="640" y="1976008"/>
            <a:chExt cx="3220432" cy="1796267"/>
          </a:xfrm>
          <a:scene3d>
            <a:camera prst="perspectiveRelaxedModerately" zoom="92000"/>
            <a:lightRig rig="balanced" dir="t">
              <a:rot lat="0" lon="0" rev="12700000"/>
            </a:lightRig>
          </a:scene3d>
        </p:grpSpPr>
        <p:sp>
          <p:nvSpPr>
            <p:cNvPr id="42" name="مستطيل مستدير الزوايا 41"/>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43" name="مستطيل 42"/>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4400" b="1" dirty="0" smtClean="0">
                  <a:effectLst>
                    <a:outerShdw blurRad="38100" dist="38100" dir="2700000" algn="tl">
                      <a:srgbClr val="000000">
                        <a:alpha val="43137"/>
                      </a:srgbClr>
                    </a:outerShdw>
                  </a:effectLst>
                </a:rPr>
                <a:t> تشكل رد الدفاع</a:t>
              </a:r>
              <a:endParaRPr lang="ar-SA" sz="4400" b="1" dirty="0">
                <a:effectLst>
                  <a:outerShdw blurRad="38100" dist="38100" dir="2700000" algn="tl">
                    <a:srgbClr val="000000">
                      <a:alpha val="43137"/>
                    </a:srgbClr>
                  </a:outerShdw>
                </a:effectLst>
              </a:endParaRPr>
            </a:p>
          </p:txBody>
        </p:sp>
      </p:grpSp>
      <p:sp>
        <p:nvSpPr>
          <p:cNvPr id="45" name="مستطيل 44"/>
          <p:cNvSpPr/>
          <p:nvPr/>
        </p:nvSpPr>
        <p:spPr>
          <a:xfrm>
            <a:off x="2286000" y="2071679"/>
            <a:ext cx="6429404" cy="1200329"/>
          </a:xfrm>
          <a:prstGeom prst="rect">
            <a:avLst/>
          </a:prstGeom>
        </p:spPr>
        <p:txBody>
          <a:bodyPr wrap="square">
            <a:spAutoFit/>
          </a:bodyPr>
          <a:lstStyle/>
          <a:p>
            <a:pPr>
              <a:buFont typeface="Wingdings" pitchFamily="2" charset="2"/>
              <a:buChar char="§"/>
            </a:pPr>
            <a:r>
              <a:rPr lang="ar-SA" sz="3600" b="1" dirty="0" smtClean="0">
                <a:effectLst>
                  <a:outerShdw blurRad="38100" dist="38100" dir="2700000" algn="tl">
                    <a:srgbClr val="000000">
                      <a:alpha val="43137"/>
                    </a:srgbClr>
                  </a:outerShdw>
                </a:effectLst>
              </a:rPr>
              <a:t>تحميل الفرد مسؤولية خطأه ومشاكله </a:t>
            </a:r>
          </a:p>
          <a:p>
            <a:r>
              <a:rPr lang="ar-SA" sz="3600" b="1" dirty="0" smtClean="0">
                <a:effectLst>
                  <a:outerShdw blurRad="38100" dist="38100" dir="2700000" algn="tl">
                    <a:srgbClr val="000000">
                      <a:alpha val="43137"/>
                    </a:srgbClr>
                  </a:outerShdw>
                </a:effectLst>
              </a:rPr>
              <a:t>إلى شخص آخر أو للظروف .</a:t>
            </a:r>
          </a:p>
        </p:txBody>
      </p:sp>
      <p:grpSp>
        <p:nvGrpSpPr>
          <p:cNvPr id="51" name="مجموعة 15"/>
          <p:cNvGrpSpPr/>
          <p:nvPr/>
        </p:nvGrpSpPr>
        <p:grpSpPr>
          <a:xfrm>
            <a:off x="2214546" y="2714620"/>
            <a:ext cx="7215237" cy="2714644"/>
            <a:chOff x="2933394" y="113"/>
            <a:chExt cx="6145364" cy="1796267"/>
          </a:xfrm>
          <a:scene3d>
            <a:camera prst="perspectiveRelaxedModerately" zoom="92000"/>
            <a:lightRig rig="balanced" dir="t">
              <a:rot lat="0" lon="0" rev="12700000"/>
            </a:lightRig>
          </a:scene3d>
        </p:grpSpPr>
        <p:sp>
          <p:nvSpPr>
            <p:cNvPr id="52" name="سهم إلى اليمين 51"/>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3"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endParaRPr lang="ar-SA" sz="4400" b="1" dirty="0" smtClean="0">
                <a:effectLst>
                  <a:outerShdw blurRad="38100" dist="38100" dir="2700000" algn="tl">
                    <a:srgbClr val="000000">
                      <a:alpha val="43137"/>
                    </a:srgbClr>
                  </a:outerShdw>
                </a:effectLst>
              </a:endParaRPr>
            </a:p>
            <a:p>
              <a:pPr>
                <a:buFont typeface="Wingdings" pitchFamily="2" charset="2"/>
                <a:buChar char="§"/>
              </a:pPr>
              <a:r>
                <a:rPr lang="ar-SA" sz="4400" b="1" dirty="0" smtClean="0"/>
                <a:t> </a:t>
              </a:r>
              <a:r>
                <a:rPr lang="ar-SA" sz="4400" b="1" dirty="0" smtClean="0">
                  <a:effectLst>
                    <a:outerShdw blurRad="38100" dist="38100" dir="2700000" algn="tl">
                      <a:srgbClr val="000000">
                        <a:alpha val="43137"/>
                      </a:srgbClr>
                    </a:outerShdw>
                  </a:effectLst>
                </a:rPr>
                <a:t>سلوك صبياني غير ناضج </a:t>
              </a:r>
            </a:p>
            <a:p>
              <a:r>
                <a:rPr lang="ar-SA" sz="4400" b="1" dirty="0" smtClean="0">
                  <a:effectLst>
                    <a:outerShdw blurRad="38100" dist="38100" dir="2700000" algn="tl">
                      <a:srgbClr val="000000">
                        <a:alpha val="43137"/>
                      </a:srgbClr>
                    </a:outerShdw>
                  </a:effectLst>
                </a:rPr>
                <a:t>  ( انهيار ، صراخ ، بكاء ، تدمير )</a:t>
              </a:r>
            </a:p>
            <a:p>
              <a:pPr>
                <a:buFont typeface="Wingdings" pitchFamily="2" charset="2"/>
                <a:buChar char="§"/>
              </a:pPr>
              <a:endParaRPr lang="ar-SA" sz="2800" b="1" dirty="0" smtClean="0">
                <a:effectLst>
                  <a:outerShdw blurRad="38100" dist="38100" dir="2700000" algn="tl">
                    <a:srgbClr val="000000">
                      <a:alpha val="43137"/>
                    </a:srgbClr>
                  </a:outerShdw>
                </a:effectLst>
              </a:endParaRPr>
            </a:p>
          </p:txBody>
        </p:sp>
      </p:grpSp>
      <p:grpSp>
        <p:nvGrpSpPr>
          <p:cNvPr id="62" name="Diagram group"/>
          <p:cNvGrpSpPr/>
          <p:nvPr/>
        </p:nvGrpSpPr>
        <p:grpSpPr>
          <a:xfrm>
            <a:off x="2500298" y="4214818"/>
            <a:ext cx="7143800" cy="2928958"/>
            <a:chOff x="2954209" y="3951902"/>
            <a:chExt cx="5825809" cy="1905875"/>
          </a:xfrm>
          <a:scene3d>
            <a:camera prst="perspectiveRelaxedModerately" zoom="92000"/>
            <a:lightRig rig="balanced" dir="t">
              <a:rot lat="0" lon="0" rev="12700000"/>
            </a:lightRig>
          </a:scene3d>
        </p:grpSpPr>
        <p:grpSp>
          <p:nvGrpSpPr>
            <p:cNvPr id="63" name="مجموعة 35"/>
            <p:cNvGrpSpPr/>
            <p:nvPr/>
          </p:nvGrpSpPr>
          <p:grpSpPr>
            <a:xfrm>
              <a:off x="2954209" y="3951902"/>
              <a:ext cx="5825809" cy="1905875"/>
              <a:chOff x="2954209" y="3951902"/>
              <a:chExt cx="5825809" cy="1905875"/>
            </a:xfrm>
          </p:grpSpPr>
          <p:sp>
            <p:nvSpPr>
              <p:cNvPr id="64" name="سهم إلى اليمين 63"/>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65"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a:buFont typeface="Wingdings" pitchFamily="2" charset="2"/>
                  <a:buChar char="§"/>
                </a:pPr>
                <a:endParaRPr lang="ar-SA" sz="3600" b="1" dirty="0" smtClean="0">
                  <a:effectLst>
                    <a:outerShdw blurRad="38100" dist="38100" dir="2700000" algn="tl">
                      <a:srgbClr val="000000">
                        <a:alpha val="43137"/>
                      </a:srgbClr>
                    </a:outerShdw>
                  </a:effectLst>
                </a:endParaRPr>
              </a:p>
              <a:p>
                <a:pPr>
                  <a:buFont typeface="Wingdings" pitchFamily="2" charset="2"/>
                  <a:buChar char="§"/>
                </a:pPr>
                <a:r>
                  <a:rPr lang="ar-SA" sz="3600" b="1" dirty="0" smtClean="0">
                    <a:effectLst>
                      <a:outerShdw blurRad="38100" dist="38100" dir="2700000" algn="tl">
                        <a:srgbClr val="000000">
                          <a:alpha val="43137"/>
                        </a:srgbClr>
                      </a:outerShdw>
                    </a:effectLst>
                  </a:rPr>
                  <a:t>التصرف بصورة مغايرة لشعور الفرد واتجاهاته لتخفيف حدة تصرفاته السابقة . </a:t>
                </a:r>
                <a:endParaRPr lang="ar-SA" sz="3600" b="1" dirty="0">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10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46"/>
                                        </p:tgtEl>
                                        <p:attrNameLst>
                                          <p:attrName>ppt_w</p:attrName>
                                        </p:attrNameLst>
                                      </p:cBhvr>
                                      <p:tavLst>
                                        <p:tav tm="0">
                                          <p:val>
                                            <p:strVal val="#ppt_w*.05"/>
                                          </p:val>
                                        </p:tav>
                                        <p:tav tm="100000">
                                          <p:val>
                                            <p:strVal val="#ppt_w"/>
                                          </p:val>
                                        </p:tav>
                                      </p:tavLst>
                                    </p:anim>
                                    <p:anim calcmode="lin" valueType="num">
                                      <p:cBhvr>
                                        <p:cTn id="32" dur="2000" fill="hold"/>
                                        <p:tgtEl>
                                          <p:spTgt spid="46"/>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46"/>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46"/>
                                        </p:tgtEl>
                                      </p:cBhvr>
                                    </p:animEffect>
                                  </p:childTnLst>
                                </p:cTn>
                              </p:par>
                              <p:par>
                                <p:cTn id="37" presetID="29" presetClass="entr" presetSubtype="0" fill="hold" nodeType="withEffect">
                                  <p:stCondLst>
                                    <p:cond delay="0"/>
                                  </p:stCondLst>
                                  <p:childTnLst>
                                    <p:set>
                                      <p:cBhvr>
                                        <p:cTn id="38" dur="1" fill="hold">
                                          <p:stCondLst>
                                            <p:cond delay="0"/>
                                          </p:stCondLst>
                                        </p:cTn>
                                        <p:tgtEl>
                                          <p:spTgt spid="45">
                                            <p:txEl>
                                              <p:pRg st="0" end="0"/>
                                            </p:txEl>
                                          </p:spTgt>
                                        </p:tgtEl>
                                        <p:attrNameLst>
                                          <p:attrName>style.visibility</p:attrName>
                                        </p:attrNameLst>
                                      </p:cBhvr>
                                      <p:to>
                                        <p:strVal val="visible"/>
                                      </p:to>
                                    </p:set>
                                    <p:anim calcmode="lin" valueType="num">
                                      <p:cBhvr>
                                        <p:cTn id="39" dur="1000" fill="hold"/>
                                        <p:tgtEl>
                                          <p:spTgt spid="45">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5">
                                            <p:txEl>
                                              <p:pRg st="0" end="0"/>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45">
                                            <p:txEl>
                                              <p:pRg st="1" end="1"/>
                                            </p:txEl>
                                          </p:spTgt>
                                        </p:tgtEl>
                                        <p:attrNameLst>
                                          <p:attrName>style.visibility</p:attrName>
                                        </p:attrNameLst>
                                      </p:cBhvr>
                                      <p:to>
                                        <p:strVal val="visible"/>
                                      </p:to>
                                    </p:set>
                                    <p:anim calcmode="lin" valueType="num">
                                      <p:cBhvr>
                                        <p:cTn id="44" dur="1000" fill="hold"/>
                                        <p:tgtEl>
                                          <p:spTgt spid="45">
                                            <p:txEl>
                                              <p:pRg st="1" end="1"/>
                                            </p:txEl>
                                          </p:spTgt>
                                        </p:tgtEl>
                                        <p:attrNameLst>
                                          <p:attrName>ppt_x</p:attrName>
                                        </p:attrNameLst>
                                      </p:cBhvr>
                                      <p:tavLst>
                                        <p:tav tm="0">
                                          <p:val>
                                            <p:strVal val="#ppt_x-.2"/>
                                          </p:val>
                                        </p:tav>
                                        <p:tav tm="100000">
                                          <p:val>
                                            <p:strVal val="#ppt_x"/>
                                          </p:val>
                                        </p:tav>
                                      </p:tavLst>
                                    </p:anim>
                                    <p:anim calcmode="lin" valueType="num">
                                      <p:cBhvr>
                                        <p:cTn id="45" dur="1000" fill="hold"/>
                                        <p:tgtEl>
                                          <p:spTgt spid="4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checkerboard(across)">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10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57" dur="10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58" dur="1000" accel="50000" fill="hold">
                                          <p:stCondLst>
                                            <p:cond delay="1000"/>
                                          </p:stCondLst>
                                        </p:cTn>
                                        <p:tgtEl>
                                          <p:spTgt spid="51"/>
                                        </p:tgtEl>
                                        <p:attrNameLst>
                                          <p:attrName>ppt_w</p:attrName>
                                        </p:attrNameLst>
                                      </p:cBhvr>
                                      <p:tavLst>
                                        <p:tav tm="0">
                                          <p:val>
                                            <p:strVal val="#ppt_w*.05"/>
                                          </p:val>
                                        </p:tav>
                                        <p:tav tm="100000">
                                          <p:val>
                                            <p:strVal val="#ppt_w"/>
                                          </p:val>
                                        </p:tav>
                                      </p:tavLst>
                                    </p:anim>
                                    <p:anim calcmode="lin" valueType="num">
                                      <p:cBhvr>
                                        <p:cTn id="59" dur="2000" fill="hold"/>
                                        <p:tgtEl>
                                          <p:spTgt spid="51"/>
                                        </p:tgtEl>
                                        <p:attrNameLst>
                                          <p:attrName>ppt_h</p:attrName>
                                        </p:attrNameLst>
                                      </p:cBhvr>
                                      <p:tavLst>
                                        <p:tav tm="0">
                                          <p:val>
                                            <p:strVal val="#ppt_h"/>
                                          </p:val>
                                        </p:tav>
                                        <p:tav tm="100000">
                                          <p:val>
                                            <p:strVal val="#ppt_h"/>
                                          </p:val>
                                        </p:tav>
                                      </p:tavLst>
                                    </p:anim>
                                    <p:anim calcmode="lin" valueType="num">
                                      <p:cBhvr>
                                        <p:cTn id="60" dur="10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61" dur="10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62" dur="1000" accel="50000" fill="hold">
                                          <p:stCondLst>
                                            <p:cond delay="1000"/>
                                          </p:stCondLst>
                                        </p:cTn>
                                        <p:tgtEl>
                                          <p:spTgt spid="51"/>
                                        </p:tgtEl>
                                        <p:attrNameLst>
                                          <p:attrName>ppt_y</p:attrName>
                                        </p:attrNameLst>
                                      </p:cBhvr>
                                      <p:tavLst>
                                        <p:tav tm="0">
                                          <p:val>
                                            <p:strVal val="#ppt_y+.1"/>
                                          </p:val>
                                        </p:tav>
                                        <p:tav tm="100000">
                                          <p:val>
                                            <p:strVal val="#ppt_y"/>
                                          </p:val>
                                        </p:tav>
                                      </p:tavLst>
                                    </p:anim>
                                    <p:animEffect transition="in" filter="fade">
                                      <p:cBhvr>
                                        <p:cTn id="63" dur="2000" decel="50000">
                                          <p:stCondLst>
                                            <p:cond delay="0"/>
                                          </p:stCondLst>
                                        </p:cTn>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checkerboard(across)">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10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74" dur="10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75" dur="1000" accel="50000" fill="hold">
                                          <p:stCondLst>
                                            <p:cond delay="1000"/>
                                          </p:stCondLst>
                                        </p:cTn>
                                        <p:tgtEl>
                                          <p:spTgt spid="62"/>
                                        </p:tgtEl>
                                        <p:attrNameLst>
                                          <p:attrName>ppt_w</p:attrName>
                                        </p:attrNameLst>
                                      </p:cBhvr>
                                      <p:tavLst>
                                        <p:tav tm="0">
                                          <p:val>
                                            <p:strVal val="#ppt_w*.05"/>
                                          </p:val>
                                        </p:tav>
                                        <p:tav tm="100000">
                                          <p:val>
                                            <p:strVal val="#ppt_w"/>
                                          </p:val>
                                        </p:tav>
                                      </p:tavLst>
                                    </p:anim>
                                    <p:anim calcmode="lin" valueType="num">
                                      <p:cBhvr>
                                        <p:cTn id="76" dur="2000" fill="hold"/>
                                        <p:tgtEl>
                                          <p:spTgt spid="62"/>
                                        </p:tgtEl>
                                        <p:attrNameLst>
                                          <p:attrName>ppt_h</p:attrName>
                                        </p:attrNameLst>
                                      </p:cBhvr>
                                      <p:tavLst>
                                        <p:tav tm="0">
                                          <p:val>
                                            <p:strVal val="#ppt_h"/>
                                          </p:val>
                                        </p:tav>
                                        <p:tav tm="100000">
                                          <p:val>
                                            <p:strVal val="#ppt_h"/>
                                          </p:val>
                                        </p:tav>
                                      </p:tavLst>
                                    </p:anim>
                                    <p:anim calcmode="lin" valueType="num">
                                      <p:cBhvr>
                                        <p:cTn id="77" dur="10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78" dur="10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79" dur="1000" accel="50000" fill="hold">
                                          <p:stCondLst>
                                            <p:cond delay="1000"/>
                                          </p:stCondLst>
                                        </p:cTn>
                                        <p:tgtEl>
                                          <p:spTgt spid="62"/>
                                        </p:tgtEl>
                                        <p:attrNameLst>
                                          <p:attrName>ppt_y</p:attrName>
                                        </p:attrNameLst>
                                      </p:cBhvr>
                                      <p:tavLst>
                                        <p:tav tm="0">
                                          <p:val>
                                            <p:strVal val="#ppt_y+.1"/>
                                          </p:val>
                                        </p:tav>
                                        <p:tav tm="100000">
                                          <p:val>
                                            <p:strVal val="#ppt_y"/>
                                          </p:val>
                                        </p:tav>
                                      </p:tavLst>
                                    </p:anim>
                                    <p:animEffect transition="in" filter="fade">
                                      <p:cBhvr>
                                        <p:cTn id="80" dur="2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8929718" cy="6143668"/>
          </a:xfrm>
        </p:spPr>
        <p:txBody>
          <a:bodyPr>
            <a:normAutofit/>
          </a:bodyPr>
          <a:lstStyle/>
          <a:p>
            <a:pPr algn="ctr">
              <a:lnSpc>
                <a:spcPct val="80000"/>
              </a:lnSpc>
              <a:buFont typeface="Wingdings" pitchFamily="2" charset="2"/>
              <a:buNone/>
            </a:pPr>
            <a:r>
              <a:rPr lang="ar-SA" sz="4800" b="1" dirty="0" smtClean="0">
                <a:solidFill>
                  <a:schemeClr val="bg1"/>
                </a:solidFill>
              </a:rPr>
              <a:t> </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effectLst>
                  <a:outerShdw blurRad="38100" dist="38100" dir="2700000" algn="tl">
                    <a:srgbClr val="000000">
                      <a:alpha val="43137"/>
                    </a:srgbClr>
                  </a:outerShdw>
                </a:effectLst>
              </a:rPr>
              <a:t>الشخصية –الرضا الوظيفي -الأداء</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bg1"/>
                </a:solidFill>
                <a:effectLst>
                  <a:outerShdw blurRad="38100" dist="38100" dir="2700000" algn="tl">
                    <a:srgbClr val="000000">
                      <a:alpha val="43137"/>
                    </a:srgbClr>
                  </a:outerShdw>
                </a:effectLst>
              </a:rPr>
              <a:t> </a:t>
            </a:r>
          </a:p>
          <a:p>
            <a:pPr marL="609600" indent="-609600" algn="ctr">
              <a:lnSpc>
                <a:spcPct val="80000"/>
              </a:lnSpc>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أظهرت الدراسات وجود علاقة قوية بين المتغيرات الثلاث .</a:t>
            </a:r>
          </a:p>
          <a:p>
            <a:pPr marL="609600" indent="-609600" algn="ctr">
              <a:lnSpc>
                <a:spcPct val="80000"/>
              </a:lnSpc>
              <a:buFont typeface="Wingdings" pitchFamily="2" charset="2"/>
              <a:buChar char="§"/>
            </a:pPr>
            <a:r>
              <a:rPr lang="ar-SA" sz="3600" b="1" dirty="0" smtClean="0">
                <a:solidFill>
                  <a:schemeClr val="tx2">
                    <a:lumMod val="75000"/>
                  </a:schemeClr>
                </a:solidFill>
                <a:effectLst>
                  <a:outerShdw blurRad="38100" dist="38100" dir="2700000" algn="tl">
                    <a:srgbClr val="000000">
                      <a:alpha val="43137"/>
                    </a:srgbClr>
                  </a:outerShdw>
                </a:effectLst>
              </a:rPr>
              <a:t>للوظائف متطلبات معينة في شخصيات </a:t>
            </a:r>
            <a:r>
              <a:rPr lang="ar-SA" sz="3600" b="1" dirty="0" err="1" smtClean="0">
                <a:solidFill>
                  <a:schemeClr val="tx2">
                    <a:lumMod val="75000"/>
                  </a:schemeClr>
                </a:solidFill>
                <a:effectLst>
                  <a:outerShdw blurRad="38100" dist="38100" dir="2700000" algn="tl">
                    <a:srgbClr val="000000">
                      <a:alpha val="43137"/>
                    </a:srgbClr>
                  </a:outerShdw>
                </a:effectLst>
              </a:rPr>
              <a:t>شاغليها</a:t>
            </a:r>
            <a:r>
              <a:rPr lang="ar-SA" sz="3600" b="1" dirty="0" smtClean="0">
                <a:solidFill>
                  <a:schemeClr val="tx2">
                    <a:lumMod val="75000"/>
                  </a:schemeClr>
                </a:solidFill>
                <a:effectLst>
                  <a:outerShdw blurRad="38100" dist="38100" dir="2700000" algn="tl">
                    <a:srgbClr val="000000">
                      <a:alpha val="43137"/>
                    </a:srgbClr>
                  </a:outerShdw>
                </a:effectLst>
              </a:rPr>
              <a:t> لابد من التأكد من توفرها في المتقدمين .  أمثلة ؟   </a:t>
            </a:r>
          </a:p>
          <a:p>
            <a:pPr marL="609600" indent="-609600" algn="ctr">
              <a:lnSpc>
                <a:spcPct val="80000"/>
              </a:lnSpc>
              <a:buNone/>
            </a:pPr>
            <a:r>
              <a:rPr lang="ar-SA" sz="3600" b="1" dirty="0" smtClean="0">
                <a:solidFill>
                  <a:schemeClr val="tx2">
                    <a:lumMod val="75000"/>
                  </a:schemeClr>
                </a:solidFill>
                <a:effectLst>
                  <a:outerShdw blurRad="38100" dist="38100" dir="2700000" algn="tl">
                    <a:srgbClr val="000000">
                      <a:alpha val="43137"/>
                    </a:srgbClr>
                  </a:outerShdw>
                </a:effectLst>
              </a:rPr>
              <a:t>    </a:t>
            </a:r>
            <a:r>
              <a:rPr lang="ar-SA" sz="2800" b="1" dirty="0" smtClean="0">
                <a:solidFill>
                  <a:schemeClr val="tx2">
                    <a:lumMod val="75000"/>
                  </a:schemeClr>
                </a:solidFill>
                <a:effectLst>
                  <a:outerShdw blurRad="38100" dist="38100" dir="2700000" algn="tl">
                    <a:srgbClr val="000000">
                      <a:alpha val="43137"/>
                    </a:srgbClr>
                  </a:outerShdw>
                </a:effectLst>
              </a:rPr>
              <a:t>(معيد، موظف علاقات عامة،موظف استقبال،موظف في المالية ) </a:t>
            </a:r>
          </a:p>
          <a:p>
            <a:pPr algn="ctr">
              <a:lnSpc>
                <a:spcPct val="80000"/>
              </a:lnSpc>
              <a:buClr>
                <a:srgbClr val="4BCD1D"/>
              </a:buClr>
              <a:buSzPct val="109000"/>
              <a:buFont typeface="Wingdings" pitchFamily="2" charset="2"/>
              <a:buChar char="§"/>
            </a:pPr>
            <a:r>
              <a:rPr lang="ar-SA" sz="3600" b="1" dirty="0" smtClean="0">
                <a:solidFill>
                  <a:schemeClr val="tx2">
                    <a:lumMod val="75000"/>
                  </a:schemeClr>
                </a:solidFill>
                <a:effectLst>
                  <a:outerShdw blurRad="38100" dist="38100" dir="2700000" algn="tl">
                    <a:srgbClr val="000000">
                      <a:alpha val="43137"/>
                    </a:srgbClr>
                  </a:outerShdw>
                </a:effectLst>
              </a:rPr>
              <a:t>الشخص الذي يميل إلي المنطقية والقواعد المحددة والطاعة والاعتمادية والبعد عن المغامرة سيكون أكثر رضا إذا عمل في </a:t>
            </a:r>
          </a:p>
          <a:p>
            <a:pPr algn="ctr">
              <a:lnSpc>
                <a:spcPct val="80000"/>
              </a:lnSpc>
              <a:buClr>
                <a:srgbClr val="4BCD1D"/>
              </a:buClr>
              <a:buSzPct val="109000"/>
              <a:buNone/>
            </a:pPr>
            <a:r>
              <a:rPr lang="ar-SA" sz="2800" b="1" dirty="0" smtClean="0">
                <a:solidFill>
                  <a:schemeClr val="tx2">
                    <a:lumMod val="75000"/>
                  </a:schemeClr>
                </a:solidFill>
                <a:effectLst>
                  <a:outerShdw blurRad="38100" dist="38100" dir="2700000" algn="tl">
                    <a:srgbClr val="000000">
                      <a:alpha val="43137"/>
                    </a:srgbClr>
                  </a:outerShdw>
                </a:effectLst>
              </a:rPr>
              <a:t>( القبول والتسجيل ،الإعارة في المكتبة, الأرشيف ) وليس في ( وظيفة باحث، التطوير ، إدارة الندوات ،التدريب ) فهي تتطلب التفكير والإبداع ) . </a:t>
            </a:r>
          </a:p>
          <a:p>
            <a:pPr algn="ctr">
              <a:lnSpc>
                <a:spcPct val="80000"/>
              </a:lnSpc>
              <a:buClr>
                <a:srgbClr val="F67AD8"/>
              </a:buClr>
              <a:buNone/>
            </a:pPr>
            <a:r>
              <a:rPr lang="ar-SA" sz="2800" dirty="0" smtClean="0">
                <a:solidFill>
                  <a:schemeClr val="tx2">
                    <a:lumMod val="75000"/>
                  </a:schemeClr>
                </a:solidFill>
              </a:rPr>
              <a:t> </a:t>
            </a:r>
            <a:endParaRPr lang="ar-SA" sz="2800" b="1" dirty="0" smtClean="0">
              <a:solidFill>
                <a:schemeClr val="tx2">
                  <a:lumMod val="75000"/>
                </a:schemeClr>
              </a:solidFill>
              <a:effectLst>
                <a:outerShdw blurRad="38100" dist="38100" dir="2700000" algn="tl">
                  <a:srgbClr val="000000">
                    <a:alpha val="43137"/>
                  </a:srgbClr>
                </a:outerShdw>
              </a:effectLst>
            </a:endParaRPr>
          </a:p>
          <a:p>
            <a:pPr marL="609600" indent="-609600" algn="ctr">
              <a:lnSpc>
                <a:spcPct val="80000"/>
              </a:lnSpc>
              <a:buFont typeface="Wingdings" pitchFamily="2" charset="2"/>
              <a:buNone/>
            </a:pPr>
            <a:endParaRPr lang="ar-SA" sz="3600" b="1" dirty="0" smtClean="0">
              <a:solidFill>
                <a:schemeClr val="tx2">
                  <a:lumMod val="75000"/>
                </a:schemeClr>
              </a:solidFill>
              <a:effectLst>
                <a:outerShdw blurRad="38100" dist="38100" dir="2700000" algn="tl">
                  <a:srgbClr val="000000">
                    <a:alpha val="43137"/>
                  </a:srgbClr>
                </a:outerShdw>
              </a:effectLst>
            </a:endParaRPr>
          </a:p>
          <a:p>
            <a:pPr marL="609600" indent="-609600" algn="ctr">
              <a:lnSpc>
                <a:spcPct val="80000"/>
              </a:lnSpc>
              <a:buFont typeface="Wingdings" pitchFamily="2" charset="2"/>
              <a:buNone/>
            </a:pPr>
            <a:endParaRPr lang="ar-SA" sz="5400" b="1" dirty="0">
              <a:solidFill>
                <a:schemeClr val="accent6">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51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8929718" cy="6143668"/>
          </a:xfrm>
        </p:spPr>
        <p:txBody>
          <a:bodyPr>
            <a:normAutofit lnSpcReduction="10000"/>
          </a:bodyPr>
          <a:lstStyle/>
          <a:p>
            <a:pPr algn="ctr">
              <a:lnSpc>
                <a:spcPct val="80000"/>
              </a:lnSpc>
              <a:buFont typeface="Wingdings" pitchFamily="2" charset="2"/>
              <a:buNone/>
            </a:pPr>
            <a:r>
              <a:rPr lang="ar-SA" sz="4800" b="1" dirty="0" smtClean="0">
                <a:solidFill>
                  <a:schemeClr val="accent6">
                    <a:lumMod val="75000"/>
                  </a:schemeClr>
                </a:solidFill>
              </a:rPr>
              <a:t> </a:t>
            </a:r>
            <a:endParaRPr lang="ar-SA" sz="4800" b="1" dirty="0" smtClean="0">
              <a:solidFill>
                <a:schemeClr val="accent6">
                  <a:lumMod val="75000"/>
                </a:schemeClr>
              </a:solidFill>
              <a:effectLst>
                <a:outerShdw blurRad="38100" dist="38100" dir="2700000" algn="tl">
                  <a:srgbClr val="000000">
                    <a:alpha val="43137"/>
                  </a:srgbClr>
                </a:outerShdw>
              </a:effectLst>
            </a:endParaRPr>
          </a:p>
          <a:p>
            <a:pPr algn="ctr">
              <a:lnSpc>
                <a:spcPct val="80000"/>
              </a:lnSpc>
              <a:buClr>
                <a:schemeClr val="accent6">
                  <a:lumMod val="75000"/>
                </a:schemeClr>
              </a:buClr>
              <a:buFont typeface="Wingdings" pitchFamily="2" charset="2"/>
              <a:buChar char="§"/>
            </a:pPr>
            <a:r>
              <a:rPr lang="ar-SA" sz="3600" b="1" dirty="0" smtClean="0">
                <a:solidFill>
                  <a:schemeClr val="tx2">
                    <a:lumMod val="75000"/>
                  </a:schemeClr>
                </a:solidFill>
              </a:rPr>
              <a:t>علاقة الشخصية بالسلوك </a:t>
            </a:r>
            <a:r>
              <a:rPr lang="ar-SA" sz="3600" b="1" dirty="0" err="1" smtClean="0">
                <a:solidFill>
                  <a:schemeClr val="tx2">
                    <a:lumMod val="75000"/>
                  </a:schemeClr>
                </a:solidFill>
              </a:rPr>
              <a:t>الانسحابى</a:t>
            </a:r>
            <a:r>
              <a:rPr lang="ar-SA" sz="3600" dirty="0" smtClean="0">
                <a:solidFill>
                  <a:schemeClr val="tx2">
                    <a:lumMod val="75000"/>
                  </a:schemeClr>
                </a:solidFill>
              </a:rPr>
              <a:t> :                 </a:t>
            </a:r>
            <a:r>
              <a:rPr lang="ar-SA" dirty="0" smtClean="0">
                <a:solidFill>
                  <a:schemeClr val="tx2">
                    <a:lumMod val="75000"/>
                  </a:schemeClr>
                </a:solidFill>
                <a:effectLst>
                  <a:outerShdw blurRad="38100" dist="38100" dir="2700000" algn="tl">
                    <a:srgbClr val="000000">
                      <a:alpha val="43137"/>
                    </a:srgbClr>
                  </a:outerShdw>
                </a:effectLst>
              </a:rPr>
              <a:t>الموظف الذي  يشعر (بالقلق  والرغبة في الإنجاز  والمغامرة ، والثقة المفرطة في النفس )  سيكون أكثر عرضه لترك منظمته من غيرة .</a:t>
            </a:r>
          </a:p>
          <a:p>
            <a:pPr algn="ctr">
              <a:lnSpc>
                <a:spcPct val="80000"/>
              </a:lnSpc>
              <a:buClr>
                <a:schemeClr val="accent6">
                  <a:lumMod val="75000"/>
                </a:schemeClr>
              </a:buClr>
              <a:buNone/>
            </a:pPr>
            <a:r>
              <a:rPr lang="ar-SA" dirty="0" smtClean="0">
                <a:solidFill>
                  <a:schemeClr val="tx2">
                    <a:lumMod val="75000"/>
                  </a:schemeClr>
                </a:solidFill>
                <a:effectLst>
                  <a:outerShdw blurRad="38100" dist="38100" dir="2700000" algn="tl">
                    <a:srgbClr val="000000">
                      <a:alpha val="43137"/>
                    </a:srgbClr>
                  </a:outerShdw>
                </a:effectLst>
              </a:rPr>
              <a:t>                                                                                 </a:t>
            </a:r>
            <a:r>
              <a:rPr lang="ar-SA" sz="2800" dirty="0" smtClean="0">
                <a:solidFill>
                  <a:schemeClr val="tx2">
                    <a:lumMod val="75000"/>
                  </a:schemeClr>
                </a:solidFill>
                <a:effectLst>
                  <a:outerShdw blurRad="38100" dist="38100" dir="2700000" algn="tl">
                    <a:srgbClr val="000000">
                      <a:alpha val="43137"/>
                    </a:srgbClr>
                  </a:outerShdw>
                </a:effectLst>
              </a:rPr>
              <a:t>الغياب : يمكن تفسيره عن طريق دراسة الصفات الشخصية </a:t>
            </a:r>
          </a:p>
          <a:p>
            <a:pPr algn="ctr">
              <a:lnSpc>
                <a:spcPct val="80000"/>
              </a:lnSpc>
              <a:buClr>
                <a:srgbClr val="4BCD1D"/>
              </a:buClr>
              <a:buSzPct val="155000"/>
              <a:buFont typeface="Wingdings" pitchFamily="2" charset="2"/>
              <a:buChar char="§"/>
            </a:pPr>
            <a:r>
              <a:rPr lang="ar-SA" b="1" dirty="0" smtClean="0">
                <a:solidFill>
                  <a:schemeClr val="tx2">
                    <a:lumMod val="75000"/>
                  </a:schemeClr>
                </a:solidFill>
                <a:effectLst>
                  <a:outerShdw blurRad="38100" dist="38100" dir="2700000" algn="tl">
                    <a:srgbClr val="000000">
                      <a:alpha val="43137"/>
                    </a:srgbClr>
                  </a:outerShdw>
                </a:effectLst>
              </a:rPr>
              <a:t>الشخص الذي تسيطر علية ( المثالية, والقيم , الأخلاق )</a:t>
            </a:r>
          </a:p>
          <a:p>
            <a:pPr algn="ctr">
              <a:lnSpc>
                <a:spcPct val="80000"/>
              </a:lnSpc>
              <a:buClr>
                <a:srgbClr val="F67AD8"/>
              </a:buClr>
              <a:buFont typeface="Wingdings" pitchFamily="2" charset="2"/>
              <a:buNone/>
            </a:pPr>
            <a:r>
              <a:rPr lang="ar-SA" b="1" dirty="0" smtClean="0">
                <a:solidFill>
                  <a:schemeClr val="tx2">
                    <a:lumMod val="75000"/>
                  </a:schemeClr>
                </a:solidFill>
                <a:effectLst>
                  <a:outerShdw blurRad="38100" dist="38100" dir="2700000" algn="tl">
                    <a:srgbClr val="000000">
                      <a:alpha val="43137"/>
                    </a:srgbClr>
                  </a:outerShdw>
                </a:effectLst>
              </a:rPr>
              <a:t>       سيكون ( أكثر شعور بالذنب ، أقل واقعية ) .الشخص الذي لم تتطور لدية هذه المرحلة سيكون( أقل أخلاقا + أضعف قيما ) .                </a:t>
            </a:r>
            <a:r>
              <a:rPr lang="ar-SA" sz="2800" b="1" dirty="0" smtClean="0">
                <a:solidFill>
                  <a:schemeClr val="tx2">
                    <a:lumMod val="75000"/>
                  </a:schemeClr>
                </a:solidFill>
                <a:effectLst>
                  <a:outerShdw blurRad="38100" dist="38100" dir="2700000" algn="tl">
                    <a:srgbClr val="000000">
                      <a:alpha val="43137"/>
                    </a:srgbClr>
                  </a:outerShdw>
                </a:effectLst>
              </a:rPr>
              <a:t>نظرية </a:t>
            </a:r>
            <a:r>
              <a:rPr lang="ar-SA" sz="2800" b="1" dirty="0" err="1" smtClean="0">
                <a:solidFill>
                  <a:schemeClr val="tx2">
                    <a:lumMod val="75000"/>
                  </a:schemeClr>
                </a:solidFill>
                <a:effectLst>
                  <a:outerShdw blurRad="38100" dist="38100" dir="2700000" algn="tl">
                    <a:srgbClr val="000000">
                      <a:alpha val="43137"/>
                    </a:srgbClr>
                  </a:outerShdw>
                </a:effectLst>
              </a:rPr>
              <a:t>فرويد</a:t>
            </a:r>
            <a:endParaRPr lang="ar-SA" sz="2800" b="1" dirty="0" smtClean="0">
              <a:solidFill>
                <a:schemeClr val="tx2">
                  <a:lumMod val="75000"/>
                </a:schemeClr>
              </a:solidFill>
              <a:effectLst>
                <a:outerShdw blurRad="38100" dist="38100" dir="2700000" algn="tl">
                  <a:srgbClr val="000000">
                    <a:alpha val="43137"/>
                  </a:srgbClr>
                </a:outerShdw>
              </a:effectLst>
            </a:endParaRPr>
          </a:p>
          <a:p>
            <a:pPr algn="ctr">
              <a:lnSpc>
                <a:spcPct val="80000"/>
              </a:lnSpc>
              <a:buClr>
                <a:schemeClr val="accent6">
                  <a:lumMod val="75000"/>
                </a:schemeClr>
              </a:buClr>
              <a:buFont typeface="Wingdings" pitchFamily="2" charset="2"/>
              <a:buChar char="§"/>
            </a:pPr>
            <a:r>
              <a:rPr lang="ar-SA" b="1" dirty="0" smtClean="0">
                <a:solidFill>
                  <a:schemeClr val="tx2">
                    <a:lumMod val="75000"/>
                  </a:schemeClr>
                </a:solidFill>
                <a:effectLst>
                  <a:outerShdw blurRad="38100" dist="38100" dir="2700000" algn="tl">
                    <a:srgbClr val="000000">
                      <a:alpha val="43137"/>
                    </a:srgbClr>
                  </a:outerShdw>
                </a:effectLst>
              </a:rPr>
              <a:t>درجة الرضا يمكن أن تنحدر لدى الموظف بعد الثلاثين حينما يدرك أن أهدافه وتطلعاته ما هي إلا أحلام فيتجه لسلوك الدفاع كالإسقاط والتبرير .</a:t>
            </a:r>
          </a:p>
          <a:p>
            <a:pPr>
              <a:lnSpc>
                <a:spcPct val="80000"/>
              </a:lnSpc>
              <a:buClr>
                <a:srgbClr val="4BCD1D"/>
              </a:buClr>
              <a:buSzPct val="109000"/>
              <a:buNone/>
            </a:pPr>
            <a:endParaRPr lang="ar-SA" sz="2800" b="1" dirty="0" smtClean="0">
              <a:solidFill>
                <a:schemeClr val="bg1"/>
              </a:solidFill>
              <a:effectLst>
                <a:outerShdw blurRad="38100" dist="38100" dir="2700000" algn="tl">
                  <a:srgbClr val="000000">
                    <a:alpha val="43137"/>
                  </a:srgbClr>
                </a:outerShdw>
              </a:effectLst>
            </a:endParaRPr>
          </a:p>
          <a:p>
            <a:pPr marL="609600" indent="-609600" algn="ctr">
              <a:lnSpc>
                <a:spcPct val="80000"/>
              </a:lnSpc>
              <a:buFont typeface="Wingdings" pitchFamily="2" charset="2"/>
              <a:buNone/>
            </a:pPr>
            <a:endParaRPr lang="ar-SA" sz="3600" b="1" dirty="0" smtClean="0">
              <a:solidFill>
                <a:schemeClr val="bg2">
                  <a:lumMod val="25000"/>
                </a:schemeClr>
              </a:solidFill>
              <a:effectLst>
                <a:outerShdw blurRad="38100" dist="38100" dir="2700000" algn="tl">
                  <a:srgbClr val="000000">
                    <a:alpha val="43137"/>
                  </a:srgbClr>
                </a:outerShdw>
              </a:effectLst>
            </a:endParaRPr>
          </a:p>
          <a:p>
            <a:pPr marL="609600" indent="-609600" algn="ctr">
              <a:lnSpc>
                <a:spcPct val="80000"/>
              </a:lnSpc>
              <a:buFont typeface="Wingdings" pitchFamily="2" charset="2"/>
              <a:buNone/>
            </a:pPr>
            <a:endParaRPr lang="ar-SA" sz="5400" b="1" dirty="0">
              <a:solidFill>
                <a:schemeClr val="accent6">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52</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ctrTitle"/>
          </p:nvPr>
        </p:nvSpPr>
        <p:spPr>
          <a:xfrm>
            <a:off x="457200" y="1600200"/>
            <a:ext cx="8229600" cy="2765425"/>
          </a:xfrm>
        </p:spPr>
        <p:txBody>
          <a:bodyPr/>
          <a:lstStyle/>
          <a:p>
            <a:r>
              <a:rPr lang="ar-SA" sz="6600" b="1" dirty="0">
                <a:solidFill>
                  <a:schemeClr val="tx2">
                    <a:lumMod val="75000"/>
                  </a:schemeClr>
                </a:solidFill>
                <a:effectLst>
                  <a:outerShdw blurRad="38100" dist="38100" dir="2700000" algn="tl">
                    <a:srgbClr val="000000">
                      <a:alpha val="43137"/>
                    </a:srgbClr>
                  </a:outerShdw>
                </a:effectLst>
              </a:rPr>
              <a:t>الفصل السادس </a:t>
            </a:r>
            <a:br>
              <a:rPr lang="ar-SA" sz="6600" b="1" dirty="0">
                <a:solidFill>
                  <a:schemeClr val="tx2">
                    <a:lumMod val="75000"/>
                  </a:schemeClr>
                </a:solidFill>
                <a:effectLst>
                  <a:outerShdw blurRad="38100" dist="38100" dir="2700000" algn="tl">
                    <a:srgbClr val="000000">
                      <a:alpha val="43137"/>
                    </a:srgbClr>
                  </a:outerShdw>
                </a:effectLst>
              </a:rPr>
            </a:br>
            <a:r>
              <a:rPr lang="ar-SA" sz="6600" b="1" dirty="0">
                <a:solidFill>
                  <a:schemeClr val="tx2">
                    <a:lumMod val="75000"/>
                  </a:schemeClr>
                </a:solidFill>
                <a:effectLst>
                  <a:outerShdw blurRad="38100" dist="38100" dir="2700000" algn="tl">
                    <a:srgbClr val="000000">
                      <a:alpha val="43137"/>
                    </a:srgbClr>
                  </a:outerShdw>
                </a:effectLst>
              </a:rPr>
              <a:t>الاتجاهات والقيم</a:t>
            </a:r>
            <a:r>
              <a:rPr lang="ar-SA" dirty="0">
                <a:solidFill>
                  <a:schemeClr val="tx2">
                    <a:lumMod val="75000"/>
                  </a:schemeClr>
                </a:solidFill>
                <a:effectLst>
                  <a:outerShdw blurRad="38100" dist="38100" dir="2700000" algn="tl">
                    <a:srgbClr val="000000">
                      <a:alpha val="43137"/>
                    </a:srgbClr>
                  </a:outerShdw>
                </a:effectLst>
              </a:rPr>
              <a:t> </a:t>
            </a: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Rectangle 45"/>
          <p:cNvSpPr>
            <a:spLocks noGrp="1" noChangeArrowheads="1"/>
          </p:cNvSpPr>
          <p:nvPr>
            <p:ph type="ftr" sz="quarter" idx="11"/>
          </p:nvPr>
        </p:nvSpPr>
        <p:spPr>
          <a:xfrm>
            <a:off x="3124200" y="6248400"/>
            <a:ext cx="2895600" cy="457200"/>
          </a:xfrm>
          <a:prstGeom prst="rect">
            <a:avLst/>
          </a:prstGeom>
        </p:spPr>
        <p:txBody>
          <a:bodyPr/>
          <a:lstStyle/>
          <a:p>
            <a:r>
              <a:rPr lang="ar-SA" smtClean="0"/>
              <a:t>أ .بدرية الجهني </a:t>
            </a:r>
            <a:endParaRPr lang="en-US" dirty="0"/>
          </a:p>
        </p:txBody>
      </p:sp>
      <p:sp>
        <p:nvSpPr>
          <p:cNvPr id="4" name="Rectangle 46"/>
          <p:cNvSpPr>
            <a:spLocks noGrp="1" noChangeArrowheads="1"/>
          </p:cNvSpPr>
          <p:nvPr>
            <p:ph type="sldNum" sz="quarter" idx="12"/>
          </p:nvPr>
        </p:nvSpPr>
        <p:spPr>
          <a:xfrm>
            <a:off x="6553200" y="6243638"/>
            <a:ext cx="2133600" cy="457200"/>
          </a:xfrm>
          <a:prstGeom prst="rect">
            <a:avLst/>
          </a:prstGeom>
        </p:spPr>
        <p:txBody>
          <a:bodyPr/>
          <a:lstStyle/>
          <a:p>
            <a:fld id="{39E3DEC1-1874-487B-8325-AA9336EBE641}" type="slidenum">
              <a:rPr lang="ar-SA"/>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 calcmode="lin" valueType="num">
                                      <p:cBhvr>
                                        <p:cTn id="7" dur="500" fill="hold"/>
                                        <p:tgtEl>
                                          <p:spTgt spid="186372"/>
                                        </p:tgtEl>
                                        <p:attrNameLst>
                                          <p:attrName>ppt_w</p:attrName>
                                        </p:attrNameLst>
                                      </p:cBhvr>
                                      <p:tavLst>
                                        <p:tav tm="0">
                                          <p:val>
                                            <p:fltVal val="0"/>
                                          </p:val>
                                        </p:tav>
                                        <p:tav tm="100000">
                                          <p:val>
                                            <p:strVal val="#ppt_w"/>
                                          </p:val>
                                        </p:tav>
                                      </p:tavLst>
                                    </p:anim>
                                    <p:anim calcmode="lin" valueType="num">
                                      <p:cBhvr>
                                        <p:cTn id="8" dur="500" fill="hold"/>
                                        <p:tgtEl>
                                          <p:spTgt spid="186372"/>
                                        </p:tgtEl>
                                        <p:attrNameLst>
                                          <p:attrName>ppt_h</p:attrName>
                                        </p:attrNameLst>
                                      </p:cBhvr>
                                      <p:tavLst>
                                        <p:tav tm="0">
                                          <p:val>
                                            <p:fltVal val="0"/>
                                          </p:val>
                                        </p:tav>
                                        <p:tav tm="100000">
                                          <p:val>
                                            <p:strVal val="#ppt_h"/>
                                          </p:val>
                                        </p:tav>
                                      </p:tavLst>
                                    </p:anim>
                                    <p:anim calcmode="lin" valueType="num">
                                      <p:cBhvr>
                                        <p:cTn id="9" dur="500" fill="hold"/>
                                        <p:tgtEl>
                                          <p:spTgt spid="186372"/>
                                        </p:tgtEl>
                                        <p:attrNameLst>
                                          <p:attrName>style.rotation</p:attrName>
                                        </p:attrNameLst>
                                      </p:cBhvr>
                                      <p:tavLst>
                                        <p:tav tm="0">
                                          <p:val>
                                            <p:fltVal val="360"/>
                                          </p:val>
                                        </p:tav>
                                        <p:tav tm="100000">
                                          <p:val>
                                            <p:fltVal val="0"/>
                                          </p:val>
                                        </p:tav>
                                      </p:tavLst>
                                    </p:anim>
                                    <p:animEffect transition="in" filter="fade">
                                      <p:cBhvr>
                                        <p:cTn id="10"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0" y="571480"/>
            <a:ext cx="9144000" cy="4929222"/>
          </a:xfrm>
        </p:spPr>
        <p:txBody>
          <a:bodyPr>
            <a:normAutofit/>
          </a:bodyPr>
          <a:lstStyle/>
          <a:p>
            <a:pPr algn="ctr">
              <a:buNone/>
            </a:pPr>
            <a:r>
              <a:rPr lang="en-US" sz="6000" b="1" dirty="0" smtClean="0">
                <a:solidFill>
                  <a:schemeClr val="bg1"/>
                </a:solidFill>
                <a:cs typeface="Times New Roman" pitchFamily="18" charset="0"/>
                <a:sym typeface="Wingdings 2" pitchFamily="18" charset="2"/>
              </a:rPr>
              <a:t> </a:t>
            </a:r>
            <a:r>
              <a:rPr lang="ar-SA" sz="6000" b="1" dirty="0" smtClean="0">
                <a:solidFill>
                  <a:schemeClr val="bg1"/>
                </a:solidFill>
              </a:rPr>
              <a:t>الاتجاه</a:t>
            </a:r>
            <a:r>
              <a:rPr lang="en-US" sz="6000" b="1" dirty="0" smtClean="0">
                <a:solidFill>
                  <a:schemeClr val="bg1"/>
                </a:solidFill>
                <a:cs typeface="Times New Roman" pitchFamily="18" charset="0"/>
                <a:sym typeface="Wingdings 2" pitchFamily="18" charset="2"/>
              </a:rPr>
              <a:t> </a:t>
            </a:r>
            <a:endParaRPr lang="ar-SA" sz="6000" b="1" dirty="0" smtClean="0">
              <a:solidFill>
                <a:schemeClr val="bg1"/>
              </a:solidFill>
            </a:endParaRPr>
          </a:p>
          <a:p>
            <a:pPr>
              <a:buFont typeface="Wingdings" pitchFamily="2" charset="2"/>
              <a:buChar char="§"/>
            </a:pPr>
            <a:r>
              <a:rPr lang="ar-SA" sz="4400" b="1" dirty="0" smtClean="0">
                <a:solidFill>
                  <a:schemeClr val="tx2">
                    <a:lumMod val="75000"/>
                  </a:schemeClr>
                </a:solidFill>
                <a:effectLst>
                  <a:outerShdw blurRad="38100" dist="38100" dir="2700000" algn="tl">
                    <a:srgbClr val="000000">
                      <a:alpha val="43137"/>
                    </a:srgbClr>
                  </a:outerShdw>
                </a:effectLst>
              </a:rPr>
              <a:t>الاستعداد المسبق أو الميل </a:t>
            </a:r>
            <a:r>
              <a:rPr lang="ar-SA" sz="4400" b="1" dirty="0">
                <a:solidFill>
                  <a:schemeClr val="tx2">
                    <a:lumMod val="75000"/>
                  </a:schemeClr>
                </a:solidFill>
                <a:effectLst>
                  <a:outerShdw blurRad="38100" dist="38100" dir="2700000" algn="tl">
                    <a:srgbClr val="000000">
                      <a:alpha val="43137"/>
                    </a:srgbClr>
                  </a:outerShdw>
                </a:effectLst>
              </a:rPr>
              <a:t>للاستجابة  لبواعث معينة مثل مواقف , أحداث , </a:t>
            </a:r>
            <a:r>
              <a:rPr lang="ar-SA" sz="4400" b="1" dirty="0" smtClean="0">
                <a:solidFill>
                  <a:schemeClr val="tx2">
                    <a:lumMod val="75000"/>
                  </a:schemeClr>
                </a:solidFill>
                <a:effectLst>
                  <a:outerShdw blurRad="38100" dist="38100" dir="2700000" algn="tl">
                    <a:srgbClr val="000000">
                      <a:alpha val="43137"/>
                    </a:srgbClr>
                  </a:outerShdw>
                </a:effectLst>
              </a:rPr>
              <a:t>أفراد </a:t>
            </a:r>
            <a:r>
              <a:rPr lang="ar-SA" sz="4400" b="1" dirty="0">
                <a:solidFill>
                  <a:schemeClr val="tx2">
                    <a:lumMod val="75000"/>
                  </a:schemeClr>
                </a:solidFill>
                <a:effectLst>
                  <a:outerShdw blurRad="38100" dist="38100" dir="2700000" algn="tl">
                    <a:srgbClr val="000000">
                      <a:alpha val="43137"/>
                    </a:srgbClr>
                  </a:outerShdw>
                </a:effectLst>
              </a:rPr>
              <a:t>, مواضيع  , شيء ما بطريقة محددة </a:t>
            </a:r>
            <a:r>
              <a:rPr lang="ar-SA" sz="4400" b="1" dirty="0" smtClean="0">
                <a:solidFill>
                  <a:schemeClr val="tx2">
                    <a:lumMod val="75000"/>
                  </a:schemeClr>
                </a:solidFill>
                <a:effectLst>
                  <a:outerShdw blurRad="38100" dist="38100" dir="2700000" algn="tl">
                    <a:srgbClr val="000000">
                      <a:alpha val="43137"/>
                    </a:srgbClr>
                  </a:outerShdw>
                </a:effectLst>
              </a:rPr>
              <a:t>”مع أو ضد“. </a:t>
            </a:r>
            <a:endParaRPr lang="ar-SA" sz="44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490D464F-2813-4E08-82F9-BD07DAD741A8}" type="slidenum">
              <a:rPr lang="ar-SA"/>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p:cTn id="7" dur="500" fill="hold"/>
                                        <p:tgtEl>
                                          <p:spTgt spid="188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841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8841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884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88419">
                                            <p:txEl>
                                              <p:pRg st="1" end="1"/>
                                            </p:txEl>
                                          </p:spTgt>
                                        </p:tgtEl>
                                        <p:attrNameLst>
                                          <p:attrName>style.visibility</p:attrName>
                                        </p:attrNameLst>
                                      </p:cBhvr>
                                      <p:to>
                                        <p:strVal val="visible"/>
                                      </p:to>
                                    </p:set>
                                    <p:anim calcmode="lin" valueType="num">
                                      <p:cBhvr>
                                        <p:cTn id="15" dur="500" fill="hold"/>
                                        <p:tgtEl>
                                          <p:spTgt spid="18841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8841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8841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88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356"/>
            <a:ext cx="8929718" cy="5768998"/>
          </a:xfrm>
        </p:spPr>
        <p:txBody>
          <a:bodyPr>
            <a:noAutofit/>
          </a:bodyPr>
          <a:lstStyle/>
          <a:p>
            <a:r>
              <a:rPr lang="ar-SA" sz="3600" b="1" dirty="0" smtClean="0">
                <a:solidFill>
                  <a:schemeClr val="tx2">
                    <a:lumMod val="75000"/>
                  </a:schemeClr>
                </a:solidFill>
                <a:effectLst>
                  <a:outerShdw blurRad="38100" dist="38100" dir="2700000" algn="tl">
                    <a:srgbClr val="000000">
                      <a:alpha val="43137"/>
                    </a:srgbClr>
                  </a:outerShdw>
                </a:effectLst>
              </a:rPr>
              <a:t>قد لا يتفق سلوك الفرد مع اتجاهاته وذلك عند تنفيذ الأوامر كالمملوك,المرؤوس  .</a:t>
            </a:r>
          </a:p>
          <a:p>
            <a:r>
              <a:rPr lang="ar-SA" sz="3600" b="1" dirty="0" smtClean="0">
                <a:solidFill>
                  <a:schemeClr val="tx2">
                    <a:lumMod val="75000"/>
                  </a:schemeClr>
                </a:solidFill>
                <a:effectLst>
                  <a:outerShdw blurRad="38100" dist="38100" dir="2700000" algn="tl">
                    <a:srgbClr val="000000">
                      <a:alpha val="43137"/>
                    </a:srgbClr>
                  </a:outerShdw>
                </a:effectLst>
              </a:rPr>
              <a:t>معطيات البيئة قد تتطلب سلوك مخالف للاتجاه (أكل طعام غير محبب، التعامل مع شخص غير محبوب ,التنازل عن بعض الآراء .</a:t>
            </a:r>
          </a:p>
          <a:p>
            <a:pPr>
              <a:buSzPct val="137000"/>
            </a:pPr>
            <a:r>
              <a:rPr lang="ar-SA" sz="3600" b="1" dirty="0" smtClean="0">
                <a:solidFill>
                  <a:schemeClr val="tx2">
                    <a:lumMod val="75000"/>
                  </a:schemeClr>
                </a:solidFill>
                <a:effectLst>
                  <a:outerShdw blurRad="38100" dist="38100" dir="2700000" algn="tl">
                    <a:srgbClr val="000000">
                      <a:alpha val="43137"/>
                    </a:srgbClr>
                  </a:outerShdw>
                </a:effectLst>
              </a:rPr>
              <a:t> اتجاه الفرد يتكون نتيجة احتكاكه ببيئته الخارجية وما </a:t>
            </a:r>
            <a:r>
              <a:rPr lang="ar-SA" sz="3600" b="1" dirty="0" err="1" smtClean="0">
                <a:solidFill>
                  <a:schemeClr val="tx2">
                    <a:lumMod val="75000"/>
                  </a:schemeClr>
                </a:solidFill>
                <a:effectLst>
                  <a:outerShdw blurRad="38100" dist="38100" dir="2700000" algn="tl">
                    <a:srgbClr val="000000">
                      <a:alpha val="43137"/>
                    </a:srgbClr>
                  </a:outerShdw>
                </a:effectLst>
              </a:rPr>
              <a:t>بها</a:t>
            </a:r>
            <a:r>
              <a:rPr lang="ar-SA" sz="3600" b="1" dirty="0" smtClean="0">
                <a:solidFill>
                  <a:schemeClr val="tx2">
                    <a:lumMod val="75000"/>
                  </a:schemeClr>
                </a:solidFill>
                <a:effectLst>
                  <a:outerShdw blurRad="38100" dist="38100" dir="2700000" algn="tl">
                    <a:srgbClr val="000000">
                      <a:alpha val="43137"/>
                    </a:srgbClr>
                  </a:outerShdw>
                </a:effectLst>
              </a:rPr>
              <a:t> من مؤسسات رسمية وغير رسمية . </a:t>
            </a:r>
          </a:p>
          <a:p>
            <a:r>
              <a:rPr lang="ar-SA" sz="3600" b="1" dirty="0" smtClean="0">
                <a:solidFill>
                  <a:schemeClr val="tx2">
                    <a:lumMod val="75000"/>
                  </a:schemeClr>
                </a:solidFill>
                <a:effectLst>
                  <a:outerShdw blurRad="38100" dist="38100" dir="2700000" algn="tl">
                    <a:srgbClr val="000000">
                      <a:alpha val="43137"/>
                    </a:srgbClr>
                  </a:outerShdw>
                </a:effectLst>
              </a:rPr>
              <a:t>لا تتسم الاتجاهات بدرجة عالية من الثبات فهي قابلة للتعديل والتغيير مجاراة للتغيير في البيئة . </a:t>
            </a:r>
            <a:endParaRPr lang="en-US" sz="36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55</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5300" b="1" dirty="0" smtClean="0">
                <a:solidFill>
                  <a:schemeClr val="tx2">
                    <a:lumMod val="75000"/>
                  </a:schemeClr>
                </a:solidFill>
                <a:effectLst>
                  <a:outerShdw blurRad="38100" dist="38100" dir="2700000" algn="tl">
                    <a:srgbClr val="000000">
                      <a:alpha val="43137"/>
                    </a:srgbClr>
                  </a:outerShdw>
                </a:effectLst>
              </a:rPr>
              <a:t>تكوين الاتجاهات </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ar-SA" sz="5300" dirty="0" smtClean="0">
                <a:solidFill>
                  <a:schemeClr val="tx2">
                    <a:lumMod val="75000"/>
                  </a:schemeClr>
                </a:solidFill>
                <a:effectLst>
                  <a:outerShdw blurRad="38100" dist="38100" dir="2700000" algn="tl">
                    <a:srgbClr val="000000">
                      <a:alpha val="43137"/>
                    </a:srgbClr>
                  </a:outerShdw>
                </a:effectLst>
              </a:rPr>
              <a:t> </a:t>
            </a:r>
            <a:r>
              <a:rPr lang="ar-SA" dirty="0" smtClean="0">
                <a:solidFill>
                  <a:schemeClr val="bg1"/>
                </a:solidFill>
              </a:rPr>
              <a:t/>
            </a:r>
            <a:br>
              <a:rPr lang="ar-SA" dirty="0" smtClean="0">
                <a:solidFill>
                  <a:schemeClr val="bg1"/>
                </a:solidFill>
              </a:rPr>
            </a:br>
            <a:endParaRPr lang="ar-SA" dirty="0"/>
          </a:p>
        </p:txBody>
      </p:sp>
      <p:sp>
        <p:nvSpPr>
          <p:cNvPr id="3" name="عنصر نائب للمحتوى 2"/>
          <p:cNvSpPr>
            <a:spLocks noGrp="1"/>
          </p:cNvSpPr>
          <p:nvPr>
            <p:ph idx="1"/>
          </p:nvPr>
        </p:nvSpPr>
        <p:spPr>
          <a:xfrm>
            <a:off x="0" y="1571612"/>
            <a:ext cx="8972520" cy="4525963"/>
          </a:xfrm>
        </p:spPr>
        <p:txBody>
          <a:bodyPr>
            <a:normAutofit/>
          </a:bodyPr>
          <a:lstStyle/>
          <a:p>
            <a:pPr marL="609600" indent="-609600">
              <a:buFont typeface="Wingdings" pitchFamily="2" charset="2"/>
              <a:buNone/>
            </a:pPr>
            <a:r>
              <a:rPr lang="ar-SA" sz="4000" b="1" dirty="0" smtClean="0">
                <a:solidFill>
                  <a:schemeClr val="tx2">
                    <a:lumMod val="75000"/>
                  </a:schemeClr>
                </a:solidFill>
                <a:effectLst>
                  <a:outerShdw blurRad="38100" dist="38100" dir="2700000" algn="tl">
                    <a:srgbClr val="000000">
                      <a:alpha val="43137"/>
                    </a:srgbClr>
                  </a:outerShdw>
                </a:effectLst>
              </a:rPr>
              <a:t>فهم اتجاهات الفرد يسهل الآتي : </a:t>
            </a:r>
          </a:p>
          <a:p>
            <a:pPr marL="609600" indent="-609600">
              <a:buFont typeface="Wingdings" pitchFamily="2" charset="2"/>
              <a:buChar char="ü"/>
            </a:pPr>
            <a:r>
              <a:rPr lang="ar-SA" sz="4000" b="1" dirty="0" smtClean="0">
                <a:solidFill>
                  <a:schemeClr val="tx2">
                    <a:lumMod val="75000"/>
                  </a:schemeClr>
                </a:solidFill>
                <a:effectLst>
                  <a:outerShdw blurRad="38100" dist="38100" dir="2700000" algn="tl">
                    <a:srgbClr val="000000">
                      <a:alpha val="43137"/>
                    </a:srgbClr>
                  </a:outerShdw>
                </a:effectLst>
              </a:rPr>
              <a:t>تحديد الأسباب التي تدفعه إلي سلوك معين .</a:t>
            </a:r>
          </a:p>
          <a:p>
            <a:pPr marL="609600" indent="-609600">
              <a:buFont typeface="Wingdings" pitchFamily="2" charset="2"/>
              <a:buChar char="ü"/>
            </a:pPr>
            <a:r>
              <a:rPr lang="ar-SA" sz="4000" b="1" dirty="0" smtClean="0">
                <a:solidFill>
                  <a:schemeClr val="tx2">
                    <a:lumMod val="75000"/>
                  </a:schemeClr>
                </a:solidFill>
                <a:effectLst>
                  <a:outerShdw blurRad="38100" dist="38100" dir="2700000" algn="tl">
                    <a:srgbClr val="000000">
                      <a:alpha val="43137"/>
                    </a:srgbClr>
                  </a:outerShdw>
                </a:effectLst>
              </a:rPr>
              <a:t>التنبؤ بسلوكه إذا عرفت اتجاهاته .</a:t>
            </a:r>
          </a:p>
          <a:p>
            <a:pPr marL="609600" indent="-609600">
              <a:buFont typeface="Wingdings" pitchFamily="2" charset="2"/>
              <a:buChar char="ü"/>
            </a:pPr>
            <a:r>
              <a:rPr lang="ar-SA" sz="4000" b="1" dirty="0" smtClean="0">
                <a:solidFill>
                  <a:schemeClr val="tx2">
                    <a:lumMod val="75000"/>
                  </a:schemeClr>
                </a:solidFill>
                <a:effectLst>
                  <a:outerShdw blurRad="38100" dist="38100" dir="2700000" algn="tl">
                    <a:srgbClr val="000000">
                      <a:alpha val="43137"/>
                    </a:srgbClr>
                  </a:outerShdw>
                </a:effectLst>
              </a:rPr>
              <a:t> التحكم في السلوك عن طريق إحداث التغيير في ميوله بتعزيز الإيجابي منه والتقليل من السلبي بالاعتماد على الحوافز .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56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71612"/>
            <a:ext cx="8686800" cy="4525963"/>
          </a:xfrm>
        </p:spPr>
        <p:txBody>
          <a:bodyPr/>
          <a:lstStyle/>
          <a:p>
            <a:pPr marL="609600" indent="-609600" algn="ctr"/>
            <a:r>
              <a:rPr lang="ar-SA" sz="4000" b="1" dirty="0" smtClean="0">
                <a:solidFill>
                  <a:schemeClr val="tx2">
                    <a:lumMod val="75000"/>
                  </a:schemeClr>
                </a:solidFill>
                <a:effectLst>
                  <a:outerShdw blurRad="38100" dist="38100" dir="2700000" algn="tl">
                    <a:srgbClr val="000000">
                      <a:alpha val="43137"/>
                    </a:srgbClr>
                  </a:outerShdw>
                </a:effectLst>
              </a:rPr>
              <a:t>معرفة بيئة الفرد التي أمدته بالخبرات والتجارب الأساس لدراسة وتحليل اتجاهاته                    </a:t>
            </a:r>
            <a:r>
              <a:rPr lang="ar-SA" b="1" dirty="0" smtClean="0">
                <a:solidFill>
                  <a:schemeClr val="tx2">
                    <a:lumMod val="75000"/>
                  </a:schemeClr>
                </a:solidFill>
                <a:effectLst>
                  <a:outerShdw blurRad="38100" dist="38100" dir="2700000" algn="tl">
                    <a:srgbClr val="000000">
                      <a:alpha val="43137"/>
                    </a:srgbClr>
                  </a:outerShdw>
                </a:effectLst>
              </a:rPr>
              <a:t>( الأفراد الذين احتك بهم ) </a:t>
            </a:r>
            <a:r>
              <a:rPr lang="ar-SA" sz="4000" b="1" dirty="0" smtClean="0">
                <a:solidFill>
                  <a:schemeClr val="tx2">
                    <a:lumMod val="75000"/>
                  </a:schemeClr>
                </a:solidFill>
                <a:effectLst>
                  <a:outerShdw blurRad="38100" dist="38100" dir="2700000" algn="tl">
                    <a:srgbClr val="000000">
                      <a:alpha val="43137"/>
                    </a:srgbClr>
                  </a:outerShdw>
                </a:effectLst>
              </a:rPr>
              <a:t>.</a:t>
            </a:r>
          </a:p>
          <a:p>
            <a:pPr marL="609600" indent="-609600"/>
            <a:r>
              <a:rPr lang="ar-SA" sz="4000" b="1" dirty="0" smtClean="0">
                <a:solidFill>
                  <a:schemeClr val="tx2">
                    <a:lumMod val="75000"/>
                  </a:schemeClr>
                </a:solidFill>
                <a:effectLst>
                  <a:outerShdw blurRad="38100" dist="38100" dir="2700000" algn="tl">
                    <a:srgbClr val="000000">
                      <a:alpha val="43137"/>
                    </a:srgbClr>
                  </a:outerShdw>
                </a:effectLst>
              </a:rPr>
              <a:t>لا بد من تحري دقة مصادر المعلومات والمعارف لتكوين اتجاه سليم .</a:t>
            </a: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57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effectLst>
                  <a:outerShdw blurRad="38100" dist="38100" dir="2700000" algn="tl">
                    <a:srgbClr val="000000">
                      <a:alpha val="43137"/>
                    </a:srgbClr>
                  </a:outerShdw>
                </a:effectLst>
              </a:rPr>
              <a:t>خصائص الاتجاهات</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a:lnSpc>
                <a:spcPct val="120000"/>
              </a:lnSpc>
              <a:buNone/>
              <a:defRPr/>
            </a:pPr>
            <a:endParaRPr lang="ar-SA" b="1" dirty="0" smtClean="0">
              <a:solidFill>
                <a:schemeClr val="accent6">
                  <a:lumMod val="75000"/>
                </a:schemeClr>
              </a:solidFill>
              <a:latin typeface="Tahoma" pitchFamily="34" charset="0"/>
            </a:endParaRPr>
          </a:p>
          <a:p>
            <a:pPr>
              <a:lnSpc>
                <a:spcPct val="55000"/>
              </a:lnSpc>
              <a:defRPr/>
            </a:pPr>
            <a:endParaRPr lang="ar-SA" b="1" dirty="0" smtClean="0">
              <a:latin typeface="Tahoma" pitchFamily="34" charset="0"/>
            </a:endParaRPr>
          </a:p>
        </p:txBody>
      </p:sp>
      <p:sp>
        <p:nvSpPr>
          <p:cNvPr id="17" name="عنصر نائب للتذييل 16"/>
          <p:cNvSpPr>
            <a:spLocks noGrp="1"/>
          </p:cNvSpPr>
          <p:nvPr>
            <p:ph type="ftr" sz="quarter" idx="11"/>
          </p:nvPr>
        </p:nvSpPr>
        <p:spPr/>
        <p:txBody>
          <a:bodyPr/>
          <a:lstStyle/>
          <a:p>
            <a:r>
              <a:rPr lang="ar-SA" smtClean="0"/>
              <a:t>أ .بدرية الجهني </a:t>
            </a:r>
            <a:endParaRPr lang="ar-SA"/>
          </a:p>
        </p:txBody>
      </p:sp>
      <p:sp>
        <p:nvSpPr>
          <p:cNvPr id="14" name="عنصر نائب لرقم الشريحة 13"/>
          <p:cNvSpPr>
            <a:spLocks noGrp="1"/>
          </p:cNvSpPr>
          <p:nvPr>
            <p:ph type="sldNum" sz="quarter" idx="12"/>
          </p:nvPr>
        </p:nvSpPr>
        <p:spPr/>
        <p:txBody>
          <a:bodyPr/>
          <a:lstStyle/>
          <a:p>
            <a:fld id="{7EFB690D-6508-45D2-91BC-FE9A96654AC5}" type="slidenum">
              <a:rPr lang="ar-SA" smtClean="0"/>
              <a:pPr/>
              <a:t>58</a:t>
            </a:fld>
            <a:endParaRPr lang="ar-SA"/>
          </a:p>
        </p:txBody>
      </p:sp>
      <p:sp>
        <p:nvSpPr>
          <p:cNvPr id="4" name=" 3"/>
          <p:cNvSpPr/>
          <p:nvPr/>
        </p:nvSpPr>
        <p:spPr>
          <a:xfrm>
            <a:off x="857225" y="2000240"/>
            <a:ext cx="6905655" cy="4533900"/>
          </a:xfrm>
          <a:prstGeom prst="funnel">
            <a:avLst/>
          </a:pr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grpSp>
        <p:nvGrpSpPr>
          <p:cNvPr id="5" name="مجموعة 4"/>
          <p:cNvGrpSpPr/>
          <p:nvPr/>
        </p:nvGrpSpPr>
        <p:grpSpPr>
          <a:xfrm>
            <a:off x="4214811" y="2143116"/>
            <a:ext cx="2286016" cy="2107408"/>
            <a:chOff x="4143375" y="409670"/>
            <a:chExt cx="1821656" cy="1821656"/>
          </a:xfrm>
          <a:scene3d>
            <a:camera prst="orthographicFront"/>
            <a:lightRig rig="flat" dir="t"/>
          </a:scene3d>
        </p:grpSpPr>
        <p:sp>
          <p:nvSpPr>
            <p:cNvPr id="6" name="شكل بيضاوي 5"/>
            <p:cNvSpPr/>
            <p:nvPr/>
          </p:nvSpPr>
          <p:spPr>
            <a:xfrm>
              <a:off x="4143375" y="409670"/>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7" name="شكل بيضاوي 4"/>
            <p:cNvSpPr/>
            <p:nvPr/>
          </p:nvSpPr>
          <p:spPr>
            <a:xfrm>
              <a:off x="4410151" y="676445"/>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200" b="1" dirty="0" smtClean="0">
                  <a:effectLst>
                    <a:outerShdw blurRad="38100" dist="38100" dir="2700000" algn="tl">
                      <a:srgbClr val="000000">
                        <a:alpha val="43137"/>
                      </a:srgbClr>
                    </a:outerShdw>
                  </a:effectLst>
                </a:rPr>
                <a:t>أمر مكتسب من الاحتكاك بالبيئة</a:t>
              </a:r>
              <a:endParaRPr lang="en-US" sz="3200" b="1" kern="1200" dirty="0">
                <a:effectLst>
                  <a:outerShdw blurRad="38100" dist="38100" dir="2700000" algn="tl">
                    <a:srgbClr val="000000">
                      <a:alpha val="43137"/>
                    </a:srgbClr>
                  </a:outerShdw>
                </a:effectLst>
              </a:endParaRPr>
            </a:p>
          </p:txBody>
        </p:sp>
      </p:grpSp>
      <p:grpSp>
        <p:nvGrpSpPr>
          <p:cNvPr id="8" name="مجموعة 7"/>
          <p:cNvGrpSpPr/>
          <p:nvPr/>
        </p:nvGrpSpPr>
        <p:grpSpPr>
          <a:xfrm>
            <a:off x="1643043" y="1928802"/>
            <a:ext cx="2393160" cy="2321723"/>
            <a:chOff x="2281237" y="850106"/>
            <a:chExt cx="1821656" cy="1821656"/>
          </a:xfrm>
          <a:scene3d>
            <a:camera prst="orthographicFront"/>
            <a:lightRig rig="flat" dir="t"/>
          </a:scene3d>
        </p:grpSpPr>
        <p:sp>
          <p:nvSpPr>
            <p:cNvPr id="9" name="شكل بيضاوي 8"/>
            <p:cNvSpPr/>
            <p:nvPr/>
          </p:nvSpPr>
          <p:spPr>
            <a:xfrm>
              <a:off x="2281237" y="850106"/>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0" name="شكل بيضاوي 4"/>
            <p:cNvSpPr/>
            <p:nvPr/>
          </p:nvSpPr>
          <p:spPr>
            <a:xfrm>
              <a:off x="2352675" y="1116881"/>
              <a:ext cx="1483442"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600" b="1" dirty="0" smtClean="0">
                  <a:effectLst>
                    <a:outerShdw blurRad="38100" dist="38100" dir="2700000" algn="tl">
                      <a:srgbClr val="000000">
                        <a:alpha val="43137"/>
                      </a:srgbClr>
                    </a:outerShdw>
                  </a:effectLst>
                </a:rPr>
                <a:t>حصيلة خبرات</a:t>
              </a:r>
              <a:endParaRPr lang="en-US" sz="3600" b="1" kern="1200" dirty="0">
                <a:effectLst>
                  <a:outerShdw blurRad="38100" dist="38100" dir="2700000" algn="tl">
                    <a:srgbClr val="000000">
                      <a:alpha val="43137"/>
                    </a:srgbClr>
                  </a:outerShdw>
                </a:effectLst>
              </a:endParaRPr>
            </a:p>
          </p:txBody>
        </p:sp>
      </p:grpSp>
      <p:grpSp>
        <p:nvGrpSpPr>
          <p:cNvPr id="11" name="مجموعة 13"/>
          <p:cNvGrpSpPr/>
          <p:nvPr/>
        </p:nvGrpSpPr>
        <p:grpSpPr>
          <a:xfrm>
            <a:off x="3143241" y="4000504"/>
            <a:ext cx="2357455" cy="2321723"/>
            <a:chOff x="3581400" y="2209794"/>
            <a:chExt cx="1821656" cy="1821656"/>
          </a:xfrm>
          <a:scene3d>
            <a:camera prst="orthographicFront"/>
            <a:lightRig rig="flat" dir="t"/>
          </a:scene3d>
        </p:grpSpPr>
        <p:sp>
          <p:nvSpPr>
            <p:cNvPr id="15" name="شكل بيضاوي 14"/>
            <p:cNvSpPr/>
            <p:nvPr/>
          </p:nvSpPr>
          <p:spPr>
            <a:xfrm>
              <a:off x="3581400" y="2209794"/>
              <a:ext cx="1821656" cy="182165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شكل بيضاوي 4"/>
            <p:cNvSpPr/>
            <p:nvPr/>
          </p:nvSpPr>
          <p:spPr>
            <a:xfrm>
              <a:off x="3848176" y="2476569"/>
              <a:ext cx="1288104" cy="1288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3200" b="1" dirty="0" smtClean="0">
                  <a:effectLst>
                    <a:outerShdw blurRad="38100" dist="38100" dir="2700000" algn="tl">
                      <a:srgbClr val="000000">
                        <a:alpha val="43137"/>
                      </a:srgbClr>
                    </a:outerShdw>
                  </a:effectLst>
                </a:rPr>
                <a:t>قابلة للتغير باكتساب خبرات جديدة</a:t>
              </a:r>
              <a:endParaRPr lang="en-US" sz="3200" b="1" kern="1200" dirty="0">
                <a:effectLst>
                  <a:outerShdw blurRad="38100" dist="38100" dir="2700000" algn="tl">
                    <a:srgbClr val="000000">
                      <a:alpha val="43137"/>
                    </a:srgbClr>
                  </a:outerShdw>
                </a:effectLst>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ppt_x</p:attrName>
                                        </p:attrNameLst>
                                      </p:cBhvr>
                                      <p:tavLst>
                                        <p:tav tm="0">
                                          <p:val>
                                            <p:strVal val="#ppt_x-.2"/>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ppt_x</p:attrName>
                                        </p:attrNameLst>
                                      </p:cBhvr>
                                      <p:tavLst>
                                        <p:tav tm="0">
                                          <p:val>
                                            <p:strVal val="#ppt_x-.2"/>
                                          </p:val>
                                        </p:tav>
                                        <p:tav tm="100000">
                                          <p:val>
                                            <p:strVal val="#ppt_x"/>
                                          </p:val>
                                        </p:tav>
                                      </p:tavLst>
                                    </p:anim>
                                    <p:anim calcmode="lin" valueType="num">
                                      <p:cBhvr>
                                        <p:cTn id="4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3" name="عنصر نائب لرقم الشريحة 2"/>
          <p:cNvSpPr>
            <a:spLocks noGrp="1"/>
          </p:cNvSpPr>
          <p:nvPr>
            <p:ph type="sldNum" sz="quarter" idx="12"/>
          </p:nvPr>
        </p:nvSpPr>
        <p:spPr/>
        <p:txBody>
          <a:bodyPr/>
          <a:lstStyle/>
          <a:p>
            <a:fld id="{7EFB690D-6508-45D2-91BC-FE9A96654AC5}" type="slidenum">
              <a:rPr lang="ar-SA" smtClean="0"/>
              <a:pPr/>
              <a:t>59</a:t>
            </a:fld>
            <a:endParaRPr lang="ar-SA"/>
          </a:p>
        </p:txBody>
      </p:sp>
      <p:graphicFrame>
        <p:nvGraphicFramePr>
          <p:cNvPr id="4" name="عنصر نائب للمحتوى 3"/>
          <p:cNvGraphicFramePr>
            <a:graphicFrameLocks noGrp="1"/>
          </p:cNvGraphicFramePr>
          <p:nvPr>
            <p:ph idx="4294967295"/>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graphicEl>
                                              <a:dgm id="{63EB82B9-7B5D-410F-A0DA-28DFB19F5A17}"/>
                                            </p:graphicEl>
                                          </p:spTgt>
                                        </p:tgtEl>
                                        <p:attrNameLst>
                                          <p:attrName>style.visibility</p:attrName>
                                        </p:attrNameLst>
                                      </p:cBhvr>
                                      <p:to>
                                        <p:strVal val="visible"/>
                                      </p:to>
                                    </p:set>
                                    <p:animEffect transition="in" filter="box(in)">
                                      <p:cBhvr>
                                        <p:cTn id="7" dur="500"/>
                                        <p:tgtEl>
                                          <p:spTgt spid="4">
                                            <p:graphicEl>
                                              <a:dgm id="{63EB82B9-7B5D-410F-A0DA-28DFB19F5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graphicEl>
                                              <a:dgm id="{F46B2945-9BD6-4B76-8FAA-7A9B33272744}"/>
                                            </p:graphicEl>
                                          </p:spTgt>
                                        </p:tgtEl>
                                        <p:attrNameLst>
                                          <p:attrName>style.visibility</p:attrName>
                                        </p:attrNameLst>
                                      </p:cBhvr>
                                      <p:to>
                                        <p:strVal val="visible"/>
                                      </p:to>
                                    </p:set>
                                    <p:animEffect transition="in" filter="box(in)">
                                      <p:cBhvr>
                                        <p:cTn id="12" dur="500"/>
                                        <p:tgtEl>
                                          <p:spTgt spid="4">
                                            <p:graphicEl>
                                              <a:dgm id="{F46B2945-9BD6-4B76-8FAA-7A9B33272744}"/>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graphicEl>
                                              <a:dgm id="{DB7E296B-C4AC-4C55-9EE8-309C75AA3FF9}"/>
                                            </p:graphicEl>
                                          </p:spTgt>
                                        </p:tgtEl>
                                        <p:attrNameLst>
                                          <p:attrName>style.visibility</p:attrName>
                                        </p:attrNameLst>
                                      </p:cBhvr>
                                      <p:to>
                                        <p:strVal val="visible"/>
                                      </p:to>
                                    </p:set>
                                    <p:animEffect transition="in" filter="box(in)">
                                      <p:cBhvr>
                                        <p:cTn id="15" dur="500"/>
                                        <p:tgtEl>
                                          <p:spTgt spid="4">
                                            <p:graphicEl>
                                              <a:dgm id="{DB7E296B-C4AC-4C55-9EE8-309C75AA3F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
                                            <p:graphicEl>
                                              <a:dgm id="{7789A7A3-95ED-49C8-B703-B9B6C6A41463}"/>
                                            </p:graphicEl>
                                          </p:spTgt>
                                        </p:tgtEl>
                                        <p:attrNameLst>
                                          <p:attrName>style.visibility</p:attrName>
                                        </p:attrNameLst>
                                      </p:cBhvr>
                                      <p:to>
                                        <p:strVal val="visible"/>
                                      </p:to>
                                    </p:set>
                                    <p:animEffect transition="in" filter="box(in)">
                                      <p:cBhvr>
                                        <p:cTn id="20" dur="500"/>
                                        <p:tgtEl>
                                          <p:spTgt spid="4">
                                            <p:graphicEl>
                                              <a:dgm id="{7789A7A3-95ED-49C8-B703-B9B6C6A41463}"/>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
                                            <p:graphicEl>
                                              <a:dgm id="{3D01B3EA-A8D2-493F-AD05-4C72797E78D1}"/>
                                            </p:graphicEl>
                                          </p:spTgt>
                                        </p:tgtEl>
                                        <p:attrNameLst>
                                          <p:attrName>style.visibility</p:attrName>
                                        </p:attrNameLst>
                                      </p:cBhvr>
                                      <p:to>
                                        <p:strVal val="visible"/>
                                      </p:to>
                                    </p:set>
                                    <p:animEffect transition="in" filter="box(in)">
                                      <p:cBhvr>
                                        <p:cTn id="23" dur="500"/>
                                        <p:tgtEl>
                                          <p:spTgt spid="4">
                                            <p:graphicEl>
                                              <a:dgm id="{3D01B3EA-A8D2-493F-AD05-4C72797E78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graphicEl>
                                              <a:dgm id="{36143E49-1114-4B10-BC9D-701D1BD0AD33}"/>
                                            </p:graphicEl>
                                          </p:spTgt>
                                        </p:tgtEl>
                                        <p:attrNameLst>
                                          <p:attrName>style.visibility</p:attrName>
                                        </p:attrNameLst>
                                      </p:cBhvr>
                                      <p:to>
                                        <p:strVal val="visible"/>
                                      </p:to>
                                    </p:set>
                                    <p:animEffect transition="in" filter="box(in)">
                                      <p:cBhvr>
                                        <p:cTn id="28" dur="500"/>
                                        <p:tgtEl>
                                          <p:spTgt spid="4">
                                            <p:graphicEl>
                                              <a:dgm id="{36143E49-1114-4B10-BC9D-701D1BD0AD33}"/>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graphicEl>
                                              <a:dgm id="{C721F225-3753-46B4-B9C8-132E9638A236}"/>
                                            </p:graphicEl>
                                          </p:spTgt>
                                        </p:tgtEl>
                                        <p:attrNameLst>
                                          <p:attrName>style.visibility</p:attrName>
                                        </p:attrNameLst>
                                      </p:cBhvr>
                                      <p:to>
                                        <p:strVal val="visible"/>
                                      </p:to>
                                    </p:set>
                                    <p:animEffect transition="in" filter="box(in)">
                                      <p:cBhvr>
                                        <p:cTn id="31" dur="500"/>
                                        <p:tgtEl>
                                          <p:spTgt spid="4">
                                            <p:graphicEl>
                                              <a:dgm id="{C721F225-3753-46B4-B9C8-132E9638A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normAutofit/>
          </a:bodyPr>
          <a:lstStyle/>
          <a:p>
            <a:pPr eaLnBrk="1" hangingPunct="1">
              <a:defRPr/>
            </a:pPr>
            <a:r>
              <a:rPr lang="ar-SA" b="1" dirty="0" smtClean="0">
                <a:solidFill>
                  <a:schemeClr val="tx2">
                    <a:lumMod val="75000"/>
                  </a:schemeClr>
                </a:solidFill>
                <a:effectLst>
                  <a:outerShdw blurRad="38100" dist="38100" dir="2700000" algn="tl">
                    <a:srgbClr val="000000">
                      <a:alpha val="43137"/>
                    </a:srgbClr>
                  </a:outerShdw>
                </a:effectLst>
                <a:sym typeface="Wingdings 2"/>
              </a:rPr>
              <a:t></a:t>
            </a:r>
            <a:r>
              <a:rPr lang="ar-SA" b="1" dirty="0" smtClean="0">
                <a:solidFill>
                  <a:schemeClr val="tx2">
                    <a:lumMod val="75000"/>
                  </a:schemeClr>
                </a:solidFill>
                <a:effectLst>
                  <a:outerShdw blurRad="38100" dist="38100" dir="2700000" algn="tl">
                    <a:srgbClr val="000000">
                      <a:alpha val="43137"/>
                    </a:srgbClr>
                  </a:outerShdw>
                </a:effectLst>
              </a:rPr>
              <a:t>صفات السلوك التنظيمي</a:t>
            </a:r>
            <a:r>
              <a:rPr lang="ar-SA" b="1" dirty="0" smtClean="0">
                <a:solidFill>
                  <a:schemeClr val="tx2">
                    <a:lumMod val="75000"/>
                  </a:schemeClr>
                </a:solidFill>
                <a:effectLst>
                  <a:outerShdw blurRad="38100" dist="38100" dir="2700000" algn="tl">
                    <a:srgbClr val="000000">
                      <a:alpha val="43137"/>
                    </a:srgbClr>
                  </a:outerShdw>
                </a:effectLst>
                <a:sym typeface="Wingdings 2"/>
              </a:rPr>
              <a:t></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85720" y="1000109"/>
            <a:ext cx="8572560" cy="5643580"/>
          </a:xfrm>
        </p:spPr>
        <p:txBody>
          <a:bodyPr>
            <a:normAutofit fontScale="70000" lnSpcReduction="20000"/>
          </a:bodyPr>
          <a:lstStyle/>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طريقة للتفكير يغطي عدداً محدداً من الموضوعات الأساسية .</a:t>
            </a:r>
          </a:p>
          <a:p>
            <a:pPr eaLnBrk="1" hangingPunct="1">
              <a:lnSpc>
                <a:spcPct val="170000"/>
              </a:lnSpc>
              <a:defRPr/>
            </a:pPr>
            <a:r>
              <a:rPr lang="ar-SA" sz="3800" b="1" dirty="0" smtClean="0">
                <a:solidFill>
                  <a:schemeClr val="tx2">
                    <a:lumMod val="75000"/>
                  </a:schemeClr>
                </a:solidFill>
                <a:effectLst>
                  <a:outerShdw blurRad="38100" dist="38100" dir="2700000" algn="tl">
                    <a:srgbClr val="000000">
                      <a:alpha val="43137"/>
                    </a:srgbClr>
                  </a:outerShdw>
                </a:effectLst>
              </a:rPr>
              <a:t>ليس ظاهرة عشوائية  ولكنة حقل  قائم على المنهج العلمي .</a:t>
            </a:r>
          </a:p>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يرتبط بالمنظمة وما يحدث داخلها وكل ما يتعلق بالأداء والكفاءة .</a:t>
            </a:r>
          </a:p>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هناك اتفاق على الموضوعات والمجالات التي يتكون منها دون الوصول لاتفاق حول أيها أهمية .</a:t>
            </a:r>
          </a:p>
          <a:p>
            <a:pPr eaLnBrk="1" hangingPunct="1">
              <a:lnSpc>
                <a:spcPct val="170000"/>
              </a:lnSpc>
              <a:defRPr/>
            </a:pPr>
            <a:r>
              <a:rPr lang="ar-SA" sz="3900" b="1" dirty="0" smtClean="0">
                <a:solidFill>
                  <a:schemeClr val="tx2">
                    <a:lumMod val="75000"/>
                  </a:schemeClr>
                </a:solidFill>
                <a:effectLst>
                  <a:outerShdw blurRad="38100" dist="38100" dir="2700000" algn="tl">
                    <a:srgbClr val="000000">
                      <a:alpha val="43137"/>
                    </a:srgbClr>
                  </a:outerShdw>
                </a:effectLst>
              </a:rPr>
              <a:t>يوجد اتفاق على الموضوعات الرئيسية التي تشكل محور السلوك </a:t>
            </a:r>
            <a:r>
              <a:rPr lang="ar-SA" sz="3900" b="1" dirty="0" err="1" smtClean="0">
                <a:solidFill>
                  <a:schemeClr val="tx2">
                    <a:lumMod val="75000"/>
                  </a:schemeClr>
                </a:solidFill>
                <a:effectLst>
                  <a:outerShdw blurRad="38100" dist="38100" dir="2700000" algn="tl">
                    <a:srgbClr val="000000">
                      <a:alpha val="43137"/>
                    </a:srgbClr>
                  </a:outerShdw>
                </a:effectLst>
              </a:rPr>
              <a:t>التظيمي</a:t>
            </a:r>
            <a:r>
              <a:rPr lang="ar-SA" sz="3900" b="1" dirty="0" smtClean="0">
                <a:solidFill>
                  <a:schemeClr val="tx2">
                    <a:lumMod val="75000"/>
                  </a:schemeClr>
                </a:solidFill>
                <a:effectLst>
                  <a:outerShdw blurRad="38100" dist="38100" dir="2700000" algn="tl">
                    <a:srgbClr val="000000">
                      <a:alpha val="43137"/>
                    </a:srgbClr>
                  </a:outerShdw>
                </a:effectLst>
              </a:rPr>
              <a:t> كالدوافع والحوافز والقيادة والتفاوض والاتجاهات والإدراك وإدارة النزاعات .</a:t>
            </a:r>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tx2">
                    <a:lumMod val="75000"/>
                  </a:schemeClr>
                </a:solidFill>
                <a:effectLst>
                  <a:outerShdw blurRad="38100" dist="38100" dir="2700000" algn="tl">
                    <a:srgbClr val="000000">
                      <a:alpha val="43137"/>
                    </a:srgbClr>
                  </a:outerShdw>
                </a:effectLst>
              </a:rPr>
              <a:t>العناصر الأساسية للاتجاهات</a:t>
            </a:r>
            <a:endParaRPr lang="ar-SA" sz="5400"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285720" y="1714488"/>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graphicEl>
                                              <a:dgm id="{58BEB7B2-F46B-4F33-A594-8B6FEAF27612}"/>
                                            </p:graphicEl>
                                          </p:spTgt>
                                        </p:tgtEl>
                                        <p:attrNameLst>
                                          <p:attrName>style.visibility</p:attrName>
                                        </p:attrNameLst>
                                      </p:cBhvr>
                                      <p:to>
                                        <p:strVal val="visible"/>
                                      </p:to>
                                    </p:set>
                                    <p:anim calcmode="lin" valueType="num">
                                      <p:cBhvr>
                                        <p:cTn id="14" dur="1000" fill="hold"/>
                                        <p:tgtEl>
                                          <p:spTgt spid="6">
                                            <p:graphicEl>
                                              <a:dgm id="{58BEB7B2-F46B-4F33-A594-8B6FEAF27612}"/>
                                            </p:graphicEl>
                                          </p:spTgt>
                                        </p:tgtEl>
                                        <p:attrNameLst>
                                          <p:attrName>ppt_x</p:attrName>
                                        </p:attrNameLst>
                                      </p:cBhvr>
                                      <p:tavLst>
                                        <p:tav tm="0">
                                          <p:val>
                                            <p:strVal val="#ppt_x-.2"/>
                                          </p:val>
                                        </p:tav>
                                        <p:tav tm="100000">
                                          <p:val>
                                            <p:strVal val="#ppt_x"/>
                                          </p:val>
                                        </p:tav>
                                      </p:tavLst>
                                    </p:anim>
                                    <p:anim calcmode="lin" valueType="num">
                                      <p:cBhvr>
                                        <p:cTn id="15" dur="1000" fill="hold"/>
                                        <p:tgtEl>
                                          <p:spTgt spid="6">
                                            <p:graphicEl>
                                              <a:dgm id="{58BEB7B2-F46B-4F33-A594-8B6FEAF27612}"/>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graphicEl>
                                              <a:dgm id="{58BEB7B2-F46B-4F33-A594-8B6FEAF2761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graphicEl>
                                              <a:dgm id="{DDE60709-8368-4B50-8DD9-CDF885B39002}"/>
                                            </p:graphicEl>
                                          </p:spTgt>
                                        </p:tgtEl>
                                        <p:attrNameLst>
                                          <p:attrName>style.visibility</p:attrName>
                                        </p:attrNameLst>
                                      </p:cBhvr>
                                      <p:to>
                                        <p:strVal val="visible"/>
                                      </p:to>
                                    </p:set>
                                    <p:anim calcmode="lin" valueType="num">
                                      <p:cBhvr>
                                        <p:cTn id="21" dur="1000" fill="hold"/>
                                        <p:tgtEl>
                                          <p:spTgt spid="6">
                                            <p:graphicEl>
                                              <a:dgm id="{DDE60709-8368-4B50-8DD9-CDF885B39002}"/>
                                            </p:graphicEl>
                                          </p:spTgt>
                                        </p:tgtEl>
                                        <p:attrNameLst>
                                          <p:attrName>ppt_x</p:attrName>
                                        </p:attrNameLst>
                                      </p:cBhvr>
                                      <p:tavLst>
                                        <p:tav tm="0">
                                          <p:val>
                                            <p:strVal val="#ppt_x-.2"/>
                                          </p:val>
                                        </p:tav>
                                        <p:tav tm="100000">
                                          <p:val>
                                            <p:strVal val="#ppt_x"/>
                                          </p:val>
                                        </p:tav>
                                      </p:tavLst>
                                    </p:anim>
                                    <p:anim calcmode="lin" valueType="num">
                                      <p:cBhvr>
                                        <p:cTn id="22" dur="1000" fill="hold"/>
                                        <p:tgtEl>
                                          <p:spTgt spid="6">
                                            <p:graphicEl>
                                              <a:dgm id="{DDE60709-8368-4B50-8DD9-CDF885B39002}"/>
                                            </p:graphic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graphicEl>
                                              <a:dgm id="{DDE60709-8368-4B50-8DD9-CDF885B3900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graphicEl>
                                              <a:dgm id="{DF1BAD31-B724-4928-B2CB-8EFA6776898C}"/>
                                            </p:graphicEl>
                                          </p:spTgt>
                                        </p:tgtEl>
                                        <p:attrNameLst>
                                          <p:attrName>style.visibility</p:attrName>
                                        </p:attrNameLst>
                                      </p:cBhvr>
                                      <p:to>
                                        <p:strVal val="visible"/>
                                      </p:to>
                                    </p:set>
                                    <p:anim calcmode="lin" valueType="num">
                                      <p:cBhvr>
                                        <p:cTn id="28" dur="1000" fill="hold"/>
                                        <p:tgtEl>
                                          <p:spTgt spid="6">
                                            <p:graphicEl>
                                              <a:dgm id="{DF1BAD31-B724-4928-B2CB-8EFA6776898C}"/>
                                            </p:graphicEl>
                                          </p:spTgt>
                                        </p:tgtEl>
                                        <p:attrNameLst>
                                          <p:attrName>ppt_x</p:attrName>
                                        </p:attrNameLst>
                                      </p:cBhvr>
                                      <p:tavLst>
                                        <p:tav tm="0">
                                          <p:val>
                                            <p:strVal val="#ppt_x-.2"/>
                                          </p:val>
                                        </p:tav>
                                        <p:tav tm="100000">
                                          <p:val>
                                            <p:strVal val="#ppt_x"/>
                                          </p:val>
                                        </p:tav>
                                      </p:tavLst>
                                    </p:anim>
                                    <p:anim calcmode="lin" valueType="num">
                                      <p:cBhvr>
                                        <p:cTn id="29" dur="1000" fill="hold"/>
                                        <p:tgtEl>
                                          <p:spTgt spid="6">
                                            <p:graphicEl>
                                              <a:dgm id="{DF1BAD31-B724-4928-B2CB-8EFA6776898C}"/>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graphicEl>
                                              <a:dgm id="{DF1BAD31-B724-4928-B2CB-8EFA6776898C}"/>
                                            </p:graphic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6">
                                            <p:graphicEl>
                                              <a:dgm id="{23A39094-508B-4BF1-B23C-00D0D3D06F31}"/>
                                            </p:graphicEl>
                                          </p:spTgt>
                                        </p:tgtEl>
                                        <p:attrNameLst>
                                          <p:attrName>style.visibility</p:attrName>
                                        </p:attrNameLst>
                                      </p:cBhvr>
                                      <p:to>
                                        <p:strVal val="visible"/>
                                      </p:to>
                                    </p:set>
                                    <p:anim calcmode="lin" valueType="num">
                                      <p:cBhvr>
                                        <p:cTn id="33" dur="1000" fill="hold"/>
                                        <p:tgtEl>
                                          <p:spTgt spid="6">
                                            <p:graphicEl>
                                              <a:dgm id="{23A39094-508B-4BF1-B23C-00D0D3D06F31}"/>
                                            </p:graphicEl>
                                          </p:spTgt>
                                        </p:tgtEl>
                                        <p:attrNameLst>
                                          <p:attrName>ppt_x</p:attrName>
                                        </p:attrNameLst>
                                      </p:cBhvr>
                                      <p:tavLst>
                                        <p:tav tm="0">
                                          <p:val>
                                            <p:strVal val="#ppt_x-.2"/>
                                          </p:val>
                                        </p:tav>
                                        <p:tav tm="100000">
                                          <p:val>
                                            <p:strVal val="#ppt_x"/>
                                          </p:val>
                                        </p:tav>
                                      </p:tavLst>
                                    </p:anim>
                                    <p:anim calcmode="lin" valueType="num">
                                      <p:cBhvr>
                                        <p:cTn id="34" dur="1000" fill="hold"/>
                                        <p:tgtEl>
                                          <p:spTgt spid="6">
                                            <p:graphicEl>
                                              <a:dgm id="{23A39094-508B-4BF1-B23C-00D0D3D06F31}"/>
                                            </p:graphic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graphicEl>
                                              <a:dgm id="{23A39094-508B-4BF1-B23C-00D0D3D06F3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6">
                                            <p:graphicEl>
                                              <a:dgm id="{40A24E8E-7C0C-47ED-8114-1A2FDE549CE8}"/>
                                            </p:graphicEl>
                                          </p:spTgt>
                                        </p:tgtEl>
                                        <p:attrNameLst>
                                          <p:attrName>style.visibility</p:attrName>
                                        </p:attrNameLst>
                                      </p:cBhvr>
                                      <p:to>
                                        <p:strVal val="visible"/>
                                      </p:to>
                                    </p:set>
                                    <p:anim calcmode="lin" valueType="num">
                                      <p:cBhvr>
                                        <p:cTn id="40" dur="1000" fill="hold"/>
                                        <p:tgtEl>
                                          <p:spTgt spid="6">
                                            <p:graphicEl>
                                              <a:dgm id="{40A24E8E-7C0C-47ED-8114-1A2FDE549CE8}"/>
                                            </p:graphicEl>
                                          </p:spTgt>
                                        </p:tgtEl>
                                        <p:attrNameLst>
                                          <p:attrName>ppt_x</p:attrName>
                                        </p:attrNameLst>
                                      </p:cBhvr>
                                      <p:tavLst>
                                        <p:tav tm="0">
                                          <p:val>
                                            <p:strVal val="#ppt_x-.2"/>
                                          </p:val>
                                        </p:tav>
                                        <p:tav tm="100000">
                                          <p:val>
                                            <p:strVal val="#ppt_x"/>
                                          </p:val>
                                        </p:tav>
                                      </p:tavLst>
                                    </p:anim>
                                    <p:anim calcmode="lin" valueType="num">
                                      <p:cBhvr>
                                        <p:cTn id="41" dur="1000" fill="hold"/>
                                        <p:tgtEl>
                                          <p:spTgt spid="6">
                                            <p:graphicEl>
                                              <a:dgm id="{40A24E8E-7C0C-47ED-8114-1A2FDE549CE8}"/>
                                            </p:graphic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
                                            <p:graphicEl>
                                              <a:dgm id="{40A24E8E-7C0C-47ED-8114-1A2FDE549CE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6">
                                            <p:graphicEl>
                                              <a:dgm id="{3A96F237-B142-4F99-A8BE-946060CD270B}"/>
                                            </p:graphicEl>
                                          </p:spTgt>
                                        </p:tgtEl>
                                        <p:attrNameLst>
                                          <p:attrName>style.visibility</p:attrName>
                                        </p:attrNameLst>
                                      </p:cBhvr>
                                      <p:to>
                                        <p:strVal val="visible"/>
                                      </p:to>
                                    </p:set>
                                    <p:anim calcmode="lin" valueType="num">
                                      <p:cBhvr>
                                        <p:cTn id="47" dur="1000" fill="hold"/>
                                        <p:tgtEl>
                                          <p:spTgt spid="6">
                                            <p:graphicEl>
                                              <a:dgm id="{3A96F237-B142-4F99-A8BE-946060CD270B}"/>
                                            </p:graphicEl>
                                          </p:spTgt>
                                        </p:tgtEl>
                                        <p:attrNameLst>
                                          <p:attrName>ppt_x</p:attrName>
                                        </p:attrNameLst>
                                      </p:cBhvr>
                                      <p:tavLst>
                                        <p:tav tm="0">
                                          <p:val>
                                            <p:strVal val="#ppt_x-.2"/>
                                          </p:val>
                                        </p:tav>
                                        <p:tav tm="100000">
                                          <p:val>
                                            <p:strVal val="#ppt_x"/>
                                          </p:val>
                                        </p:tav>
                                      </p:tavLst>
                                    </p:anim>
                                    <p:anim calcmode="lin" valueType="num">
                                      <p:cBhvr>
                                        <p:cTn id="48" dur="1000" fill="hold"/>
                                        <p:tgtEl>
                                          <p:spTgt spid="6">
                                            <p:graphicEl>
                                              <a:dgm id="{3A96F237-B142-4F99-A8BE-946060CD270B}"/>
                                            </p:graphic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6">
                                            <p:graphicEl>
                                              <a:dgm id="{3A96F237-B142-4F99-A8BE-946060CD270B}"/>
                                            </p:graphicEl>
                                          </p:spTgt>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6">
                                            <p:graphicEl>
                                              <a:dgm id="{2CF9C356-D592-4723-A912-F0BB42CC5C53}"/>
                                            </p:graphicEl>
                                          </p:spTgt>
                                        </p:tgtEl>
                                        <p:attrNameLst>
                                          <p:attrName>style.visibility</p:attrName>
                                        </p:attrNameLst>
                                      </p:cBhvr>
                                      <p:to>
                                        <p:strVal val="visible"/>
                                      </p:to>
                                    </p:set>
                                    <p:anim calcmode="lin" valueType="num">
                                      <p:cBhvr>
                                        <p:cTn id="52" dur="1000" fill="hold"/>
                                        <p:tgtEl>
                                          <p:spTgt spid="6">
                                            <p:graphicEl>
                                              <a:dgm id="{2CF9C356-D592-4723-A912-F0BB42CC5C53}"/>
                                            </p:graphicEl>
                                          </p:spTgt>
                                        </p:tgtEl>
                                        <p:attrNameLst>
                                          <p:attrName>ppt_x</p:attrName>
                                        </p:attrNameLst>
                                      </p:cBhvr>
                                      <p:tavLst>
                                        <p:tav tm="0">
                                          <p:val>
                                            <p:strVal val="#ppt_x-.2"/>
                                          </p:val>
                                        </p:tav>
                                        <p:tav tm="100000">
                                          <p:val>
                                            <p:strVal val="#ppt_x"/>
                                          </p:val>
                                        </p:tav>
                                      </p:tavLst>
                                    </p:anim>
                                    <p:anim calcmode="lin" valueType="num">
                                      <p:cBhvr>
                                        <p:cTn id="53" dur="1000" fill="hold"/>
                                        <p:tgtEl>
                                          <p:spTgt spid="6">
                                            <p:graphicEl>
                                              <a:dgm id="{2CF9C356-D592-4723-A912-F0BB42CC5C53}"/>
                                            </p:graphic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6">
                                            <p:graphicEl>
                                              <a:dgm id="{2CF9C356-D592-4723-A912-F0BB42CC5C5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6">
                                            <p:graphicEl>
                                              <a:dgm id="{221E753D-0729-44EA-AD7B-108C7FB3F46A}"/>
                                            </p:graphicEl>
                                          </p:spTgt>
                                        </p:tgtEl>
                                        <p:attrNameLst>
                                          <p:attrName>style.visibility</p:attrName>
                                        </p:attrNameLst>
                                      </p:cBhvr>
                                      <p:to>
                                        <p:strVal val="visible"/>
                                      </p:to>
                                    </p:set>
                                    <p:anim calcmode="lin" valueType="num">
                                      <p:cBhvr>
                                        <p:cTn id="59" dur="1000" fill="hold"/>
                                        <p:tgtEl>
                                          <p:spTgt spid="6">
                                            <p:graphicEl>
                                              <a:dgm id="{221E753D-0729-44EA-AD7B-108C7FB3F46A}"/>
                                            </p:graphicEl>
                                          </p:spTgt>
                                        </p:tgtEl>
                                        <p:attrNameLst>
                                          <p:attrName>ppt_x</p:attrName>
                                        </p:attrNameLst>
                                      </p:cBhvr>
                                      <p:tavLst>
                                        <p:tav tm="0">
                                          <p:val>
                                            <p:strVal val="#ppt_x-.2"/>
                                          </p:val>
                                        </p:tav>
                                        <p:tav tm="100000">
                                          <p:val>
                                            <p:strVal val="#ppt_x"/>
                                          </p:val>
                                        </p:tav>
                                      </p:tavLst>
                                    </p:anim>
                                    <p:anim calcmode="lin" valueType="num">
                                      <p:cBhvr>
                                        <p:cTn id="60" dur="1000" fill="hold"/>
                                        <p:tgtEl>
                                          <p:spTgt spid="6">
                                            <p:graphicEl>
                                              <a:dgm id="{221E753D-0729-44EA-AD7B-108C7FB3F46A}"/>
                                            </p:graphic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6">
                                            <p:graphicEl>
                                              <a:dgm id="{221E753D-0729-44EA-AD7B-108C7FB3F4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effectLst>
                  <a:outerShdw blurRad="38100" dist="38100" dir="2700000" algn="tl">
                    <a:srgbClr val="000000">
                      <a:alpha val="43137"/>
                    </a:srgbClr>
                  </a:outerShdw>
                </a:effectLst>
              </a:rPr>
              <a:t>تغيير الاتجاهات</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endParaRPr lang="ar-SA" sz="4800" b="1" dirty="0">
              <a:solidFill>
                <a:schemeClr val="tx2">
                  <a:lumMod val="75000"/>
                </a:schemeClr>
              </a:solidFill>
              <a:effectLst>
                <a:outerShdw blurRad="38100" dist="38100" dir="2700000" algn="tl">
                  <a:srgbClr val="000000">
                    <a:alpha val="43137"/>
                  </a:srgbClr>
                </a:outerShdw>
              </a:effectLst>
            </a:endParaRPr>
          </a:p>
        </p:txBody>
      </p:sp>
      <p:graphicFrame>
        <p:nvGraphicFramePr>
          <p:cNvPr id="7" name="عنصر نائب للمحتوى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61</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
                                            <p:graphicEl>
                                              <a:dgm id="{16A5BF33-BE0A-44E4-AED5-28E89B136402}"/>
                                            </p:graphicEl>
                                          </p:spTgt>
                                        </p:tgtEl>
                                        <p:attrNameLst>
                                          <p:attrName>style.visibility</p:attrName>
                                        </p:attrNameLst>
                                      </p:cBhvr>
                                      <p:to>
                                        <p:strVal val="visible"/>
                                      </p:to>
                                    </p:set>
                                    <p:anim calcmode="lin" valueType="num">
                                      <p:cBhvr>
                                        <p:cTn id="13" dur="1000" fill="hold"/>
                                        <p:tgtEl>
                                          <p:spTgt spid="7">
                                            <p:graphicEl>
                                              <a:dgm id="{16A5BF33-BE0A-44E4-AED5-28E89B136402}"/>
                                            </p:graphicEl>
                                          </p:spTgt>
                                        </p:tgtEl>
                                        <p:attrNameLst>
                                          <p:attrName>ppt_x</p:attrName>
                                        </p:attrNameLst>
                                      </p:cBhvr>
                                      <p:tavLst>
                                        <p:tav tm="0">
                                          <p:val>
                                            <p:strVal val="#ppt_x-.2"/>
                                          </p:val>
                                        </p:tav>
                                        <p:tav tm="100000">
                                          <p:val>
                                            <p:strVal val="#ppt_x"/>
                                          </p:val>
                                        </p:tav>
                                      </p:tavLst>
                                    </p:anim>
                                    <p:anim calcmode="lin" valueType="num">
                                      <p:cBhvr>
                                        <p:cTn id="14" dur="1000" fill="hold"/>
                                        <p:tgtEl>
                                          <p:spTgt spid="7">
                                            <p:graphicEl>
                                              <a:dgm id="{16A5BF33-BE0A-44E4-AED5-28E89B136402}"/>
                                            </p:graphic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graphicEl>
                                              <a:dgm id="{16A5BF33-BE0A-44E4-AED5-28E89B13640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
                                            <p:graphicEl>
                                              <a:dgm id="{E4C3BFAA-6CE6-4863-A8F9-AFDED29097A0}"/>
                                            </p:graphicEl>
                                          </p:spTgt>
                                        </p:tgtEl>
                                        <p:attrNameLst>
                                          <p:attrName>style.visibility</p:attrName>
                                        </p:attrNameLst>
                                      </p:cBhvr>
                                      <p:to>
                                        <p:strVal val="visible"/>
                                      </p:to>
                                    </p:set>
                                    <p:anim calcmode="lin" valueType="num">
                                      <p:cBhvr>
                                        <p:cTn id="20" dur="1000" fill="hold"/>
                                        <p:tgtEl>
                                          <p:spTgt spid="7">
                                            <p:graphicEl>
                                              <a:dgm id="{E4C3BFAA-6CE6-4863-A8F9-AFDED29097A0}"/>
                                            </p:graphicEl>
                                          </p:spTgt>
                                        </p:tgtEl>
                                        <p:attrNameLst>
                                          <p:attrName>ppt_x</p:attrName>
                                        </p:attrNameLst>
                                      </p:cBhvr>
                                      <p:tavLst>
                                        <p:tav tm="0">
                                          <p:val>
                                            <p:strVal val="#ppt_x-.2"/>
                                          </p:val>
                                        </p:tav>
                                        <p:tav tm="100000">
                                          <p:val>
                                            <p:strVal val="#ppt_x"/>
                                          </p:val>
                                        </p:tav>
                                      </p:tavLst>
                                    </p:anim>
                                    <p:anim calcmode="lin" valueType="num">
                                      <p:cBhvr>
                                        <p:cTn id="21" dur="1000" fill="hold"/>
                                        <p:tgtEl>
                                          <p:spTgt spid="7">
                                            <p:graphicEl>
                                              <a:dgm id="{E4C3BFAA-6CE6-4863-A8F9-AFDED29097A0}"/>
                                            </p:graphic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graphicEl>
                                              <a:dgm id="{E4C3BFAA-6CE6-4863-A8F9-AFDED29097A0}"/>
                                            </p:graphicEl>
                                          </p:spTgt>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7">
                                            <p:graphicEl>
                                              <a:dgm id="{3E184817-FC05-41C8-B89F-D61079200B4D}"/>
                                            </p:graphicEl>
                                          </p:spTgt>
                                        </p:tgtEl>
                                        <p:attrNameLst>
                                          <p:attrName>style.visibility</p:attrName>
                                        </p:attrNameLst>
                                      </p:cBhvr>
                                      <p:to>
                                        <p:strVal val="visible"/>
                                      </p:to>
                                    </p:set>
                                    <p:anim calcmode="lin" valueType="num">
                                      <p:cBhvr>
                                        <p:cTn id="25" dur="1000" fill="hold"/>
                                        <p:tgtEl>
                                          <p:spTgt spid="7">
                                            <p:graphicEl>
                                              <a:dgm id="{3E184817-FC05-41C8-B89F-D61079200B4D}"/>
                                            </p:graphicEl>
                                          </p:spTgt>
                                        </p:tgtEl>
                                        <p:attrNameLst>
                                          <p:attrName>ppt_x</p:attrName>
                                        </p:attrNameLst>
                                      </p:cBhvr>
                                      <p:tavLst>
                                        <p:tav tm="0">
                                          <p:val>
                                            <p:strVal val="#ppt_x-.2"/>
                                          </p:val>
                                        </p:tav>
                                        <p:tav tm="100000">
                                          <p:val>
                                            <p:strVal val="#ppt_x"/>
                                          </p:val>
                                        </p:tav>
                                      </p:tavLst>
                                    </p:anim>
                                    <p:anim calcmode="lin" valueType="num">
                                      <p:cBhvr>
                                        <p:cTn id="26" dur="1000" fill="hold"/>
                                        <p:tgtEl>
                                          <p:spTgt spid="7">
                                            <p:graphicEl>
                                              <a:dgm id="{3E184817-FC05-41C8-B89F-D61079200B4D}"/>
                                            </p:graphic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graphicEl>
                                              <a:dgm id="{3E184817-FC05-41C8-B89F-D61079200B4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7">
                                            <p:graphicEl>
                                              <a:dgm id="{F8203C27-FEF4-4E5F-ADAD-D7D8A6216410}"/>
                                            </p:graphicEl>
                                          </p:spTgt>
                                        </p:tgtEl>
                                        <p:attrNameLst>
                                          <p:attrName>style.visibility</p:attrName>
                                        </p:attrNameLst>
                                      </p:cBhvr>
                                      <p:to>
                                        <p:strVal val="visible"/>
                                      </p:to>
                                    </p:set>
                                    <p:anim calcmode="lin" valueType="num">
                                      <p:cBhvr>
                                        <p:cTn id="32" dur="1000" fill="hold"/>
                                        <p:tgtEl>
                                          <p:spTgt spid="7">
                                            <p:graphicEl>
                                              <a:dgm id="{F8203C27-FEF4-4E5F-ADAD-D7D8A6216410}"/>
                                            </p:graphicEl>
                                          </p:spTgt>
                                        </p:tgtEl>
                                        <p:attrNameLst>
                                          <p:attrName>ppt_x</p:attrName>
                                        </p:attrNameLst>
                                      </p:cBhvr>
                                      <p:tavLst>
                                        <p:tav tm="0">
                                          <p:val>
                                            <p:strVal val="#ppt_x-.2"/>
                                          </p:val>
                                        </p:tav>
                                        <p:tav tm="100000">
                                          <p:val>
                                            <p:strVal val="#ppt_x"/>
                                          </p:val>
                                        </p:tav>
                                      </p:tavLst>
                                    </p:anim>
                                    <p:anim calcmode="lin" valueType="num">
                                      <p:cBhvr>
                                        <p:cTn id="33" dur="1000" fill="hold"/>
                                        <p:tgtEl>
                                          <p:spTgt spid="7">
                                            <p:graphicEl>
                                              <a:dgm id="{F8203C27-FEF4-4E5F-ADAD-D7D8A6216410}"/>
                                            </p:graphic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graphicEl>
                                              <a:dgm id="{F8203C27-FEF4-4E5F-ADAD-D7D8A6216410}"/>
                                            </p:graphic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7">
                                            <p:graphicEl>
                                              <a:dgm id="{FD667DD2-1A23-4B26-BFB2-2F960439A7D2}"/>
                                            </p:graphicEl>
                                          </p:spTgt>
                                        </p:tgtEl>
                                        <p:attrNameLst>
                                          <p:attrName>style.visibility</p:attrName>
                                        </p:attrNameLst>
                                      </p:cBhvr>
                                      <p:to>
                                        <p:strVal val="visible"/>
                                      </p:to>
                                    </p:set>
                                    <p:anim calcmode="lin" valueType="num">
                                      <p:cBhvr>
                                        <p:cTn id="37" dur="1000" fill="hold"/>
                                        <p:tgtEl>
                                          <p:spTgt spid="7">
                                            <p:graphicEl>
                                              <a:dgm id="{FD667DD2-1A23-4B26-BFB2-2F960439A7D2}"/>
                                            </p:graphicEl>
                                          </p:spTgt>
                                        </p:tgtEl>
                                        <p:attrNameLst>
                                          <p:attrName>ppt_x</p:attrName>
                                        </p:attrNameLst>
                                      </p:cBhvr>
                                      <p:tavLst>
                                        <p:tav tm="0">
                                          <p:val>
                                            <p:strVal val="#ppt_x-.2"/>
                                          </p:val>
                                        </p:tav>
                                        <p:tav tm="100000">
                                          <p:val>
                                            <p:strVal val="#ppt_x"/>
                                          </p:val>
                                        </p:tav>
                                      </p:tavLst>
                                    </p:anim>
                                    <p:anim calcmode="lin" valueType="num">
                                      <p:cBhvr>
                                        <p:cTn id="38" dur="1000" fill="hold"/>
                                        <p:tgtEl>
                                          <p:spTgt spid="7">
                                            <p:graphicEl>
                                              <a:dgm id="{FD667DD2-1A23-4B26-BFB2-2F960439A7D2}"/>
                                            </p:graphic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graphicEl>
                                              <a:dgm id="{FD667DD2-1A23-4B26-BFB2-2F960439A7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idx="1"/>
          </p:nvPr>
        </p:nvGraphicFramePr>
        <p:xfrm>
          <a:off x="457200" y="714356"/>
          <a:ext cx="8472518" cy="5411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62</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graphicEl>
                                              <a:dgm id="{16A5BF33-BE0A-44E4-AED5-28E89B136402}"/>
                                            </p:graphicEl>
                                          </p:spTgt>
                                        </p:tgtEl>
                                        <p:attrNameLst>
                                          <p:attrName>style.visibility</p:attrName>
                                        </p:attrNameLst>
                                      </p:cBhvr>
                                      <p:to>
                                        <p:strVal val="visible"/>
                                      </p:to>
                                    </p:set>
                                    <p:anim calcmode="lin" valueType="num">
                                      <p:cBhvr>
                                        <p:cTn id="7" dur="1000" fill="hold"/>
                                        <p:tgtEl>
                                          <p:spTgt spid="7">
                                            <p:graphicEl>
                                              <a:dgm id="{16A5BF33-BE0A-44E4-AED5-28E89B136402}"/>
                                            </p:graphicEl>
                                          </p:spTgt>
                                        </p:tgtEl>
                                        <p:attrNameLst>
                                          <p:attrName>ppt_x</p:attrName>
                                        </p:attrNameLst>
                                      </p:cBhvr>
                                      <p:tavLst>
                                        <p:tav tm="0">
                                          <p:val>
                                            <p:strVal val="#ppt_x-.2"/>
                                          </p:val>
                                        </p:tav>
                                        <p:tav tm="100000">
                                          <p:val>
                                            <p:strVal val="#ppt_x"/>
                                          </p:val>
                                        </p:tav>
                                      </p:tavLst>
                                    </p:anim>
                                    <p:anim calcmode="lin" valueType="num">
                                      <p:cBhvr>
                                        <p:cTn id="8" dur="1000" fill="hold"/>
                                        <p:tgtEl>
                                          <p:spTgt spid="7">
                                            <p:graphicEl>
                                              <a:dgm id="{16A5BF33-BE0A-44E4-AED5-28E89B136402}"/>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graphicEl>
                                              <a:dgm id="{16A5BF33-BE0A-44E4-AED5-28E89B13640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graphicEl>
                                              <a:dgm id="{E4C3BFAA-6CE6-4863-A8F9-AFDED29097A0}"/>
                                            </p:graphicEl>
                                          </p:spTgt>
                                        </p:tgtEl>
                                        <p:attrNameLst>
                                          <p:attrName>style.visibility</p:attrName>
                                        </p:attrNameLst>
                                      </p:cBhvr>
                                      <p:to>
                                        <p:strVal val="visible"/>
                                      </p:to>
                                    </p:set>
                                    <p:anim calcmode="lin" valueType="num">
                                      <p:cBhvr>
                                        <p:cTn id="14" dur="1000" fill="hold"/>
                                        <p:tgtEl>
                                          <p:spTgt spid="7">
                                            <p:graphicEl>
                                              <a:dgm id="{E4C3BFAA-6CE6-4863-A8F9-AFDED29097A0}"/>
                                            </p:graphicEl>
                                          </p:spTgt>
                                        </p:tgtEl>
                                        <p:attrNameLst>
                                          <p:attrName>ppt_x</p:attrName>
                                        </p:attrNameLst>
                                      </p:cBhvr>
                                      <p:tavLst>
                                        <p:tav tm="0">
                                          <p:val>
                                            <p:strVal val="#ppt_x-.2"/>
                                          </p:val>
                                        </p:tav>
                                        <p:tav tm="100000">
                                          <p:val>
                                            <p:strVal val="#ppt_x"/>
                                          </p:val>
                                        </p:tav>
                                      </p:tavLst>
                                    </p:anim>
                                    <p:anim calcmode="lin" valueType="num">
                                      <p:cBhvr>
                                        <p:cTn id="15" dur="1000" fill="hold"/>
                                        <p:tgtEl>
                                          <p:spTgt spid="7">
                                            <p:graphicEl>
                                              <a:dgm id="{E4C3BFAA-6CE6-4863-A8F9-AFDED29097A0}"/>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graphicEl>
                                              <a:dgm id="{E4C3BFAA-6CE6-4863-A8F9-AFDED29097A0}"/>
                                            </p:graphic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graphicEl>
                                              <a:dgm id="{3E184817-FC05-41C8-B89F-D61079200B4D}"/>
                                            </p:graphicEl>
                                          </p:spTgt>
                                        </p:tgtEl>
                                        <p:attrNameLst>
                                          <p:attrName>style.visibility</p:attrName>
                                        </p:attrNameLst>
                                      </p:cBhvr>
                                      <p:to>
                                        <p:strVal val="visible"/>
                                      </p:to>
                                    </p:set>
                                    <p:anim calcmode="lin" valueType="num">
                                      <p:cBhvr>
                                        <p:cTn id="19" dur="1000" fill="hold"/>
                                        <p:tgtEl>
                                          <p:spTgt spid="7">
                                            <p:graphicEl>
                                              <a:dgm id="{3E184817-FC05-41C8-B89F-D61079200B4D}"/>
                                            </p:graphicEl>
                                          </p:spTgt>
                                        </p:tgtEl>
                                        <p:attrNameLst>
                                          <p:attrName>ppt_x</p:attrName>
                                        </p:attrNameLst>
                                      </p:cBhvr>
                                      <p:tavLst>
                                        <p:tav tm="0">
                                          <p:val>
                                            <p:strVal val="#ppt_x-.2"/>
                                          </p:val>
                                        </p:tav>
                                        <p:tav tm="100000">
                                          <p:val>
                                            <p:strVal val="#ppt_x"/>
                                          </p:val>
                                        </p:tav>
                                      </p:tavLst>
                                    </p:anim>
                                    <p:anim calcmode="lin" valueType="num">
                                      <p:cBhvr>
                                        <p:cTn id="20" dur="1000" fill="hold"/>
                                        <p:tgtEl>
                                          <p:spTgt spid="7">
                                            <p:graphicEl>
                                              <a:dgm id="{3E184817-FC05-41C8-B89F-D61079200B4D}"/>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graphicEl>
                                              <a:dgm id="{3E184817-FC05-41C8-B89F-D61079200B4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graphicEl>
                                              <a:dgm id="{F8203C27-FEF4-4E5F-ADAD-D7D8A6216410}"/>
                                            </p:graphicEl>
                                          </p:spTgt>
                                        </p:tgtEl>
                                        <p:attrNameLst>
                                          <p:attrName>style.visibility</p:attrName>
                                        </p:attrNameLst>
                                      </p:cBhvr>
                                      <p:to>
                                        <p:strVal val="visible"/>
                                      </p:to>
                                    </p:set>
                                    <p:anim calcmode="lin" valueType="num">
                                      <p:cBhvr>
                                        <p:cTn id="26" dur="1000" fill="hold"/>
                                        <p:tgtEl>
                                          <p:spTgt spid="7">
                                            <p:graphicEl>
                                              <a:dgm id="{F8203C27-FEF4-4E5F-ADAD-D7D8A6216410}"/>
                                            </p:graphicEl>
                                          </p:spTgt>
                                        </p:tgtEl>
                                        <p:attrNameLst>
                                          <p:attrName>ppt_x</p:attrName>
                                        </p:attrNameLst>
                                      </p:cBhvr>
                                      <p:tavLst>
                                        <p:tav tm="0">
                                          <p:val>
                                            <p:strVal val="#ppt_x-.2"/>
                                          </p:val>
                                        </p:tav>
                                        <p:tav tm="100000">
                                          <p:val>
                                            <p:strVal val="#ppt_x"/>
                                          </p:val>
                                        </p:tav>
                                      </p:tavLst>
                                    </p:anim>
                                    <p:anim calcmode="lin" valueType="num">
                                      <p:cBhvr>
                                        <p:cTn id="27" dur="1000" fill="hold"/>
                                        <p:tgtEl>
                                          <p:spTgt spid="7">
                                            <p:graphicEl>
                                              <a:dgm id="{F8203C27-FEF4-4E5F-ADAD-D7D8A6216410}"/>
                                            </p:graphic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graphicEl>
                                              <a:dgm id="{F8203C27-FEF4-4E5F-ADAD-D7D8A6216410}"/>
                                            </p:graphic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7">
                                            <p:graphicEl>
                                              <a:dgm id="{FD667DD2-1A23-4B26-BFB2-2F960439A7D2}"/>
                                            </p:graphicEl>
                                          </p:spTgt>
                                        </p:tgtEl>
                                        <p:attrNameLst>
                                          <p:attrName>style.visibility</p:attrName>
                                        </p:attrNameLst>
                                      </p:cBhvr>
                                      <p:to>
                                        <p:strVal val="visible"/>
                                      </p:to>
                                    </p:set>
                                    <p:anim calcmode="lin" valueType="num">
                                      <p:cBhvr>
                                        <p:cTn id="31" dur="1000" fill="hold"/>
                                        <p:tgtEl>
                                          <p:spTgt spid="7">
                                            <p:graphicEl>
                                              <a:dgm id="{FD667DD2-1A23-4B26-BFB2-2F960439A7D2}"/>
                                            </p:graphicEl>
                                          </p:spTgt>
                                        </p:tgtEl>
                                        <p:attrNameLst>
                                          <p:attrName>ppt_x</p:attrName>
                                        </p:attrNameLst>
                                      </p:cBhvr>
                                      <p:tavLst>
                                        <p:tav tm="0">
                                          <p:val>
                                            <p:strVal val="#ppt_x-.2"/>
                                          </p:val>
                                        </p:tav>
                                        <p:tav tm="100000">
                                          <p:val>
                                            <p:strVal val="#ppt_x"/>
                                          </p:val>
                                        </p:tav>
                                      </p:tavLst>
                                    </p:anim>
                                    <p:anim calcmode="lin" valueType="num">
                                      <p:cBhvr>
                                        <p:cTn id="32" dur="1000" fill="hold"/>
                                        <p:tgtEl>
                                          <p:spTgt spid="7">
                                            <p:graphicEl>
                                              <a:dgm id="{FD667DD2-1A23-4B26-BFB2-2F960439A7D2}"/>
                                            </p:graphic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graphicEl>
                                              <a:dgm id="{FD667DD2-1A23-4B26-BFB2-2F960439A7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idx="1"/>
          </p:nvPr>
        </p:nvGraphicFramePr>
        <p:xfrm>
          <a:off x="457200" y="642919"/>
          <a:ext cx="832964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63</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graphicEl>
                                              <a:dgm id="{9D5C038C-9E6D-4FD1-A768-3F60CFE468C3}"/>
                                            </p:graphicEl>
                                          </p:spTgt>
                                        </p:tgtEl>
                                        <p:attrNameLst>
                                          <p:attrName>style.visibility</p:attrName>
                                        </p:attrNameLst>
                                      </p:cBhvr>
                                      <p:to>
                                        <p:strVal val="visible"/>
                                      </p:to>
                                    </p:set>
                                    <p:anim calcmode="lin" valueType="num">
                                      <p:cBhvr>
                                        <p:cTn id="7" dur="1000" fill="hold"/>
                                        <p:tgtEl>
                                          <p:spTgt spid="7">
                                            <p:graphicEl>
                                              <a:dgm id="{9D5C038C-9E6D-4FD1-A768-3F60CFE468C3}"/>
                                            </p:graphicEl>
                                          </p:spTgt>
                                        </p:tgtEl>
                                        <p:attrNameLst>
                                          <p:attrName>ppt_x</p:attrName>
                                        </p:attrNameLst>
                                      </p:cBhvr>
                                      <p:tavLst>
                                        <p:tav tm="0">
                                          <p:val>
                                            <p:strVal val="#ppt_x-.2"/>
                                          </p:val>
                                        </p:tav>
                                        <p:tav tm="100000">
                                          <p:val>
                                            <p:strVal val="#ppt_x"/>
                                          </p:val>
                                        </p:tav>
                                      </p:tavLst>
                                    </p:anim>
                                    <p:anim calcmode="lin" valueType="num">
                                      <p:cBhvr>
                                        <p:cTn id="8" dur="1000" fill="hold"/>
                                        <p:tgtEl>
                                          <p:spTgt spid="7">
                                            <p:graphicEl>
                                              <a:dgm id="{9D5C038C-9E6D-4FD1-A768-3F60CFE468C3}"/>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graphicEl>
                                              <a:dgm id="{9D5C038C-9E6D-4FD1-A768-3F60CFE468C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graphicEl>
                                              <a:dgm id="{EE9F1AE7-10A2-4E96-AAB1-44DD8FE3478F}"/>
                                            </p:graphicEl>
                                          </p:spTgt>
                                        </p:tgtEl>
                                        <p:attrNameLst>
                                          <p:attrName>style.visibility</p:attrName>
                                        </p:attrNameLst>
                                      </p:cBhvr>
                                      <p:to>
                                        <p:strVal val="visible"/>
                                      </p:to>
                                    </p:set>
                                    <p:anim calcmode="lin" valueType="num">
                                      <p:cBhvr>
                                        <p:cTn id="14" dur="1000" fill="hold"/>
                                        <p:tgtEl>
                                          <p:spTgt spid="7">
                                            <p:graphicEl>
                                              <a:dgm id="{EE9F1AE7-10A2-4E96-AAB1-44DD8FE3478F}"/>
                                            </p:graphicEl>
                                          </p:spTgt>
                                        </p:tgtEl>
                                        <p:attrNameLst>
                                          <p:attrName>ppt_x</p:attrName>
                                        </p:attrNameLst>
                                      </p:cBhvr>
                                      <p:tavLst>
                                        <p:tav tm="0">
                                          <p:val>
                                            <p:strVal val="#ppt_x-.2"/>
                                          </p:val>
                                        </p:tav>
                                        <p:tav tm="100000">
                                          <p:val>
                                            <p:strVal val="#ppt_x"/>
                                          </p:val>
                                        </p:tav>
                                      </p:tavLst>
                                    </p:anim>
                                    <p:anim calcmode="lin" valueType="num">
                                      <p:cBhvr>
                                        <p:cTn id="15" dur="1000" fill="hold"/>
                                        <p:tgtEl>
                                          <p:spTgt spid="7">
                                            <p:graphicEl>
                                              <a:dgm id="{EE9F1AE7-10A2-4E96-AAB1-44DD8FE3478F}"/>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graphicEl>
                                              <a:dgm id="{EE9F1AE7-10A2-4E96-AAB1-44DD8FE3478F}"/>
                                            </p:graphic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graphicEl>
                                              <a:dgm id="{FCED4D48-9A02-463C-ABB7-AA3B6D48E1BD}"/>
                                            </p:graphicEl>
                                          </p:spTgt>
                                        </p:tgtEl>
                                        <p:attrNameLst>
                                          <p:attrName>style.visibility</p:attrName>
                                        </p:attrNameLst>
                                      </p:cBhvr>
                                      <p:to>
                                        <p:strVal val="visible"/>
                                      </p:to>
                                    </p:set>
                                    <p:anim calcmode="lin" valueType="num">
                                      <p:cBhvr>
                                        <p:cTn id="19" dur="1000" fill="hold"/>
                                        <p:tgtEl>
                                          <p:spTgt spid="7">
                                            <p:graphicEl>
                                              <a:dgm id="{FCED4D48-9A02-463C-ABB7-AA3B6D48E1BD}"/>
                                            </p:graphicEl>
                                          </p:spTgt>
                                        </p:tgtEl>
                                        <p:attrNameLst>
                                          <p:attrName>ppt_x</p:attrName>
                                        </p:attrNameLst>
                                      </p:cBhvr>
                                      <p:tavLst>
                                        <p:tav tm="0">
                                          <p:val>
                                            <p:strVal val="#ppt_x-.2"/>
                                          </p:val>
                                        </p:tav>
                                        <p:tav tm="100000">
                                          <p:val>
                                            <p:strVal val="#ppt_x"/>
                                          </p:val>
                                        </p:tav>
                                      </p:tavLst>
                                    </p:anim>
                                    <p:anim calcmode="lin" valueType="num">
                                      <p:cBhvr>
                                        <p:cTn id="20" dur="1000" fill="hold"/>
                                        <p:tgtEl>
                                          <p:spTgt spid="7">
                                            <p:graphicEl>
                                              <a:dgm id="{FCED4D48-9A02-463C-ABB7-AA3B6D48E1BD}"/>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graphicEl>
                                              <a:dgm id="{FCED4D48-9A02-463C-ABB7-AA3B6D48E1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572560" cy="2000264"/>
          </a:xfrm>
        </p:spPr>
        <p:txBody>
          <a:bodyPr>
            <a:normAutofit fontScale="90000"/>
          </a:bodyPr>
          <a:lstStyle/>
          <a:p>
            <a:pPr lvl="0"/>
            <a:r>
              <a:rPr lang="en-US" b="1" dirty="0" smtClean="0">
                <a:solidFill>
                  <a:schemeClr val="bg1"/>
                </a:solidFill>
                <a:effectLst>
                  <a:outerShdw blurRad="38100" dist="38100" dir="2700000" algn="tl">
                    <a:srgbClr val="C0C0C0"/>
                  </a:outerShdw>
                </a:effectLst>
                <a:cs typeface="Times New Roman" pitchFamily="18" charset="0"/>
                <a:sym typeface="Wingdings 2" pitchFamily="18" charset="2"/>
              </a:rPr>
              <a:t> </a:t>
            </a:r>
            <a: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6000" b="1" dirty="0" smtClean="0">
                <a:solidFill>
                  <a:schemeClr val="tx2">
                    <a:lumMod val="75000"/>
                  </a:schemeClr>
                </a:solidFill>
                <a:effectLst>
                  <a:outerShdw blurRad="38100" dist="38100" dir="2700000" algn="tl">
                    <a:srgbClr val="000000">
                      <a:alpha val="43137"/>
                    </a:srgbClr>
                  </a:outerShdw>
                </a:effectLst>
              </a:rPr>
              <a:t>قياس الاتجاهات</a:t>
            </a:r>
            <a: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 </a:t>
            </a:r>
            <a:r>
              <a:rPr lang="en-US" sz="60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
            </a:r>
            <a:br>
              <a:rPr lang="en-US" sz="60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br>
            <a:r>
              <a:rPr lang="ar-SA" b="1" dirty="0" smtClean="0">
                <a:solidFill>
                  <a:schemeClr val="tx2">
                    <a:lumMod val="75000"/>
                  </a:schemeClr>
                </a:solidFill>
                <a:effectLst>
                  <a:outerShdw blurRad="38100" dist="38100" dir="2700000" algn="tl">
                    <a:srgbClr val="000000">
                      <a:alpha val="43137"/>
                    </a:srgbClr>
                  </a:outerShdw>
                </a:effectLst>
              </a:rPr>
              <a:t> ( رأى عام , عاملين , مستهلكين )</a:t>
            </a:r>
            <a:r>
              <a:rPr lang="ar-SA" sz="4800" b="1" dirty="0" smtClean="0">
                <a:solidFill>
                  <a:schemeClr val="tx2">
                    <a:lumMod val="75000"/>
                  </a:schemeClr>
                </a:solidFill>
                <a:effectLst>
                  <a:outerShdw blurRad="38100" dist="38100" dir="2700000" algn="tl">
                    <a:srgbClr val="000000">
                      <a:alpha val="43137"/>
                    </a:srgbClr>
                  </a:outerShdw>
                </a:effectLst>
              </a:rPr>
              <a:t/>
            </a:r>
            <a:br>
              <a:rPr lang="ar-SA" sz="4800" b="1" dirty="0" smtClean="0">
                <a:solidFill>
                  <a:schemeClr val="tx2">
                    <a:lumMod val="75000"/>
                  </a:schemeClr>
                </a:solidFill>
                <a:effectLst>
                  <a:outerShdw blurRad="38100" dist="38100" dir="2700000" algn="tl">
                    <a:srgbClr val="000000">
                      <a:alpha val="43137"/>
                    </a:srgbClr>
                  </a:outerShdw>
                </a:effectLst>
              </a:rPr>
            </a:br>
            <a:r>
              <a:rPr lang="ar-SA" sz="4800" b="1" dirty="0" smtClean="0">
                <a:solidFill>
                  <a:schemeClr val="tx2">
                    <a:lumMod val="75000"/>
                  </a:schemeClr>
                </a:solidFill>
                <a:effectLst>
                  <a:outerShdw blurRad="38100" dist="38100" dir="2700000" algn="tl">
                    <a:srgbClr val="000000">
                      <a:alpha val="43137"/>
                    </a:srgbClr>
                  </a:outerShdw>
                </a:effectLst>
              </a:rPr>
              <a:t>عن طريقه يمكن التعرف علي :</a:t>
            </a:r>
            <a:endParaRPr lang="ar-SA" sz="4800" dirty="0">
              <a:solidFill>
                <a:schemeClr val="tx2">
                  <a:lumMod val="75000"/>
                </a:schemeClr>
              </a:solidFill>
              <a:effectLst>
                <a:outerShdw blurRad="38100" dist="38100" dir="2700000" algn="tl">
                  <a:srgbClr val="000000">
                    <a:alpha val="43137"/>
                  </a:srgbClr>
                </a:outerShdw>
              </a:effectLst>
            </a:endParaRPr>
          </a:p>
        </p:txBody>
      </p:sp>
      <p:graphicFrame>
        <p:nvGraphicFramePr>
          <p:cNvPr id="11" name="عنصر نائب للمحتوى 10"/>
          <p:cNvGraphicFramePr>
            <a:graphicFrameLocks noGrp="1"/>
          </p:cNvGraphicFramePr>
          <p:nvPr>
            <p:ph idx="1"/>
          </p:nvPr>
        </p:nvGraphicFramePr>
        <p:xfrm>
          <a:off x="214282" y="1928802"/>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64</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11">
                                            <p:graphicEl>
                                              <a:dgm id="{8CE6B862-94A8-4ABB-B4AF-DE3369A25831}"/>
                                            </p:graphicEl>
                                          </p:spTgt>
                                        </p:tgtEl>
                                        <p:attrNameLst>
                                          <p:attrName>style.visibility</p:attrName>
                                        </p:attrNameLst>
                                      </p:cBhvr>
                                      <p:to>
                                        <p:strVal val="visible"/>
                                      </p:to>
                                    </p:set>
                                    <p:anim calcmode="lin" valueType="num">
                                      <p:cBhvr>
                                        <p:cTn id="13" dur="500" fill="hold"/>
                                        <p:tgtEl>
                                          <p:spTgt spid="11">
                                            <p:graphicEl>
                                              <a:dgm id="{8CE6B862-94A8-4ABB-B4AF-DE3369A25831}"/>
                                            </p:graphicEl>
                                          </p:spTgt>
                                        </p:tgtEl>
                                        <p:attrNameLst>
                                          <p:attrName>ppt_w</p:attrName>
                                        </p:attrNameLst>
                                      </p:cBhvr>
                                      <p:tavLst>
                                        <p:tav tm="0">
                                          <p:val>
                                            <p:strVal val="#ppt_w*0.05"/>
                                          </p:val>
                                        </p:tav>
                                        <p:tav tm="100000">
                                          <p:val>
                                            <p:strVal val="#ppt_w"/>
                                          </p:val>
                                        </p:tav>
                                      </p:tavLst>
                                    </p:anim>
                                    <p:anim calcmode="lin" valueType="num">
                                      <p:cBhvr>
                                        <p:cTn id="14" dur="500" fill="hold"/>
                                        <p:tgtEl>
                                          <p:spTgt spid="11">
                                            <p:graphicEl>
                                              <a:dgm id="{8CE6B862-94A8-4ABB-B4AF-DE3369A25831}"/>
                                            </p:graphicEl>
                                          </p:spTgt>
                                        </p:tgtEl>
                                        <p:attrNameLst>
                                          <p:attrName>ppt_h</p:attrName>
                                        </p:attrNameLst>
                                      </p:cBhvr>
                                      <p:tavLst>
                                        <p:tav tm="0">
                                          <p:val>
                                            <p:strVal val="#ppt_h"/>
                                          </p:val>
                                        </p:tav>
                                        <p:tav tm="100000">
                                          <p:val>
                                            <p:strVal val="#ppt_h"/>
                                          </p:val>
                                        </p:tav>
                                      </p:tavLst>
                                    </p:anim>
                                    <p:anim calcmode="lin" valueType="num">
                                      <p:cBhvr>
                                        <p:cTn id="15" dur="500" fill="hold"/>
                                        <p:tgtEl>
                                          <p:spTgt spid="11">
                                            <p:graphicEl>
                                              <a:dgm id="{8CE6B862-94A8-4ABB-B4AF-DE3369A25831}"/>
                                            </p:graphicEl>
                                          </p:spTgt>
                                        </p:tgtEl>
                                        <p:attrNameLst>
                                          <p:attrName>ppt_x</p:attrName>
                                        </p:attrNameLst>
                                      </p:cBhvr>
                                      <p:tavLst>
                                        <p:tav tm="0">
                                          <p:val>
                                            <p:strVal val="#ppt_x-.2"/>
                                          </p:val>
                                        </p:tav>
                                        <p:tav tm="100000">
                                          <p:val>
                                            <p:strVal val="#ppt_x"/>
                                          </p:val>
                                        </p:tav>
                                      </p:tavLst>
                                    </p:anim>
                                    <p:anim calcmode="lin" valueType="num">
                                      <p:cBhvr>
                                        <p:cTn id="16" dur="500" fill="hold"/>
                                        <p:tgtEl>
                                          <p:spTgt spid="11">
                                            <p:graphicEl>
                                              <a:dgm id="{8CE6B862-94A8-4ABB-B4AF-DE3369A25831}"/>
                                            </p:graphicEl>
                                          </p:spTgt>
                                        </p:tgtEl>
                                        <p:attrNameLst>
                                          <p:attrName>ppt_y</p:attrName>
                                        </p:attrNameLst>
                                      </p:cBhvr>
                                      <p:tavLst>
                                        <p:tav tm="0">
                                          <p:val>
                                            <p:strVal val="#ppt_y"/>
                                          </p:val>
                                        </p:tav>
                                        <p:tav tm="100000">
                                          <p:val>
                                            <p:strVal val="#ppt_y"/>
                                          </p:val>
                                        </p:tav>
                                      </p:tavLst>
                                    </p:anim>
                                    <p:animEffect transition="in" filter="fade">
                                      <p:cBhvr>
                                        <p:cTn id="17" dur="500"/>
                                        <p:tgtEl>
                                          <p:spTgt spid="11">
                                            <p:graphicEl>
                                              <a:dgm id="{8CE6B862-94A8-4ABB-B4AF-DE3369A258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11">
                                            <p:graphicEl>
                                              <a:dgm id="{32DDA2F3-68E1-4AAB-BB43-52EBE540868E}"/>
                                            </p:graphicEl>
                                          </p:spTgt>
                                        </p:tgtEl>
                                        <p:attrNameLst>
                                          <p:attrName>style.visibility</p:attrName>
                                        </p:attrNameLst>
                                      </p:cBhvr>
                                      <p:to>
                                        <p:strVal val="visible"/>
                                      </p:to>
                                    </p:set>
                                    <p:anim calcmode="lin" valueType="num">
                                      <p:cBhvr>
                                        <p:cTn id="22" dur="500" fill="hold"/>
                                        <p:tgtEl>
                                          <p:spTgt spid="11">
                                            <p:graphicEl>
                                              <a:dgm id="{32DDA2F3-68E1-4AAB-BB43-52EBE540868E}"/>
                                            </p:graphicEl>
                                          </p:spTgt>
                                        </p:tgtEl>
                                        <p:attrNameLst>
                                          <p:attrName>ppt_w</p:attrName>
                                        </p:attrNameLst>
                                      </p:cBhvr>
                                      <p:tavLst>
                                        <p:tav tm="0">
                                          <p:val>
                                            <p:strVal val="#ppt_w*0.05"/>
                                          </p:val>
                                        </p:tav>
                                        <p:tav tm="100000">
                                          <p:val>
                                            <p:strVal val="#ppt_w"/>
                                          </p:val>
                                        </p:tav>
                                      </p:tavLst>
                                    </p:anim>
                                    <p:anim calcmode="lin" valueType="num">
                                      <p:cBhvr>
                                        <p:cTn id="23" dur="500" fill="hold"/>
                                        <p:tgtEl>
                                          <p:spTgt spid="11">
                                            <p:graphicEl>
                                              <a:dgm id="{32DDA2F3-68E1-4AAB-BB43-52EBE540868E}"/>
                                            </p:graphicEl>
                                          </p:spTgt>
                                        </p:tgtEl>
                                        <p:attrNameLst>
                                          <p:attrName>ppt_h</p:attrName>
                                        </p:attrNameLst>
                                      </p:cBhvr>
                                      <p:tavLst>
                                        <p:tav tm="0">
                                          <p:val>
                                            <p:strVal val="#ppt_h"/>
                                          </p:val>
                                        </p:tav>
                                        <p:tav tm="100000">
                                          <p:val>
                                            <p:strVal val="#ppt_h"/>
                                          </p:val>
                                        </p:tav>
                                      </p:tavLst>
                                    </p:anim>
                                    <p:anim calcmode="lin" valueType="num">
                                      <p:cBhvr>
                                        <p:cTn id="24" dur="500" fill="hold"/>
                                        <p:tgtEl>
                                          <p:spTgt spid="11">
                                            <p:graphicEl>
                                              <a:dgm id="{32DDA2F3-68E1-4AAB-BB43-52EBE540868E}"/>
                                            </p:graphicEl>
                                          </p:spTgt>
                                        </p:tgtEl>
                                        <p:attrNameLst>
                                          <p:attrName>ppt_x</p:attrName>
                                        </p:attrNameLst>
                                      </p:cBhvr>
                                      <p:tavLst>
                                        <p:tav tm="0">
                                          <p:val>
                                            <p:strVal val="#ppt_x-.2"/>
                                          </p:val>
                                        </p:tav>
                                        <p:tav tm="100000">
                                          <p:val>
                                            <p:strVal val="#ppt_x"/>
                                          </p:val>
                                        </p:tav>
                                      </p:tavLst>
                                    </p:anim>
                                    <p:anim calcmode="lin" valueType="num">
                                      <p:cBhvr>
                                        <p:cTn id="25" dur="500" fill="hold"/>
                                        <p:tgtEl>
                                          <p:spTgt spid="11">
                                            <p:graphicEl>
                                              <a:dgm id="{32DDA2F3-68E1-4AAB-BB43-52EBE540868E}"/>
                                            </p:graphicEl>
                                          </p:spTgt>
                                        </p:tgtEl>
                                        <p:attrNameLst>
                                          <p:attrName>ppt_y</p:attrName>
                                        </p:attrNameLst>
                                      </p:cBhvr>
                                      <p:tavLst>
                                        <p:tav tm="0">
                                          <p:val>
                                            <p:strVal val="#ppt_y"/>
                                          </p:val>
                                        </p:tav>
                                        <p:tav tm="100000">
                                          <p:val>
                                            <p:strVal val="#ppt_y"/>
                                          </p:val>
                                        </p:tav>
                                      </p:tavLst>
                                    </p:anim>
                                    <p:animEffect transition="in" filter="fade">
                                      <p:cBhvr>
                                        <p:cTn id="26" dur="500"/>
                                        <p:tgtEl>
                                          <p:spTgt spid="11">
                                            <p:graphicEl>
                                              <a:dgm id="{32DDA2F3-68E1-4AAB-BB43-52EBE540868E}"/>
                                            </p:graphicEl>
                                          </p:spTgt>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1">
                                            <p:graphicEl>
                                              <a:dgm id="{AE6D30A9-B3B9-4679-89C0-EEDB7BE18131}"/>
                                            </p:graphicEl>
                                          </p:spTgt>
                                        </p:tgtEl>
                                        <p:attrNameLst>
                                          <p:attrName>style.visibility</p:attrName>
                                        </p:attrNameLst>
                                      </p:cBhvr>
                                      <p:to>
                                        <p:strVal val="visible"/>
                                      </p:to>
                                    </p:set>
                                    <p:anim calcmode="lin" valueType="num">
                                      <p:cBhvr>
                                        <p:cTn id="29" dur="500" fill="hold"/>
                                        <p:tgtEl>
                                          <p:spTgt spid="11">
                                            <p:graphicEl>
                                              <a:dgm id="{AE6D30A9-B3B9-4679-89C0-EEDB7BE18131}"/>
                                            </p:graphicEl>
                                          </p:spTgt>
                                        </p:tgtEl>
                                        <p:attrNameLst>
                                          <p:attrName>ppt_w</p:attrName>
                                        </p:attrNameLst>
                                      </p:cBhvr>
                                      <p:tavLst>
                                        <p:tav tm="0">
                                          <p:val>
                                            <p:strVal val="#ppt_w*0.05"/>
                                          </p:val>
                                        </p:tav>
                                        <p:tav tm="100000">
                                          <p:val>
                                            <p:strVal val="#ppt_w"/>
                                          </p:val>
                                        </p:tav>
                                      </p:tavLst>
                                    </p:anim>
                                    <p:anim calcmode="lin" valueType="num">
                                      <p:cBhvr>
                                        <p:cTn id="30" dur="500" fill="hold"/>
                                        <p:tgtEl>
                                          <p:spTgt spid="11">
                                            <p:graphicEl>
                                              <a:dgm id="{AE6D30A9-B3B9-4679-89C0-EEDB7BE18131}"/>
                                            </p:graphicEl>
                                          </p:spTgt>
                                        </p:tgtEl>
                                        <p:attrNameLst>
                                          <p:attrName>ppt_h</p:attrName>
                                        </p:attrNameLst>
                                      </p:cBhvr>
                                      <p:tavLst>
                                        <p:tav tm="0">
                                          <p:val>
                                            <p:strVal val="#ppt_h"/>
                                          </p:val>
                                        </p:tav>
                                        <p:tav tm="100000">
                                          <p:val>
                                            <p:strVal val="#ppt_h"/>
                                          </p:val>
                                        </p:tav>
                                      </p:tavLst>
                                    </p:anim>
                                    <p:anim calcmode="lin" valueType="num">
                                      <p:cBhvr>
                                        <p:cTn id="31" dur="500" fill="hold"/>
                                        <p:tgtEl>
                                          <p:spTgt spid="11">
                                            <p:graphicEl>
                                              <a:dgm id="{AE6D30A9-B3B9-4679-89C0-EEDB7BE18131}"/>
                                            </p:graphicEl>
                                          </p:spTgt>
                                        </p:tgtEl>
                                        <p:attrNameLst>
                                          <p:attrName>ppt_x</p:attrName>
                                        </p:attrNameLst>
                                      </p:cBhvr>
                                      <p:tavLst>
                                        <p:tav tm="0">
                                          <p:val>
                                            <p:strVal val="#ppt_x-.2"/>
                                          </p:val>
                                        </p:tav>
                                        <p:tav tm="100000">
                                          <p:val>
                                            <p:strVal val="#ppt_x"/>
                                          </p:val>
                                        </p:tav>
                                      </p:tavLst>
                                    </p:anim>
                                    <p:anim calcmode="lin" valueType="num">
                                      <p:cBhvr>
                                        <p:cTn id="32" dur="500" fill="hold"/>
                                        <p:tgtEl>
                                          <p:spTgt spid="11">
                                            <p:graphicEl>
                                              <a:dgm id="{AE6D30A9-B3B9-4679-89C0-EEDB7BE18131}"/>
                                            </p:graphicEl>
                                          </p:spTgt>
                                        </p:tgtEl>
                                        <p:attrNameLst>
                                          <p:attrName>ppt_y</p:attrName>
                                        </p:attrNameLst>
                                      </p:cBhvr>
                                      <p:tavLst>
                                        <p:tav tm="0">
                                          <p:val>
                                            <p:strVal val="#ppt_y"/>
                                          </p:val>
                                        </p:tav>
                                        <p:tav tm="100000">
                                          <p:val>
                                            <p:strVal val="#ppt_y"/>
                                          </p:val>
                                        </p:tav>
                                      </p:tavLst>
                                    </p:anim>
                                    <p:animEffect transition="in" filter="fade">
                                      <p:cBhvr>
                                        <p:cTn id="33" dur="500"/>
                                        <p:tgtEl>
                                          <p:spTgt spid="11">
                                            <p:graphicEl>
                                              <a:dgm id="{AE6D30A9-B3B9-4679-89C0-EEDB7BE1813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11">
                                            <p:graphicEl>
                                              <a:dgm id="{E253A982-EB0B-4839-9463-827DD087E801}"/>
                                            </p:graphicEl>
                                          </p:spTgt>
                                        </p:tgtEl>
                                        <p:attrNameLst>
                                          <p:attrName>style.visibility</p:attrName>
                                        </p:attrNameLst>
                                      </p:cBhvr>
                                      <p:to>
                                        <p:strVal val="visible"/>
                                      </p:to>
                                    </p:set>
                                    <p:anim calcmode="lin" valueType="num">
                                      <p:cBhvr>
                                        <p:cTn id="38" dur="500" fill="hold"/>
                                        <p:tgtEl>
                                          <p:spTgt spid="11">
                                            <p:graphicEl>
                                              <a:dgm id="{E253A982-EB0B-4839-9463-827DD087E801}"/>
                                            </p:graphicEl>
                                          </p:spTgt>
                                        </p:tgtEl>
                                        <p:attrNameLst>
                                          <p:attrName>ppt_w</p:attrName>
                                        </p:attrNameLst>
                                      </p:cBhvr>
                                      <p:tavLst>
                                        <p:tav tm="0">
                                          <p:val>
                                            <p:strVal val="#ppt_w*0.05"/>
                                          </p:val>
                                        </p:tav>
                                        <p:tav tm="100000">
                                          <p:val>
                                            <p:strVal val="#ppt_w"/>
                                          </p:val>
                                        </p:tav>
                                      </p:tavLst>
                                    </p:anim>
                                    <p:anim calcmode="lin" valueType="num">
                                      <p:cBhvr>
                                        <p:cTn id="39" dur="500" fill="hold"/>
                                        <p:tgtEl>
                                          <p:spTgt spid="11">
                                            <p:graphicEl>
                                              <a:dgm id="{E253A982-EB0B-4839-9463-827DD087E801}"/>
                                            </p:graphicEl>
                                          </p:spTgt>
                                        </p:tgtEl>
                                        <p:attrNameLst>
                                          <p:attrName>ppt_h</p:attrName>
                                        </p:attrNameLst>
                                      </p:cBhvr>
                                      <p:tavLst>
                                        <p:tav tm="0">
                                          <p:val>
                                            <p:strVal val="#ppt_h"/>
                                          </p:val>
                                        </p:tav>
                                        <p:tav tm="100000">
                                          <p:val>
                                            <p:strVal val="#ppt_h"/>
                                          </p:val>
                                        </p:tav>
                                      </p:tavLst>
                                    </p:anim>
                                    <p:anim calcmode="lin" valueType="num">
                                      <p:cBhvr>
                                        <p:cTn id="40" dur="500" fill="hold"/>
                                        <p:tgtEl>
                                          <p:spTgt spid="11">
                                            <p:graphicEl>
                                              <a:dgm id="{E253A982-EB0B-4839-9463-827DD087E801}"/>
                                            </p:graphicEl>
                                          </p:spTgt>
                                        </p:tgtEl>
                                        <p:attrNameLst>
                                          <p:attrName>ppt_x</p:attrName>
                                        </p:attrNameLst>
                                      </p:cBhvr>
                                      <p:tavLst>
                                        <p:tav tm="0">
                                          <p:val>
                                            <p:strVal val="#ppt_x-.2"/>
                                          </p:val>
                                        </p:tav>
                                        <p:tav tm="100000">
                                          <p:val>
                                            <p:strVal val="#ppt_x"/>
                                          </p:val>
                                        </p:tav>
                                      </p:tavLst>
                                    </p:anim>
                                    <p:anim calcmode="lin" valueType="num">
                                      <p:cBhvr>
                                        <p:cTn id="41" dur="500" fill="hold"/>
                                        <p:tgtEl>
                                          <p:spTgt spid="11">
                                            <p:graphicEl>
                                              <a:dgm id="{E253A982-EB0B-4839-9463-827DD087E801}"/>
                                            </p:graphicEl>
                                          </p:spTgt>
                                        </p:tgtEl>
                                        <p:attrNameLst>
                                          <p:attrName>ppt_y</p:attrName>
                                        </p:attrNameLst>
                                      </p:cBhvr>
                                      <p:tavLst>
                                        <p:tav tm="0">
                                          <p:val>
                                            <p:strVal val="#ppt_y"/>
                                          </p:val>
                                        </p:tav>
                                        <p:tav tm="100000">
                                          <p:val>
                                            <p:strVal val="#ppt_y"/>
                                          </p:val>
                                        </p:tav>
                                      </p:tavLst>
                                    </p:anim>
                                    <p:animEffect transition="in" filter="fade">
                                      <p:cBhvr>
                                        <p:cTn id="42" dur="500"/>
                                        <p:tgtEl>
                                          <p:spTgt spid="11">
                                            <p:graphicEl>
                                              <a:dgm id="{E253A982-EB0B-4839-9463-827DD087E801}"/>
                                            </p:graphicEl>
                                          </p:spTgt>
                                        </p:tgtEl>
                                      </p:cBhvr>
                                    </p:animEffect>
                                  </p:childTnLst>
                                </p:cTn>
                              </p:par>
                              <p:par>
                                <p:cTn id="43" presetID="54" presetClass="entr" presetSubtype="0" accel="100000" fill="hold" grpId="0" nodeType="withEffect">
                                  <p:stCondLst>
                                    <p:cond delay="0"/>
                                  </p:stCondLst>
                                  <p:childTnLst>
                                    <p:set>
                                      <p:cBhvr>
                                        <p:cTn id="44" dur="1" fill="hold">
                                          <p:stCondLst>
                                            <p:cond delay="0"/>
                                          </p:stCondLst>
                                        </p:cTn>
                                        <p:tgtEl>
                                          <p:spTgt spid="11">
                                            <p:graphicEl>
                                              <a:dgm id="{6C3EDA71-09AC-454C-AFB2-66317CEC9954}"/>
                                            </p:graphicEl>
                                          </p:spTgt>
                                        </p:tgtEl>
                                        <p:attrNameLst>
                                          <p:attrName>style.visibility</p:attrName>
                                        </p:attrNameLst>
                                      </p:cBhvr>
                                      <p:to>
                                        <p:strVal val="visible"/>
                                      </p:to>
                                    </p:set>
                                    <p:anim calcmode="lin" valueType="num">
                                      <p:cBhvr>
                                        <p:cTn id="45" dur="500" fill="hold"/>
                                        <p:tgtEl>
                                          <p:spTgt spid="11">
                                            <p:graphicEl>
                                              <a:dgm id="{6C3EDA71-09AC-454C-AFB2-66317CEC9954}"/>
                                            </p:graphicEl>
                                          </p:spTgt>
                                        </p:tgtEl>
                                        <p:attrNameLst>
                                          <p:attrName>ppt_w</p:attrName>
                                        </p:attrNameLst>
                                      </p:cBhvr>
                                      <p:tavLst>
                                        <p:tav tm="0">
                                          <p:val>
                                            <p:strVal val="#ppt_w*0.05"/>
                                          </p:val>
                                        </p:tav>
                                        <p:tav tm="100000">
                                          <p:val>
                                            <p:strVal val="#ppt_w"/>
                                          </p:val>
                                        </p:tav>
                                      </p:tavLst>
                                    </p:anim>
                                    <p:anim calcmode="lin" valueType="num">
                                      <p:cBhvr>
                                        <p:cTn id="46" dur="500" fill="hold"/>
                                        <p:tgtEl>
                                          <p:spTgt spid="11">
                                            <p:graphicEl>
                                              <a:dgm id="{6C3EDA71-09AC-454C-AFB2-66317CEC9954}"/>
                                            </p:graphicEl>
                                          </p:spTgt>
                                        </p:tgtEl>
                                        <p:attrNameLst>
                                          <p:attrName>ppt_h</p:attrName>
                                        </p:attrNameLst>
                                      </p:cBhvr>
                                      <p:tavLst>
                                        <p:tav tm="0">
                                          <p:val>
                                            <p:strVal val="#ppt_h"/>
                                          </p:val>
                                        </p:tav>
                                        <p:tav tm="100000">
                                          <p:val>
                                            <p:strVal val="#ppt_h"/>
                                          </p:val>
                                        </p:tav>
                                      </p:tavLst>
                                    </p:anim>
                                    <p:anim calcmode="lin" valueType="num">
                                      <p:cBhvr>
                                        <p:cTn id="47" dur="500" fill="hold"/>
                                        <p:tgtEl>
                                          <p:spTgt spid="11">
                                            <p:graphicEl>
                                              <a:dgm id="{6C3EDA71-09AC-454C-AFB2-66317CEC9954}"/>
                                            </p:graphicEl>
                                          </p:spTgt>
                                        </p:tgtEl>
                                        <p:attrNameLst>
                                          <p:attrName>ppt_x</p:attrName>
                                        </p:attrNameLst>
                                      </p:cBhvr>
                                      <p:tavLst>
                                        <p:tav tm="0">
                                          <p:val>
                                            <p:strVal val="#ppt_x-.2"/>
                                          </p:val>
                                        </p:tav>
                                        <p:tav tm="100000">
                                          <p:val>
                                            <p:strVal val="#ppt_x"/>
                                          </p:val>
                                        </p:tav>
                                      </p:tavLst>
                                    </p:anim>
                                    <p:anim calcmode="lin" valueType="num">
                                      <p:cBhvr>
                                        <p:cTn id="48" dur="500" fill="hold"/>
                                        <p:tgtEl>
                                          <p:spTgt spid="11">
                                            <p:graphicEl>
                                              <a:dgm id="{6C3EDA71-09AC-454C-AFB2-66317CEC9954}"/>
                                            </p:graphicEl>
                                          </p:spTgt>
                                        </p:tgtEl>
                                        <p:attrNameLst>
                                          <p:attrName>ppt_y</p:attrName>
                                        </p:attrNameLst>
                                      </p:cBhvr>
                                      <p:tavLst>
                                        <p:tav tm="0">
                                          <p:val>
                                            <p:strVal val="#ppt_y"/>
                                          </p:val>
                                        </p:tav>
                                        <p:tav tm="100000">
                                          <p:val>
                                            <p:strVal val="#ppt_y"/>
                                          </p:val>
                                        </p:tav>
                                      </p:tavLst>
                                    </p:anim>
                                    <p:animEffect transition="in" filter="fade">
                                      <p:cBhvr>
                                        <p:cTn id="49" dur="500"/>
                                        <p:tgtEl>
                                          <p:spTgt spid="11">
                                            <p:graphicEl>
                                              <a:dgm id="{6C3EDA71-09AC-454C-AFB2-66317CEC99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Graphic spid="11"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85794"/>
            <a:ext cx="9144000" cy="5911874"/>
          </a:xfrm>
        </p:spPr>
        <p:txBody>
          <a:bodyPr>
            <a:normAutofit/>
          </a:bodyPr>
          <a:lstStyle/>
          <a:p>
            <a:pPr marL="609600" indent="-609600" algn="ctr">
              <a:lnSpc>
                <a:spcPct val="80000"/>
              </a:lnSpc>
              <a:buFont typeface="Wingdings" pitchFamily="2" charset="2"/>
              <a:buChar char="q"/>
            </a:pPr>
            <a:r>
              <a:rPr lang="ar-SA" sz="4000" b="1" dirty="0" smtClean="0">
                <a:solidFill>
                  <a:schemeClr val="tx2">
                    <a:lumMod val="75000"/>
                  </a:schemeClr>
                </a:solidFill>
                <a:effectLst>
                  <a:outerShdw blurRad="38100" dist="38100" dir="2700000" algn="tl">
                    <a:srgbClr val="000000">
                      <a:alpha val="43137"/>
                    </a:srgbClr>
                  </a:outerShdw>
                </a:effectLst>
              </a:rPr>
              <a:t>تختلف الأساليب باختلاف الأهداف  المنشودة ، قياس اتجاه :</a:t>
            </a:r>
          </a:p>
          <a:p>
            <a:pPr marL="609600" indent="-609600" algn="ctr">
              <a:lnSpc>
                <a:spcPct val="80000"/>
              </a:lnSpc>
            </a:pPr>
            <a:r>
              <a:rPr lang="ar-SA" sz="4000" b="1" dirty="0" smtClean="0">
                <a:solidFill>
                  <a:schemeClr val="tx2">
                    <a:lumMod val="75000"/>
                  </a:schemeClr>
                </a:solidFill>
                <a:effectLst>
                  <a:outerShdw blurRad="38100" dist="38100" dir="2700000" algn="tl">
                    <a:srgbClr val="000000">
                      <a:alpha val="43137"/>
                    </a:srgbClr>
                  </a:outerShdw>
                </a:effectLst>
              </a:rPr>
              <a:t>الرأي العام للمجتمع .</a:t>
            </a:r>
          </a:p>
          <a:p>
            <a:pPr marL="609600" indent="-609600" algn="ctr">
              <a:lnSpc>
                <a:spcPct val="80000"/>
              </a:lnSpc>
            </a:pPr>
            <a:r>
              <a:rPr lang="ar-SA" sz="4000" b="1" dirty="0" smtClean="0">
                <a:solidFill>
                  <a:schemeClr val="tx2">
                    <a:lumMod val="75000"/>
                  </a:schemeClr>
                </a:solidFill>
                <a:effectLst>
                  <a:outerShdw blurRad="38100" dist="38100" dir="2700000" algn="tl">
                    <a:srgbClr val="000000">
                      <a:alpha val="43137"/>
                    </a:srgbClr>
                  </a:outerShdw>
                </a:effectLst>
              </a:rPr>
              <a:t>العاملين . </a:t>
            </a:r>
          </a:p>
          <a:p>
            <a:pPr marL="609600" indent="-609600" algn="ctr">
              <a:lnSpc>
                <a:spcPct val="80000"/>
              </a:lnSpc>
            </a:pPr>
            <a:r>
              <a:rPr lang="ar-SA" sz="4000" b="1" dirty="0" smtClean="0">
                <a:solidFill>
                  <a:schemeClr val="tx2">
                    <a:lumMod val="75000"/>
                  </a:schemeClr>
                </a:solidFill>
                <a:effectLst>
                  <a:outerShdw blurRad="38100" dist="38100" dir="2700000" algn="tl">
                    <a:srgbClr val="000000">
                      <a:alpha val="43137"/>
                    </a:srgbClr>
                  </a:outerShdw>
                </a:effectLst>
              </a:rPr>
              <a:t>المستهلكين  .</a:t>
            </a:r>
          </a:p>
          <a:p>
            <a:pPr marL="609600" indent="-609600" algn="ctr">
              <a:lnSpc>
                <a:spcPct val="80000"/>
              </a:lnSpc>
            </a:pPr>
            <a:endParaRPr lang="ar-SA" sz="3600" dirty="0" smtClean="0">
              <a:solidFill>
                <a:schemeClr val="tx2">
                  <a:lumMod val="75000"/>
                </a:schemeClr>
              </a:solidFill>
              <a:effectLst>
                <a:outerShdw blurRad="38100" dist="38100" dir="2700000" algn="tl">
                  <a:srgbClr val="000000">
                    <a:alpha val="43137"/>
                  </a:srgbClr>
                </a:outerShdw>
              </a:effectLst>
            </a:endParaRPr>
          </a:p>
          <a:p>
            <a:pPr marL="609600" indent="-609600" algn="ctr">
              <a:lnSpc>
                <a:spcPct val="80000"/>
              </a:lnSpc>
              <a:buFont typeface="Wingdings" pitchFamily="2" charset="2"/>
              <a:buChar char="q"/>
            </a:pPr>
            <a:r>
              <a:rPr lang="ar-SA" sz="4000" b="1" dirty="0" smtClean="0">
                <a:solidFill>
                  <a:schemeClr val="tx2">
                    <a:lumMod val="75000"/>
                  </a:schemeClr>
                </a:solidFill>
                <a:effectLst>
                  <a:outerShdw blurRad="38100" dist="38100" dir="2700000" algn="tl">
                    <a:srgbClr val="000000">
                      <a:alpha val="43137"/>
                    </a:srgbClr>
                  </a:outerShdw>
                </a:effectLst>
              </a:rPr>
              <a:t>يعتمد نجاح قياس الاتجاهات علي دقة التصميم والموضوعية في أساليب جمع البيانات                                        (المقابلة الشخصية , الاستقصاء , الملاحظة ) .</a:t>
            </a:r>
            <a:endParaRPr lang="en-US" sz="4000" b="1" dirty="0" smtClean="0">
              <a:solidFill>
                <a:schemeClr val="tx2">
                  <a:lumMod val="75000"/>
                </a:schemeClr>
              </a:solidFill>
              <a:effectLst>
                <a:outerShdw blurRad="38100" dist="38100" dir="2700000" algn="tl">
                  <a:srgbClr val="000000">
                    <a:alpha val="43137"/>
                  </a:srgbClr>
                </a:outerShdw>
              </a:effectLst>
            </a:endParaRPr>
          </a:p>
          <a:p>
            <a:endParaRPr lang="ar-SA" sz="3600"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65</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800" b="1" dirty="0" smtClean="0">
                <a:solidFill>
                  <a:schemeClr val="bg1"/>
                </a:solidFill>
                <a:effectLst>
                  <a:outerShdw blurRad="38100" dist="38100" dir="2700000" algn="tl">
                    <a:srgbClr val="C0C0C0"/>
                  </a:outerShdw>
                </a:effectLst>
                <a:cs typeface="Times New Roman" pitchFamily="18" charset="0"/>
                <a:sym typeface="Wingdings 2" pitchFamily="18" charset="2"/>
              </a:rPr>
              <a:t> </a:t>
            </a:r>
            <a:r>
              <a:rPr lang="ar-SA" sz="4800" b="1" dirty="0" smtClean="0">
                <a:solidFill>
                  <a:schemeClr val="tx2">
                    <a:lumMod val="75000"/>
                  </a:schemeClr>
                </a:solidFill>
              </a:rPr>
              <a:t>أساليب قياس اتجاهات الأفراد</a:t>
            </a:r>
            <a:r>
              <a:rPr lang="en-US" sz="48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en-US"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endParaRPr lang="ar-SA" dirty="0">
              <a:solidFill>
                <a:schemeClr val="tx2">
                  <a:lumMod val="75000"/>
                </a:schemeClr>
              </a:solidFill>
            </a:endParaRPr>
          </a:p>
        </p:txBody>
      </p:sp>
      <p:graphicFrame>
        <p:nvGraphicFramePr>
          <p:cNvPr id="9" name="عنصر نائب للمحتوى 8"/>
          <p:cNvGraphicFramePr>
            <a:graphicFrameLocks noGrp="1"/>
          </p:cNvGraphicFramePr>
          <p:nvPr>
            <p:ph idx="1"/>
          </p:nvPr>
        </p:nvGraphicFramePr>
        <p:xfrm>
          <a:off x="457200" y="1600200"/>
          <a:ext cx="8258204" cy="497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66</a:t>
            </a:fld>
            <a:endParaRPr lang="ar-SA"/>
          </a:p>
        </p:txBody>
      </p:sp>
      <p:graphicFrame>
        <p:nvGraphicFramePr>
          <p:cNvPr id="10" name="رسم تخطيطي 9"/>
          <p:cNvGraphicFramePr/>
          <p:nvPr/>
        </p:nvGraphicFramePr>
        <p:xfrm>
          <a:off x="1500166" y="1428736"/>
          <a:ext cx="6096000" cy="4635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
                                            <p:graphicEl>
                                              <a:dgm id="{9CDCC727-5F82-409F-A6F2-66561E8F3100}"/>
                                            </p:graphicEl>
                                          </p:spTgt>
                                        </p:tgtEl>
                                        <p:attrNameLst>
                                          <p:attrName>style.visibility</p:attrName>
                                        </p:attrNameLst>
                                      </p:cBhvr>
                                      <p:to>
                                        <p:strVal val="visible"/>
                                      </p:to>
                                    </p:set>
                                    <p:anim calcmode="lin" valueType="num">
                                      <p:cBhvr>
                                        <p:cTn id="16" dur="500" fill="hold"/>
                                        <p:tgtEl>
                                          <p:spTgt spid="9">
                                            <p:graphicEl>
                                              <a:dgm id="{9CDCC727-5F82-409F-A6F2-66561E8F3100}"/>
                                            </p:graphicEl>
                                          </p:spTgt>
                                        </p:tgtEl>
                                        <p:attrNameLst>
                                          <p:attrName>ppt_w</p:attrName>
                                        </p:attrNameLst>
                                      </p:cBhvr>
                                      <p:tavLst>
                                        <p:tav tm="0">
                                          <p:val>
                                            <p:strVal val="#ppt_w*0.05"/>
                                          </p:val>
                                        </p:tav>
                                        <p:tav tm="100000">
                                          <p:val>
                                            <p:strVal val="#ppt_w"/>
                                          </p:val>
                                        </p:tav>
                                      </p:tavLst>
                                    </p:anim>
                                    <p:anim calcmode="lin" valueType="num">
                                      <p:cBhvr>
                                        <p:cTn id="17" dur="500" fill="hold"/>
                                        <p:tgtEl>
                                          <p:spTgt spid="9">
                                            <p:graphicEl>
                                              <a:dgm id="{9CDCC727-5F82-409F-A6F2-66561E8F3100}"/>
                                            </p:graphicEl>
                                          </p:spTgt>
                                        </p:tgtEl>
                                        <p:attrNameLst>
                                          <p:attrName>ppt_h</p:attrName>
                                        </p:attrNameLst>
                                      </p:cBhvr>
                                      <p:tavLst>
                                        <p:tav tm="0">
                                          <p:val>
                                            <p:strVal val="#ppt_h"/>
                                          </p:val>
                                        </p:tav>
                                        <p:tav tm="100000">
                                          <p:val>
                                            <p:strVal val="#ppt_h"/>
                                          </p:val>
                                        </p:tav>
                                      </p:tavLst>
                                    </p:anim>
                                    <p:anim calcmode="lin" valueType="num">
                                      <p:cBhvr>
                                        <p:cTn id="18" dur="500" fill="hold"/>
                                        <p:tgtEl>
                                          <p:spTgt spid="9">
                                            <p:graphicEl>
                                              <a:dgm id="{9CDCC727-5F82-409F-A6F2-66561E8F3100}"/>
                                            </p:graphicEl>
                                          </p:spTgt>
                                        </p:tgtEl>
                                        <p:attrNameLst>
                                          <p:attrName>ppt_x</p:attrName>
                                        </p:attrNameLst>
                                      </p:cBhvr>
                                      <p:tavLst>
                                        <p:tav tm="0">
                                          <p:val>
                                            <p:strVal val="#ppt_x-.2"/>
                                          </p:val>
                                        </p:tav>
                                        <p:tav tm="100000">
                                          <p:val>
                                            <p:strVal val="#ppt_x"/>
                                          </p:val>
                                        </p:tav>
                                      </p:tavLst>
                                    </p:anim>
                                    <p:anim calcmode="lin" valueType="num">
                                      <p:cBhvr>
                                        <p:cTn id="19" dur="500" fill="hold"/>
                                        <p:tgtEl>
                                          <p:spTgt spid="9">
                                            <p:graphicEl>
                                              <a:dgm id="{9CDCC727-5F82-409F-A6F2-66561E8F3100}"/>
                                            </p:graphicEl>
                                          </p:spTgt>
                                        </p:tgtEl>
                                        <p:attrNameLst>
                                          <p:attrName>ppt_y</p:attrName>
                                        </p:attrNameLst>
                                      </p:cBhvr>
                                      <p:tavLst>
                                        <p:tav tm="0">
                                          <p:val>
                                            <p:strVal val="#ppt_y"/>
                                          </p:val>
                                        </p:tav>
                                        <p:tav tm="100000">
                                          <p:val>
                                            <p:strVal val="#ppt_y"/>
                                          </p:val>
                                        </p:tav>
                                      </p:tavLst>
                                    </p:anim>
                                    <p:animEffect transition="in" filter="fade">
                                      <p:cBhvr>
                                        <p:cTn id="20" dur="500"/>
                                        <p:tgtEl>
                                          <p:spTgt spid="9">
                                            <p:graphicEl>
                                              <a:dgm id="{9CDCC727-5F82-409F-A6F2-66561E8F3100}"/>
                                            </p:graphic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
                                            <p:graphicEl>
                                              <a:dgm id="{5E1F9BF8-829D-4055-92F0-8997D5461F10}"/>
                                            </p:graphicEl>
                                          </p:spTgt>
                                        </p:tgtEl>
                                        <p:attrNameLst>
                                          <p:attrName>style.visibility</p:attrName>
                                        </p:attrNameLst>
                                      </p:cBhvr>
                                      <p:to>
                                        <p:strVal val="visible"/>
                                      </p:to>
                                    </p:set>
                                    <p:anim calcmode="lin" valueType="num">
                                      <p:cBhvr>
                                        <p:cTn id="23" dur="500" fill="hold"/>
                                        <p:tgtEl>
                                          <p:spTgt spid="9">
                                            <p:graphicEl>
                                              <a:dgm id="{5E1F9BF8-829D-4055-92F0-8997D5461F10}"/>
                                            </p:graphicEl>
                                          </p:spTgt>
                                        </p:tgtEl>
                                        <p:attrNameLst>
                                          <p:attrName>ppt_w</p:attrName>
                                        </p:attrNameLst>
                                      </p:cBhvr>
                                      <p:tavLst>
                                        <p:tav tm="0">
                                          <p:val>
                                            <p:strVal val="#ppt_w*0.05"/>
                                          </p:val>
                                        </p:tav>
                                        <p:tav tm="100000">
                                          <p:val>
                                            <p:strVal val="#ppt_w"/>
                                          </p:val>
                                        </p:tav>
                                      </p:tavLst>
                                    </p:anim>
                                    <p:anim calcmode="lin" valueType="num">
                                      <p:cBhvr>
                                        <p:cTn id="24" dur="500" fill="hold"/>
                                        <p:tgtEl>
                                          <p:spTgt spid="9">
                                            <p:graphicEl>
                                              <a:dgm id="{5E1F9BF8-829D-4055-92F0-8997D5461F10}"/>
                                            </p:graphicEl>
                                          </p:spTgt>
                                        </p:tgtEl>
                                        <p:attrNameLst>
                                          <p:attrName>ppt_h</p:attrName>
                                        </p:attrNameLst>
                                      </p:cBhvr>
                                      <p:tavLst>
                                        <p:tav tm="0">
                                          <p:val>
                                            <p:strVal val="#ppt_h"/>
                                          </p:val>
                                        </p:tav>
                                        <p:tav tm="100000">
                                          <p:val>
                                            <p:strVal val="#ppt_h"/>
                                          </p:val>
                                        </p:tav>
                                      </p:tavLst>
                                    </p:anim>
                                    <p:anim calcmode="lin" valueType="num">
                                      <p:cBhvr>
                                        <p:cTn id="25" dur="500" fill="hold"/>
                                        <p:tgtEl>
                                          <p:spTgt spid="9">
                                            <p:graphicEl>
                                              <a:dgm id="{5E1F9BF8-829D-4055-92F0-8997D5461F10}"/>
                                            </p:graphicEl>
                                          </p:spTgt>
                                        </p:tgtEl>
                                        <p:attrNameLst>
                                          <p:attrName>ppt_x</p:attrName>
                                        </p:attrNameLst>
                                      </p:cBhvr>
                                      <p:tavLst>
                                        <p:tav tm="0">
                                          <p:val>
                                            <p:strVal val="#ppt_x-.2"/>
                                          </p:val>
                                        </p:tav>
                                        <p:tav tm="100000">
                                          <p:val>
                                            <p:strVal val="#ppt_x"/>
                                          </p:val>
                                        </p:tav>
                                      </p:tavLst>
                                    </p:anim>
                                    <p:anim calcmode="lin" valueType="num">
                                      <p:cBhvr>
                                        <p:cTn id="26" dur="500" fill="hold"/>
                                        <p:tgtEl>
                                          <p:spTgt spid="9">
                                            <p:graphicEl>
                                              <a:dgm id="{5E1F9BF8-829D-4055-92F0-8997D5461F10}"/>
                                            </p:graphicEl>
                                          </p:spTgt>
                                        </p:tgtEl>
                                        <p:attrNameLst>
                                          <p:attrName>ppt_y</p:attrName>
                                        </p:attrNameLst>
                                      </p:cBhvr>
                                      <p:tavLst>
                                        <p:tav tm="0">
                                          <p:val>
                                            <p:strVal val="#ppt_y"/>
                                          </p:val>
                                        </p:tav>
                                        <p:tav tm="100000">
                                          <p:val>
                                            <p:strVal val="#ppt_y"/>
                                          </p:val>
                                        </p:tav>
                                      </p:tavLst>
                                    </p:anim>
                                    <p:animEffect transition="in" filter="fade">
                                      <p:cBhvr>
                                        <p:cTn id="27" dur="500"/>
                                        <p:tgtEl>
                                          <p:spTgt spid="9">
                                            <p:graphicEl>
                                              <a:dgm id="{5E1F9BF8-829D-4055-92F0-8997D5461F1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9">
                                            <p:graphicEl>
                                              <a:dgm id="{8B1D0E62-7F61-4FB6-B728-2C89A4EF980C}"/>
                                            </p:graphicEl>
                                          </p:spTgt>
                                        </p:tgtEl>
                                        <p:attrNameLst>
                                          <p:attrName>style.visibility</p:attrName>
                                        </p:attrNameLst>
                                      </p:cBhvr>
                                      <p:to>
                                        <p:strVal val="visible"/>
                                      </p:to>
                                    </p:set>
                                    <p:anim calcmode="lin" valueType="num">
                                      <p:cBhvr>
                                        <p:cTn id="32" dur="500" fill="hold"/>
                                        <p:tgtEl>
                                          <p:spTgt spid="9">
                                            <p:graphicEl>
                                              <a:dgm id="{8B1D0E62-7F61-4FB6-B728-2C89A4EF980C}"/>
                                            </p:graphicEl>
                                          </p:spTgt>
                                        </p:tgtEl>
                                        <p:attrNameLst>
                                          <p:attrName>ppt_w</p:attrName>
                                        </p:attrNameLst>
                                      </p:cBhvr>
                                      <p:tavLst>
                                        <p:tav tm="0">
                                          <p:val>
                                            <p:strVal val="#ppt_w*0.05"/>
                                          </p:val>
                                        </p:tav>
                                        <p:tav tm="100000">
                                          <p:val>
                                            <p:strVal val="#ppt_w"/>
                                          </p:val>
                                        </p:tav>
                                      </p:tavLst>
                                    </p:anim>
                                    <p:anim calcmode="lin" valueType="num">
                                      <p:cBhvr>
                                        <p:cTn id="33" dur="500" fill="hold"/>
                                        <p:tgtEl>
                                          <p:spTgt spid="9">
                                            <p:graphicEl>
                                              <a:dgm id="{8B1D0E62-7F61-4FB6-B728-2C89A4EF980C}"/>
                                            </p:graphicEl>
                                          </p:spTgt>
                                        </p:tgtEl>
                                        <p:attrNameLst>
                                          <p:attrName>ppt_h</p:attrName>
                                        </p:attrNameLst>
                                      </p:cBhvr>
                                      <p:tavLst>
                                        <p:tav tm="0">
                                          <p:val>
                                            <p:strVal val="#ppt_h"/>
                                          </p:val>
                                        </p:tav>
                                        <p:tav tm="100000">
                                          <p:val>
                                            <p:strVal val="#ppt_h"/>
                                          </p:val>
                                        </p:tav>
                                      </p:tavLst>
                                    </p:anim>
                                    <p:anim calcmode="lin" valueType="num">
                                      <p:cBhvr>
                                        <p:cTn id="34" dur="500" fill="hold"/>
                                        <p:tgtEl>
                                          <p:spTgt spid="9">
                                            <p:graphicEl>
                                              <a:dgm id="{8B1D0E62-7F61-4FB6-B728-2C89A4EF980C}"/>
                                            </p:graphicEl>
                                          </p:spTgt>
                                        </p:tgtEl>
                                        <p:attrNameLst>
                                          <p:attrName>ppt_x</p:attrName>
                                        </p:attrNameLst>
                                      </p:cBhvr>
                                      <p:tavLst>
                                        <p:tav tm="0">
                                          <p:val>
                                            <p:strVal val="#ppt_x-.2"/>
                                          </p:val>
                                        </p:tav>
                                        <p:tav tm="100000">
                                          <p:val>
                                            <p:strVal val="#ppt_x"/>
                                          </p:val>
                                        </p:tav>
                                      </p:tavLst>
                                    </p:anim>
                                    <p:anim calcmode="lin" valueType="num">
                                      <p:cBhvr>
                                        <p:cTn id="35" dur="500" fill="hold"/>
                                        <p:tgtEl>
                                          <p:spTgt spid="9">
                                            <p:graphicEl>
                                              <a:dgm id="{8B1D0E62-7F61-4FB6-B728-2C89A4EF980C}"/>
                                            </p:graphicEl>
                                          </p:spTgt>
                                        </p:tgtEl>
                                        <p:attrNameLst>
                                          <p:attrName>ppt_y</p:attrName>
                                        </p:attrNameLst>
                                      </p:cBhvr>
                                      <p:tavLst>
                                        <p:tav tm="0">
                                          <p:val>
                                            <p:strVal val="#ppt_y"/>
                                          </p:val>
                                        </p:tav>
                                        <p:tav tm="100000">
                                          <p:val>
                                            <p:strVal val="#ppt_y"/>
                                          </p:val>
                                        </p:tav>
                                      </p:tavLst>
                                    </p:anim>
                                    <p:animEffect transition="in" filter="fade">
                                      <p:cBhvr>
                                        <p:cTn id="36" dur="500"/>
                                        <p:tgtEl>
                                          <p:spTgt spid="9">
                                            <p:graphicEl>
                                              <a:dgm id="{8B1D0E62-7F61-4FB6-B728-2C89A4EF980C}"/>
                                            </p:graphic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9">
                                            <p:graphicEl>
                                              <a:dgm id="{58A94EA2-2311-4FE5-B08A-B44E97E9D0BA}"/>
                                            </p:graphicEl>
                                          </p:spTgt>
                                        </p:tgtEl>
                                        <p:attrNameLst>
                                          <p:attrName>style.visibility</p:attrName>
                                        </p:attrNameLst>
                                      </p:cBhvr>
                                      <p:to>
                                        <p:strVal val="visible"/>
                                      </p:to>
                                    </p:set>
                                    <p:anim calcmode="lin" valueType="num">
                                      <p:cBhvr>
                                        <p:cTn id="39" dur="500" fill="hold"/>
                                        <p:tgtEl>
                                          <p:spTgt spid="9">
                                            <p:graphicEl>
                                              <a:dgm id="{58A94EA2-2311-4FE5-B08A-B44E97E9D0BA}"/>
                                            </p:graphicEl>
                                          </p:spTgt>
                                        </p:tgtEl>
                                        <p:attrNameLst>
                                          <p:attrName>ppt_w</p:attrName>
                                        </p:attrNameLst>
                                      </p:cBhvr>
                                      <p:tavLst>
                                        <p:tav tm="0">
                                          <p:val>
                                            <p:strVal val="#ppt_w*0.05"/>
                                          </p:val>
                                        </p:tav>
                                        <p:tav tm="100000">
                                          <p:val>
                                            <p:strVal val="#ppt_w"/>
                                          </p:val>
                                        </p:tav>
                                      </p:tavLst>
                                    </p:anim>
                                    <p:anim calcmode="lin" valueType="num">
                                      <p:cBhvr>
                                        <p:cTn id="40" dur="500" fill="hold"/>
                                        <p:tgtEl>
                                          <p:spTgt spid="9">
                                            <p:graphicEl>
                                              <a:dgm id="{58A94EA2-2311-4FE5-B08A-B44E97E9D0BA}"/>
                                            </p:graphicEl>
                                          </p:spTgt>
                                        </p:tgtEl>
                                        <p:attrNameLst>
                                          <p:attrName>ppt_h</p:attrName>
                                        </p:attrNameLst>
                                      </p:cBhvr>
                                      <p:tavLst>
                                        <p:tav tm="0">
                                          <p:val>
                                            <p:strVal val="#ppt_h"/>
                                          </p:val>
                                        </p:tav>
                                        <p:tav tm="100000">
                                          <p:val>
                                            <p:strVal val="#ppt_h"/>
                                          </p:val>
                                        </p:tav>
                                      </p:tavLst>
                                    </p:anim>
                                    <p:anim calcmode="lin" valueType="num">
                                      <p:cBhvr>
                                        <p:cTn id="41" dur="500" fill="hold"/>
                                        <p:tgtEl>
                                          <p:spTgt spid="9">
                                            <p:graphicEl>
                                              <a:dgm id="{58A94EA2-2311-4FE5-B08A-B44E97E9D0BA}"/>
                                            </p:graphicEl>
                                          </p:spTgt>
                                        </p:tgtEl>
                                        <p:attrNameLst>
                                          <p:attrName>ppt_x</p:attrName>
                                        </p:attrNameLst>
                                      </p:cBhvr>
                                      <p:tavLst>
                                        <p:tav tm="0">
                                          <p:val>
                                            <p:strVal val="#ppt_x-.2"/>
                                          </p:val>
                                        </p:tav>
                                        <p:tav tm="100000">
                                          <p:val>
                                            <p:strVal val="#ppt_x"/>
                                          </p:val>
                                        </p:tav>
                                      </p:tavLst>
                                    </p:anim>
                                    <p:anim calcmode="lin" valueType="num">
                                      <p:cBhvr>
                                        <p:cTn id="42" dur="500" fill="hold"/>
                                        <p:tgtEl>
                                          <p:spTgt spid="9">
                                            <p:graphicEl>
                                              <a:dgm id="{58A94EA2-2311-4FE5-B08A-B44E97E9D0BA}"/>
                                            </p:graphicEl>
                                          </p:spTgt>
                                        </p:tgtEl>
                                        <p:attrNameLst>
                                          <p:attrName>ppt_y</p:attrName>
                                        </p:attrNameLst>
                                      </p:cBhvr>
                                      <p:tavLst>
                                        <p:tav tm="0">
                                          <p:val>
                                            <p:strVal val="#ppt_y"/>
                                          </p:val>
                                        </p:tav>
                                        <p:tav tm="100000">
                                          <p:val>
                                            <p:strVal val="#ppt_y"/>
                                          </p:val>
                                        </p:tav>
                                      </p:tavLst>
                                    </p:anim>
                                    <p:animEffect transition="in" filter="fade">
                                      <p:cBhvr>
                                        <p:cTn id="43" dur="500"/>
                                        <p:tgtEl>
                                          <p:spTgt spid="9">
                                            <p:graphicEl>
                                              <a:dgm id="{58A94EA2-2311-4FE5-B08A-B44E97E9D0B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graphicEl>
                                              <a:dgm id="{F78E7AF4-EA9B-4C9E-AD4D-BCEBF5BFE8B6}"/>
                                            </p:graphicEl>
                                          </p:spTgt>
                                        </p:tgtEl>
                                        <p:attrNameLst>
                                          <p:attrName>style.visibility</p:attrName>
                                        </p:attrNameLst>
                                      </p:cBhvr>
                                      <p:to>
                                        <p:strVal val="visible"/>
                                      </p:to>
                                    </p:set>
                                    <p:anim calcmode="lin" valueType="num">
                                      <p:cBhvr>
                                        <p:cTn id="48" dur="500" fill="hold"/>
                                        <p:tgtEl>
                                          <p:spTgt spid="9">
                                            <p:graphicEl>
                                              <a:dgm id="{F78E7AF4-EA9B-4C9E-AD4D-BCEBF5BFE8B6}"/>
                                            </p:graphicEl>
                                          </p:spTgt>
                                        </p:tgtEl>
                                        <p:attrNameLst>
                                          <p:attrName>ppt_w</p:attrName>
                                        </p:attrNameLst>
                                      </p:cBhvr>
                                      <p:tavLst>
                                        <p:tav tm="0">
                                          <p:val>
                                            <p:strVal val="#ppt_w*0.05"/>
                                          </p:val>
                                        </p:tav>
                                        <p:tav tm="100000">
                                          <p:val>
                                            <p:strVal val="#ppt_w"/>
                                          </p:val>
                                        </p:tav>
                                      </p:tavLst>
                                    </p:anim>
                                    <p:anim calcmode="lin" valueType="num">
                                      <p:cBhvr>
                                        <p:cTn id="49" dur="500" fill="hold"/>
                                        <p:tgtEl>
                                          <p:spTgt spid="9">
                                            <p:graphicEl>
                                              <a:dgm id="{F78E7AF4-EA9B-4C9E-AD4D-BCEBF5BFE8B6}"/>
                                            </p:graphicEl>
                                          </p:spTgt>
                                        </p:tgtEl>
                                        <p:attrNameLst>
                                          <p:attrName>ppt_h</p:attrName>
                                        </p:attrNameLst>
                                      </p:cBhvr>
                                      <p:tavLst>
                                        <p:tav tm="0">
                                          <p:val>
                                            <p:strVal val="#ppt_h"/>
                                          </p:val>
                                        </p:tav>
                                        <p:tav tm="100000">
                                          <p:val>
                                            <p:strVal val="#ppt_h"/>
                                          </p:val>
                                        </p:tav>
                                      </p:tavLst>
                                    </p:anim>
                                    <p:anim calcmode="lin" valueType="num">
                                      <p:cBhvr>
                                        <p:cTn id="50" dur="500" fill="hold"/>
                                        <p:tgtEl>
                                          <p:spTgt spid="9">
                                            <p:graphicEl>
                                              <a:dgm id="{F78E7AF4-EA9B-4C9E-AD4D-BCEBF5BFE8B6}"/>
                                            </p:graphicEl>
                                          </p:spTgt>
                                        </p:tgtEl>
                                        <p:attrNameLst>
                                          <p:attrName>ppt_x</p:attrName>
                                        </p:attrNameLst>
                                      </p:cBhvr>
                                      <p:tavLst>
                                        <p:tav tm="0">
                                          <p:val>
                                            <p:strVal val="#ppt_x-.2"/>
                                          </p:val>
                                        </p:tav>
                                        <p:tav tm="100000">
                                          <p:val>
                                            <p:strVal val="#ppt_x"/>
                                          </p:val>
                                        </p:tav>
                                      </p:tavLst>
                                    </p:anim>
                                    <p:anim calcmode="lin" valueType="num">
                                      <p:cBhvr>
                                        <p:cTn id="51" dur="500" fill="hold"/>
                                        <p:tgtEl>
                                          <p:spTgt spid="9">
                                            <p:graphicEl>
                                              <a:dgm id="{F78E7AF4-EA9B-4C9E-AD4D-BCEBF5BFE8B6}"/>
                                            </p:graphicEl>
                                          </p:spTgt>
                                        </p:tgtEl>
                                        <p:attrNameLst>
                                          <p:attrName>ppt_y</p:attrName>
                                        </p:attrNameLst>
                                      </p:cBhvr>
                                      <p:tavLst>
                                        <p:tav tm="0">
                                          <p:val>
                                            <p:strVal val="#ppt_y"/>
                                          </p:val>
                                        </p:tav>
                                        <p:tav tm="100000">
                                          <p:val>
                                            <p:strVal val="#ppt_y"/>
                                          </p:val>
                                        </p:tav>
                                      </p:tavLst>
                                    </p:anim>
                                    <p:animEffect transition="in" filter="fade">
                                      <p:cBhvr>
                                        <p:cTn id="52" dur="500"/>
                                        <p:tgtEl>
                                          <p:spTgt spid="9">
                                            <p:graphicEl>
                                              <a:dgm id="{F78E7AF4-EA9B-4C9E-AD4D-BCEBF5BFE8B6}"/>
                                            </p:graphicEl>
                                          </p:spTgt>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9">
                                            <p:graphicEl>
                                              <a:dgm id="{FD7720C0-773E-48B7-BE4C-B831A6EE5363}"/>
                                            </p:graphicEl>
                                          </p:spTgt>
                                        </p:tgtEl>
                                        <p:attrNameLst>
                                          <p:attrName>style.visibility</p:attrName>
                                        </p:attrNameLst>
                                      </p:cBhvr>
                                      <p:to>
                                        <p:strVal val="visible"/>
                                      </p:to>
                                    </p:set>
                                    <p:anim calcmode="lin" valueType="num">
                                      <p:cBhvr>
                                        <p:cTn id="55" dur="500" fill="hold"/>
                                        <p:tgtEl>
                                          <p:spTgt spid="9">
                                            <p:graphicEl>
                                              <a:dgm id="{FD7720C0-773E-48B7-BE4C-B831A6EE5363}"/>
                                            </p:graphicEl>
                                          </p:spTgt>
                                        </p:tgtEl>
                                        <p:attrNameLst>
                                          <p:attrName>ppt_w</p:attrName>
                                        </p:attrNameLst>
                                      </p:cBhvr>
                                      <p:tavLst>
                                        <p:tav tm="0">
                                          <p:val>
                                            <p:strVal val="#ppt_w*0.05"/>
                                          </p:val>
                                        </p:tav>
                                        <p:tav tm="100000">
                                          <p:val>
                                            <p:strVal val="#ppt_w"/>
                                          </p:val>
                                        </p:tav>
                                      </p:tavLst>
                                    </p:anim>
                                    <p:anim calcmode="lin" valueType="num">
                                      <p:cBhvr>
                                        <p:cTn id="56" dur="500" fill="hold"/>
                                        <p:tgtEl>
                                          <p:spTgt spid="9">
                                            <p:graphicEl>
                                              <a:dgm id="{FD7720C0-773E-48B7-BE4C-B831A6EE5363}"/>
                                            </p:graphicEl>
                                          </p:spTgt>
                                        </p:tgtEl>
                                        <p:attrNameLst>
                                          <p:attrName>ppt_h</p:attrName>
                                        </p:attrNameLst>
                                      </p:cBhvr>
                                      <p:tavLst>
                                        <p:tav tm="0">
                                          <p:val>
                                            <p:strVal val="#ppt_h"/>
                                          </p:val>
                                        </p:tav>
                                        <p:tav tm="100000">
                                          <p:val>
                                            <p:strVal val="#ppt_h"/>
                                          </p:val>
                                        </p:tav>
                                      </p:tavLst>
                                    </p:anim>
                                    <p:anim calcmode="lin" valueType="num">
                                      <p:cBhvr>
                                        <p:cTn id="57" dur="500" fill="hold"/>
                                        <p:tgtEl>
                                          <p:spTgt spid="9">
                                            <p:graphicEl>
                                              <a:dgm id="{FD7720C0-773E-48B7-BE4C-B831A6EE5363}"/>
                                            </p:graphicEl>
                                          </p:spTgt>
                                        </p:tgtEl>
                                        <p:attrNameLst>
                                          <p:attrName>ppt_x</p:attrName>
                                        </p:attrNameLst>
                                      </p:cBhvr>
                                      <p:tavLst>
                                        <p:tav tm="0">
                                          <p:val>
                                            <p:strVal val="#ppt_x-.2"/>
                                          </p:val>
                                        </p:tav>
                                        <p:tav tm="100000">
                                          <p:val>
                                            <p:strVal val="#ppt_x"/>
                                          </p:val>
                                        </p:tav>
                                      </p:tavLst>
                                    </p:anim>
                                    <p:anim calcmode="lin" valueType="num">
                                      <p:cBhvr>
                                        <p:cTn id="58" dur="500" fill="hold"/>
                                        <p:tgtEl>
                                          <p:spTgt spid="9">
                                            <p:graphicEl>
                                              <a:dgm id="{FD7720C0-773E-48B7-BE4C-B831A6EE5363}"/>
                                            </p:graphicEl>
                                          </p:spTgt>
                                        </p:tgtEl>
                                        <p:attrNameLst>
                                          <p:attrName>ppt_y</p:attrName>
                                        </p:attrNameLst>
                                      </p:cBhvr>
                                      <p:tavLst>
                                        <p:tav tm="0">
                                          <p:val>
                                            <p:strVal val="#ppt_y"/>
                                          </p:val>
                                        </p:tav>
                                        <p:tav tm="100000">
                                          <p:val>
                                            <p:strVal val="#ppt_y"/>
                                          </p:val>
                                        </p:tav>
                                      </p:tavLst>
                                    </p:anim>
                                    <p:animEffect transition="in" filter="fade">
                                      <p:cBhvr>
                                        <p:cTn id="59" dur="500"/>
                                        <p:tgtEl>
                                          <p:spTgt spid="9">
                                            <p:graphicEl>
                                              <a:dgm id="{FD7720C0-773E-48B7-BE4C-B831A6EE53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tx2">
                    <a:lumMod val="75000"/>
                  </a:schemeClr>
                </a:solidFill>
              </a:rPr>
              <a:t>مقياس التوافق الاجتماعي</a:t>
            </a:r>
            <a:endParaRPr lang="ar-SA" sz="4800" dirty="0">
              <a:solidFill>
                <a:schemeClr val="tx2">
                  <a:lumMod val="75000"/>
                </a:schemeClr>
              </a:solidFill>
            </a:endParaRPr>
          </a:p>
        </p:txBody>
      </p:sp>
      <p:graphicFrame>
        <p:nvGraphicFramePr>
          <p:cNvPr id="7" name="عنصر نائب للمحتوى 6"/>
          <p:cNvGraphicFramePr>
            <a:graphicFrameLocks noGrp="1"/>
          </p:cNvGraphicFramePr>
          <p:nvPr>
            <p:ph idx="1"/>
          </p:nvPr>
        </p:nvGraphicFramePr>
        <p:xfrm>
          <a:off x="457200" y="1600201"/>
          <a:ext cx="8229600" cy="411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
                                            <p:graphicEl>
                                              <a:dgm id="{344DE7A2-4C09-4B25-993E-E9491950AA65}"/>
                                            </p:graphicEl>
                                          </p:spTgt>
                                        </p:tgtEl>
                                        <p:attrNameLst>
                                          <p:attrName>style.visibility</p:attrName>
                                        </p:attrNameLst>
                                      </p:cBhvr>
                                      <p:to>
                                        <p:strVal val="visible"/>
                                      </p:to>
                                    </p:set>
                                    <p:anim calcmode="lin" valueType="num">
                                      <p:cBhvr>
                                        <p:cTn id="16" dur="500" fill="hold"/>
                                        <p:tgtEl>
                                          <p:spTgt spid="7">
                                            <p:graphicEl>
                                              <a:dgm id="{344DE7A2-4C09-4B25-993E-E9491950AA65}"/>
                                            </p:graphicEl>
                                          </p:spTgt>
                                        </p:tgtEl>
                                        <p:attrNameLst>
                                          <p:attrName>ppt_w</p:attrName>
                                        </p:attrNameLst>
                                      </p:cBhvr>
                                      <p:tavLst>
                                        <p:tav tm="0">
                                          <p:val>
                                            <p:strVal val="#ppt_w*0.05"/>
                                          </p:val>
                                        </p:tav>
                                        <p:tav tm="100000">
                                          <p:val>
                                            <p:strVal val="#ppt_w"/>
                                          </p:val>
                                        </p:tav>
                                      </p:tavLst>
                                    </p:anim>
                                    <p:anim calcmode="lin" valueType="num">
                                      <p:cBhvr>
                                        <p:cTn id="17" dur="500" fill="hold"/>
                                        <p:tgtEl>
                                          <p:spTgt spid="7">
                                            <p:graphicEl>
                                              <a:dgm id="{344DE7A2-4C09-4B25-993E-E9491950AA65}"/>
                                            </p:graphicEl>
                                          </p:spTgt>
                                        </p:tgtEl>
                                        <p:attrNameLst>
                                          <p:attrName>ppt_h</p:attrName>
                                        </p:attrNameLst>
                                      </p:cBhvr>
                                      <p:tavLst>
                                        <p:tav tm="0">
                                          <p:val>
                                            <p:strVal val="#ppt_h"/>
                                          </p:val>
                                        </p:tav>
                                        <p:tav tm="100000">
                                          <p:val>
                                            <p:strVal val="#ppt_h"/>
                                          </p:val>
                                        </p:tav>
                                      </p:tavLst>
                                    </p:anim>
                                    <p:anim calcmode="lin" valueType="num">
                                      <p:cBhvr>
                                        <p:cTn id="18" dur="500" fill="hold"/>
                                        <p:tgtEl>
                                          <p:spTgt spid="7">
                                            <p:graphicEl>
                                              <a:dgm id="{344DE7A2-4C09-4B25-993E-E9491950AA65}"/>
                                            </p:graphicEl>
                                          </p:spTgt>
                                        </p:tgtEl>
                                        <p:attrNameLst>
                                          <p:attrName>ppt_x</p:attrName>
                                        </p:attrNameLst>
                                      </p:cBhvr>
                                      <p:tavLst>
                                        <p:tav tm="0">
                                          <p:val>
                                            <p:strVal val="#ppt_x-.2"/>
                                          </p:val>
                                        </p:tav>
                                        <p:tav tm="100000">
                                          <p:val>
                                            <p:strVal val="#ppt_x"/>
                                          </p:val>
                                        </p:tav>
                                      </p:tavLst>
                                    </p:anim>
                                    <p:anim calcmode="lin" valueType="num">
                                      <p:cBhvr>
                                        <p:cTn id="19" dur="500" fill="hold"/>
                                        <p:tgtEl>
                                          <p:spTgt spid="7">
                                            <p:graphicEl>
                                              <a:dgm id="{344DE7A2-4C09-4B25-993E-E9491950AA65}"/>
                                            </p:graphicEl>
                                          </p:spTgt>
                                        </p:tgtEl>
                                        <p:attrNameLst>
                                          <p:attrName>ppt_y</p:attrName>
                                        </p:attrNameLst>
                                      </p:cBhvr>
                                      <p:tavLst>
                                        <p:tav tm="0">
                                          <p:val>
                                            <p:strVal val="#ppt_y"/>
                                          </p:val>
                                        </p:tav>
                                        <p:tav tm="100000">
                                          <p:val>
                                            <p:strVal val="#ppt_y"/>
                                          </p:val>
                                        </p:tav>
                                      </p:tavLst>
                                    </p:anim>
                                    <p:animEffect transition="in" filter="fade">
                                      <p:cBhvr>
                                        <p:cTn id="20" dur="500"/>
                                        <p:tgtEl>
                                          <p:spTgt spid="7">
                                            <p:graphicEl>
                                              <a:dgm id="{344DE7A2-4C09-4B25-993E-E9491950AA6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graphicEl>
                                              <a:dgm id="{00B4B1F8-4E47-43DA-BBA6-EC3491B93ED2}"/>
                                            </p:graphicEl>
                                          </p:spTgt>
                                        </p:tgtEl>
                                        <p:attrNameLst>
                                          <p:attrName>style.visibility</p:attrName>
                                        </p:attrNameLst>
                                      </p:cBhvr>
                                      <p:to>
                                        <p:strVal val="visible"/>
                                      </p:to>
                                    </p:set>
                                    <p:anim calcmode="lin" valueType="num">
                                      <p:cBhvr>
                                        <p:cTn id="25" dur="500" fill="hold"/>
                                        <p:tgtEl>
                                          <p:spTgt spid="7">
                                            <p:graphicEl>
                                              <a:dgm id="{00B4B1F8-4E47-43DA-BBA6-EC3491B93ED2}"/>
                                            </p:graphicEl>
                                          </p:spTgt>
                                        </p:tgtEl>
                                        <p:attrNameLst>
                                          <p:attrName>ppt_w</p:attrName>
                                        </p:attrNameLst>
                                      </p:cBhvr>
                                      <p:tavLst>
                                        <p:tav tm="0">
                                          <p:val>
                                            <p:strVal val="#ppt_w*0.05"/>
                                          </p:val>
                                        </p:tav>
                                        <p:tav tm="100000">
                                          <p:val>
                                            <p:strVal val="#ppt_w"/>
                                          </p:val>
                                        </p:tav>
                                      </p:tavLst>
                                    </p:anim>
                                    <p:anim calcmode="lin" valueType="num">
                                      <p:cBhvr>
                                        <p:cTn id="26" dur="500" fill="hold"/>
                                        <p:tgtEl>
                                          <p:spTgt spid="7">
                                            <p:graphicEl>
                                              <a:dgm id="{00B4B1F8-4E47-43DA-BBA6-EC3491B93ED2}"/>
                                            </p:graphicEl>
                                          </p:spTgt>
                                        </p:tgtEl>
                                        <p:attrNameLst>
                                          <p:attrName>ppt_h</p:attrName>
                                        </p:attrNameLst>
                                      </p:cBhvr>
                                      <p:tavLst>
                                        <p:tav tm="0">
                                          <p:val>
                                            <p:strVal val="#ppt_h"/>
                                          </p:val>
                                        </p:tav>
                                        <p:tav tm="100000">
                                          <p:val>
                                            <p:strVal val="#ppt_h"/>
                                          </p:val>
                                        </p:tav>
                                      </p:tavLst>
                                    </p:anim>
                                    <p:anim calcmode="lin" valueType="num">
                                      <p:cBhvr>
                                        <p:cTn id="27" dur="500" fill="hold"/>
                                        <p:tgtEl>
                                          <p:spTgt spid="7">
                                            <p:graphicEl>
                                              <a:dgm id="{00B4B1F8-4E47-43DA-BBA6-EC3491B93ED2}"/>
                                            </p:graphicEl>
                                          </p:spTgt>
                                        </p:tgtEl>
                                        <p:attrNameLst>
                                          <p:attrName>ppt_x</p:attrName>
                                        </p:attrNameLst>
                                      </p:cBhvr>
                                      <p:tavLst>
                                        <p:tav tm="0">
                                          <p:val>
                                            <p:strVal val="#ppt_x-.2"/>
                                          </p:val>
                                        </p:tav>
                                        <p:tav tm="100000">
                                          <p:val>
                                            <p:strVal val="#ppt_x"/>
                                          </p:val>
                                        </p:tav>
                                      </p:tavLst>
                                    </p:anim>
                                    <p:anim calcmode="lin" valueType="num">
                                      <p:cBhvr>
                                        <p:cTn id="28" dur="500" fill="hold"/>
                                        <p:tgtEl>
                                          <p:spTgt spid="7">
                                            <p:graphicEl>
                                              <a:dgm id="{00B4B1F8-4E47-43DA-BBA6-EC3491B93ED2}"/>
                                            </p:graphicEl>
                                          </p:spTgt>
                                        </p:tgtEl>
                                        <p:attrNameLst>
                                          <p:attrName>ppt_y</p:attrName>
                                        </p:attrNameLst>
                                      </p:cBhvr>
                                      <p:tavLst>
                                        <p:tav tm="0">
                                          <p:val>
                                            <p:strVal val="#ppt_y"/>
                                          </p:val>
                                        </p:tav>
                                        <p:tav tm="100000">
                                          <p:val>
                                            <p:strVal val="#ppt_y"/>
                                          </p:val>
                                        </p:tav>
                                      </p:tavLst>
                                    </p:anim>
                                    <p:animEffect transition="in" filter="fade">
                                      <p:cBhvr>
                                        <p:cTn id="29" dur="500"/>
                                        <p:tgtEl>
                                          <p:spTgt spid="7">
                                            <p:graphicEl>
                                              <a:dgm id="{00B4B1F8-4E47-43DA-BBA6-EC3491B93ED2}"/>
                                            </p:graphicEl>
                                          </p:spTgt>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7">
                                            <p:graphicEl>
                                              <a:dgm id="{132042F8-4B45-4C8A-9C0A-F2B0AA2A18E0}"/>
                                            </p:graphicEl>
                                          </p:spTgt>
                                        </p:tgtEl>
                                        <p:attrNameLst>
                                          <p:attrName>style.visibility</p:attrName>
                                        </p:attrNameLst>
                                      </p:cBhvr>
                                      <p:to>
                                        <p:strVal val="visible"/>
                                      </p:to>
                                    </p:set>
                                    <p:anim calcmode="lin" valueType="num">
                                      <p:cBhvr>
                                        <p:cTn id="32" dur="500" fill="hold"/>
                                        <p:tgtEl>
                                          <p:spTgt spid="7">
                                            <p:graphicEl>
                                              <a:dgm id="{132042F8-4B45-4C8A-9C0A-F2B0AA2A18E0}"/>
                                            </p:graphicEl>
                                          </p:spTgt>
                                        </p:tgtEl>
                                        <p:attrNameLst>
                                          <p:attrName>ppt_w</p:attrName>
                                        </p:attrNameLst>
                                      </p:cBhvr>
                                      <p:tavLst>
                                        <p:tav tm="0">
                                          <p:val>
                                            <p:strVal val="#ppt_w*0.05"/>
                                          </p:val>
                                        </p:tav>
                                        <p:tav tm="100000">
                                          <p:val>
                                            <p:strVal val="#ppt_w"/>
                                          </p:val>
                                        </p:tav>
                                      </p:tavLst>
                                    </p:anim>
                                    <p:anim calcmode="lin" valueType="num">
                                      <p:cBhvr>
                                        <p:cTn id="33" dur="500" fill="hold"/>
                                        <p:tgtEl>
                                          <p:spTgt spid="7">
                                            <p:graphicEl>
                                              <a:dgm id="{132042F8-4B45-4C8A-9C0A-F2B0AA2A18E0}"/>
                                            </p:graphicEl>
                                          </p:spTgt>
                                        </p:tgtEl>
                                        <p:attrNameLst>
                                          <p:attrName>ppt_h</p:attrName>
                                        </p:attrNameLst>
                                      </p:cBhvr>
                                      <p:tavLst>
                                        <p:tav tm="0">
                                          <p:val>
                                            <p:strVal val="#ppt_h"/>
                                          </p:val>
                                        </p:tav>
                                        <p:tav tm="100000">
                                          <p:val>
                                            <p:strVal val="#ppt_h"/>
                                          </p:val>
                                        </p:tav>
                                      </p:tavLst>
                                    </p:anim>
                                    <p:anim calcmode="lin" valueType="num">
                                      <p:cBhvr>
                                        <p:cTn id="34" dur="500" fill="hold"/>
                                        <p:tgtEl>
                                          <p:spTgt spid="7">
                                            <p:graphicEl>
                                              <a:dgm id="{132042F8-4B45-4C8A-9C0A-F2B0AA2A18E0}"/>
                                            </p:graphicEl>
                                          </p:spTgt>
                                        </p:tgtEl>
                                        <p:attrNameLst>
                                          <p:attrName>ppt_x</p:attrName>
                                        </p:attrNameLst>
                                      </p:cBhvr>
                                      <p:tavLst>
                                        <p:tav tm="0">
                                          <p:val>
                                            <p:strVal val="#ppt_x-.2"/>
                                          </p:val>
                                        </p:tav>
                                        <p:tav tm="100000">
                                          <p:val>
                                            <p:strVal val="#ppt_x"/>
                                          </p:val>
                                        </p:tav>
                                      </p:tavLst>
                                    </p:anim>
                                    <p:anim calcmode="lin" valueType="num">
                                      <p:cBhvr>
                                        <p:cTn id="35" dur="500" fill="hold"/>
                                        <p:tgtEl>
                                          <p:spTgt spid="7">
                                            <p:graphicEl>
                                              <a:dgm id="{132042F8-4B45-4C8A-9C0A-F2B0AA2A18E0}"/>
                                            </p:graphicEl>
                                          </p:spTgt>
                                        </p:tgtEl>
                                        <p:attrNameLst>
                                          <p:attrName>ppt_y</p:attrName>
                                        </p:attrNameLst>
                                      </p:cBhvr>
                                      <p:tavLst>
                                        <p:tav tm="0">
                                          <p:val>
                                            <p:strVal val="#ppt_y"/>
                                          </p:val>
                                        </p:tav>
                                        <p:tav tm="100000">
                                          <p:val>
                                            <p:strVal val="#ppt_y"/>
                                          </p:val>
                                        </p:tav>
                                      </p:tavLst>
                                    </p:anim>
                                    <p:animEffect transition="in" filter="fade">
                                      <p:cBhvr>
                                        <p:cTn id="36" dur="500"/>
                                        <p:tgtEl>
                                          <p:spTgt spid="7">
                                            <p:graphicEl>
                                              <a:dgm id="{132042F8-4B45-4C8A-9C0A-F2B0AA2A18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tx2">
                    <a:lumMod val="75000"/>
                  </a:schemeClr>
                </a:solidFill>
              </a:rPr>
              <a:t>مقياس </a:t>
            </a:r>
            <a:r>
              <a:rPr lang="ar-SA" sz="5400" b="1" dirty="0" err="1" smtClean="0">
                <a:solidFill>
                  <a:schemeClr val="tx2">
                    <a:lumMod val="75000"/>
                  </a:schemeClr>
                </a:solidFill>
              </a:rPr>
              <a:t>ثرستون</a:t>
            </a:r>
            <a:endParaRPr lang="ar-SA" sz="5400"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r>
              <a:rPr lang="ar-SA" sz="3600" b="1" dirty="0" smtClean="0">
                <a:solidFill>
                  <a:schemeClr val="tx2">
                    <a:lumMod val="75000"/>
                  </a:schemeClr>
                </a:solidFill>
                <a:effectLst>
                  <a:outerShdw blurRad="38100" dist="38100" dir="2700000" algn="tl">
                    <a:srgbClr val="000000">
                      <a:alpha val="43137"/>
                    </a:srgbClr>
                  </a:outerShdw>
                </a:effectLst>
              </a:rPr>
              <a:t>يتكون من مجموعة من العبارات لقياس اتجاه الأفراد نحو موضوع معين ( النمط القيادي ، عوامل الرضا الوظيفي ، نظام التحفيز ). ويتدرج من الإيجابية المطلقة إلي السلبية المطلقة .</a:t>
            </a:r>
            <a:endParaRPr lang="ar-SA" sz="36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9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4900" b="1" dirty="0" smtClean="0">
                <a:solidFill>
                  <a:schemeClr val="tx2">
                    <a:lumMod val="75000"/>
                  </a:schemeClr>
                </a:solidFill>
              </a:rPr>
              <a:t>آلية تطبيق مقياس </a:t>
            </a:r>
            <a:r>
              <a:rPr lang="ar-SA" sz="4900" b="1" dirty="0" err="1" smtClean="0">
                <a:solidFill>
                  <a:schemeClr val="tx2">
                    <a:lumMod val="75000"/>
                  </a:schemeClr>
                </a:solidFill>
              </a:rPr>
              <a:t>ثرستون</a:t>
            </a:r>
            <a:r>
              <a:rPr lang="ar-SA" sz="4900" b="1" dirty="0" smtClean="0">
                <a:solidFill>
                  <a:schemeClr val="tx2">
                    <a:lumMod val="75000"/>
                  </a:schemeClr>
                </a:solidFill>
              </a:rPr>
              <a:t> </a:t>
            </a:r>
            <a:r>
              <a:rPr lang="en-US" sz="49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br>
              <a:rPr lang="en-US" sz="49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br>
            <a:r>
              <a:rPr lang="en-US"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31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النمط القيادي)</a:t>
            </a:r>
            <a:endParaRPr lang="ar-SA" sz="3100" dirty="0">
              <a:solidFill>
                <a:schemeClr val="tx2">
                  <a:lumMod val="75000"/>
                </a:schemeClr>
              </a:solidFill>
            </a:endParaRPr>
          </a:p>
        </p:txBody>
      </p:sp>
      <p:graphicFrame>
        <p:nvGraphicFramePr>
          <p:cNvPr id="9" name="عنصر نائب للمحتوى 8"/>
          <p:cNvGraphicFramePr>
            <a:graphicFrameLocks noGrp="1"/>
          </p:cNvGraphicFramePr>
          <p:nvPr>
            <p:ph idx="1"/>
          </p:nvPr>
        </p:nvGraphicFramePr>
        <p:xfrm>
          <a:off x="457200" y="1600200"/>
          <a:ext cx="8258204" cy="497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69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
                                            <p:graphicEl>
                                              <a:dgm id="{9CDCC727-5F82-409F-A6F2-66561E8F3100}"/>
                                            </p:graphicEl>
                                          </p:spTgt>
                                        </p:tgtEl>
                                        <p:attrNameLst>
                                          <p:attrName>style.visibility</p:attrName>
                                        </p:attrNameLst>
                                      </p:cBhvr>
                                      <p:to>
                                        <p:strVal val="visible"/>
                                      </p:to>
                                    </p:set>
                                    <p:anim calcmode="lin" valueType="num">
                                      <p:cBhvr>
                                        <p:cTn id="16" dur="500" fill="hold"/>
                                        <p:tgtEl>
                                          <p:spTgt spid="9">
                                            <p:graphicEl>
                                              <a:dgm id="{9CDCC727-5F82-409F-A6F2-66561E8F3100}"/>
                                            </p:graphicEl>
                                          </p:spTgt>
                                        </p:tgtEl>
                                        <p:attrNameLst>
                                          <p:attrName>ppt_w</p:attrName>
                                        </p:attrNameLst>
                                      </p:cBhvr>
                                      <p:tavLst>
                                        <p:tav tm="0">
                                          <p:val>
                                            <p:strVal val="#ppt_w*0.05"/>
                                          </p:val>
                                        </p:tav>
                                        <p:tav tm="100000">
                                          <p:val>
                                            <p:strVal val="#ppt_w"/>
                                          </p:val>
                                        </p:tav>
                                      </p:tavLst>
                                    </p:anim>
                                    <p:anim calcmode="lin" valueType="num">
                                      <p:cBhvr>
                                        <p:cTn id="17" dur="500" fill="hold"/>
                                        <p:tgtEl>
                                          <p:spTgt spid="9">
                                            <p:graphicEl>
                                              <a:dgm id="{9CDCC727-5F82-409F-A6F2-66561E8F3100}"/>
                                            </p:graphicEl>
                                          </p:spTgt>
                                        </p:tgtEl>
                                        <p:attrNameLst>
                                          <p:attrName>ppt_h</p:attrName>
                                        </p:attrNameLst>
                                      </p:cBhvr>
                                      <p:tavLst>
                                        <p:tav tm="0">
                                          <p:val>
                                            <p:strVal val="#ppt_h"/>
                                          </p:val>
                                        </p:tav>
                                        <p:tav tm="100000">
                                          <p:val>
                                            <p:strVal val="#ppt_h"/>
                                          </p:val>
                                        </p:tav>
                                      </p:tavLst>
                                    </p:anim>
                                    <p:anim calcmode="lin" valueType="num">
                                      <p:cBhvr>
                                        <p:cTn id="18" dur="500" fill="hold"/>
                                        <p:tgtEl>
                                          <p:spTgt spid="9">
                                            <p:graphicEl>
                                              <a:dgm id="{9CDCC727-5F82-409F-A6F2-66561E8F3100}"/>
                                            </p:graphicEl>
                                          </p:spTgt>
                                        </p:tgtEl>
                                        <p:attrNameLst>
                                          <p:attrName>ppt_x</p:attrName>
                                        </p:attrNameLst>
                                      </p:cBhvr>
                                      <p:tavLst>
                                        <p:tav tm="0">
                                          <p:val>
                                            <p:strVal val="#ppt_x-.2"/>
                                          </p:val>
                                        </p:tav>
                                        <p:tav tm="100000">
                                          <p:val>
                                            <p:strVal val="#ppt_x"/>
                                          </p:val>
                                        </p:tav>
                                      </p:tavLst>
                                    </p:anim>
                                    <p:anim calcmode="lin" valueType="num">
                                      <p:cBhvr>
                                        <p:cTn id="19" dur="500" fill="hold"/>
                                        <p:tgtEl>
                                          <p:spTgt spid="9">
                                            <p:graphicEl>
                                              <a:dgm id="{9CDCC727-5F82-409F-A6F2-66561E8F3100}"/>
                                            </p:graphicEl>
                                          </p:spTgt>
                                        </p:tgtEl>
                                        <p:attrNameLst>
                                          <p:attrName>ppt_y</p:attrName>
                                        </p:attrNameLst>
                                      </p:cBhvr>
                                      <p:tavLst>
                                        <p:tav tm="0">
                                          <p:val>
                                            <p:strVal val="#ppt_y"/>
                                          </p:val>
                                        </p:tav>
                                        <p:tav tm="100000">
                                          <p:val>
                                            <p:strVal val="#ppt_y"/>
                                          </p:val>
                                        </p:tav>
                                      </p:tavLst>
                                    </p:anim>
                                    <p:animEffect transition="in" filter="fade">
                                      <p:cBhvr>
                                        <p:cTn id="20" dur="500"/>
                                        <p:tgtEl>
                                          <p:spTgt spid="9">
                                            <p:graphicEl>
                                              <a:dgm id="{9CDCC727-5F82-409F-A6F2-66561E8F3100}"/>
                                            </p:graphic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
                                            <p:graphicEl>
                                              <a:dgm id="{5E1F9BF8-829D-4055-92F0-8997D5461F10}"/>
                                            </p:graphicEl>
                                          </p:spTgt>
                                        </p:tgtEl>
                                        <p:attrNameLst>
                                          <p:attrName>style.visibility</p:attrName>
                                        </p:attrNameLst>
                                      </p:cBhvr>
                                      <p:to>
                                        <p:strVal val="visible"/>
                                      </p:to>
                                    </p:set>
                                    <p:anim calcmode="lin" valueType="num">
                                      <p:cBhvr>
                                        <p:cTn id="23" dur="500" fill="hold"/>
                                        <p:tgtEl>
                                          <p:spTgt spid="9">
                                            <p:graphicEl>
                                              <a:dgm id="{5E1F9BF8-829D-4055-92F0-8997D5461F10}"/>
                                            </p:graphicEl>
                                          </p:spTgt>
                                        </p:tgtEl>
                                        <p:attrNameLst>
                                          <p:attrName>ppt_w</p:attrName>
                                        </p:attrNameLst>
                                      </p:cBhvr>
                                      <p:tavLst>
                                        <p:tav tm="0">
                                          <p:val>
                                            <p:strVal val="#ppt_w*0.05"/>
                                          </p:val>
                                        </p:tav>
                                        <p:tav tm="100000">
                                          <p:val>
                                            <p:strVal val="#ppt_w"/>
                                          </p:val>
                                        </p:tav>
                                      </p:tavLst>
                                    </p:anim>
                                    <p:anim calcmode="lin" valueType="num">
                                      <p:cBhvr>
                                        <p:cTn id="24" dur="500" fill="hold"/>
                                        <p:tgtEl>
                                          <p:spTgt spid="9">
                                            <p:graphicEl>
                                              <a:dgm id="{5E1F9BF8-829D-4055-92F0-8997D5461F10}"/>
                                            </p:graphicEl>
                                          </p:spTgt>
                                        </p:tgtEl>
                                        <p:attrNameLst>
                                          <p:attrName>ppt_h</p:attrName>
                                        </p:attrNameLst>
                                      </p:cBhvr>
                                      <p:tavLst>
                                        <p:tav tm="0">
                                          <p:val>
                                            <p:strVal val="#ppt_h"/>
                                          </p:val>
                                        </p:tav>
                                        <p:tav tm="100000">
                                          <p:val>
                                            <p:strVal val="#ppt_h"/>
                                          </p:val>
                                        </p:tav>
                                      </p:tavLst>
                                    </p:anim>
                                    <p:anim calcmode="lin" valueType="num">
                                      <p:cBhvr>
                                        <p:cTn id="25" dur="500" fill="hold"/>
                                        <p:tgtEl>
                                          <p:spTgt spid="9">
                                            <p:graphicEl>
                                              <a:dgm id="{5E1F9BF8-829D-4055-92F0-8997D5461F10}"/>
                                            </p:graphicEl>
                                          </p:spTgt>
                                        </p:tgtEl>
                                        <p:attrNameLst>
                                          <p:attrName>ppt_x</p:attrName>
                                        </p:attrNameLst>
                                      </p:cBhvr>
                                      <p:tavLst>
                                        <p:tav tm="0">
                                          <p:val>
                                            <p:strVal val="#ppt_x-.2"/>
                                          </p:val>
                                        </p:tav>
                                        <p:tav tm="100000">
                                          <p:val>
                                            <p:strVal val="#ppt_x"/>
                                          </p:val>
                                        </p:tav>
                                      </p:tavLst>
                                    </p:anim>
                                    <p:anim calcmode="lin" valueType="num">
                                      <p:cBhvr>
                                        <p:cTn id="26" dur="500" fill="hold"/>
                                        <p:tgtEl>
                                          <p:spTgt spid="9">
                                            <p:graphicEl>
                                              <a:dgm id="{5E1F9BF8-829D-4055-92F0-8997D5461F10}"/>
                                            </p:graphicEl>
                                          </p:spTgt>
                                        </p:tgtEl>
                                        <p:attrNameLst>
                                          <p:attrName>ppt_y</p:attrName>
                                        </p:attrNameLst>
                                      </p:cBhvr>
                                      <p:tavLst>
                                        <p:tav tm="0">
                                          <p:val>
                                            <p:strVal val="#ppt_y"/>
                                          </p:val>
                                        </p:tav>
                                        <p:tav tm="100000">
                                          <p:val>
                                            <p:strVal val="#ppt_y"/>
                                          </p:val>
                                        </p:tav>
                                      </p:tavLst>
                                    </p:anim>
                                    <p:animEffect transition="in" filter="fade">
                                      <p:cBhvr>
                                        <p:cTn id="27" dur="500"/>
                                        <p:tgtEl>
                                          <p:spTgt spid="9">
                                            <p:graphicEl>
                                              <a:dgm id="{5E1F9BF8-829D-4055-92F0-8997D5461F1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9">
                                            <p:graphicEl>
                                              <a:dgm id="{D395817B-5D2D-4A4F-906F-FDAEF031D0EB}"/>
                                            </p:graphicEl>
                                          </p:spTgt>
                                        </p:tgtEl>
                                        <p:attrNameLst>
                                          <p:attrName>style.visibility</p:attrName>
                                        </p:attrNameLst>
                                      </p:cBhvr>
                                      <p:to>
                                        <p:strVal val="visible"/>
                                      </p:to>
                                    </p:set>
                                    <p:anim calcmode="lin" valueType="num">
                                      <p:cBhvr>
                                        <p:cTn id="32" dur="500" fill="hold"/>
                                        <p:tgtEl>
                                          <p:spTgt spid="9">
                                            <p:graphicEl>
                                              <a:dgm id="{D395817B-5D2D-4A4F-906F-FDAEF031D0EB}"/>
                                            </p:graphicEl>
                                          </p:spTgt>
                                        </p:tgtEl>
                                        <p:attrNameLst>
                                          <p:attrName>ppt_w</p:attrName>
                                        </p:attrNameLst>
                                      </p:cBhvr>
                                      <p:tavLst>
                                        <p:tav tm="0">
                                          <p:val>
                                            <p:strVal val="#ppt_w*0.05"/>
                                          </p:val>
                                        </p:tav>
                                        <p:tav tm="100000">
                                          <p:val>
                                            <p:strVal val="#ppt_w"/>
                                          </p:val>
                                        </p:tav>
                                      </p:tavLst>
                                    </p:anim>
                                    <p:anim calcmode="lin" valueType="num">
                                      <p:cBhvr>
                                        <p:cTn id="33" dur="500" fill="hold"/>
                                        <p:tgtEl>
                                          <p:spTgt spid="9">
                                            <p:graphicEl>
                                              <a:dgm id="{D395817B-5D2D-4A4F-906F-FDAEF031D0EB}"/>
                                            </p:graphicEl>
                                          </p:spTgt>
                                        </p:tgtEl>
                                        <p:attrNameLst>
                                          <p:attrName>ppt_h</p:attrName>
                                        </p:attrNameLst>
                                      </p:cBhvr>
                                      <p:tavLst>
                                        <p:tav tm="0">
                                          <p:val>
                                            <p:strVal val="#ppt_h"/>
                                          </p:val>
                                        </p:tav>
                                        <p:tav tm="100000">
                                          <p:val>
                                            <p:strVal val="#ppt_h"/>
                                          </p:val>
                                        </p:tav>
                                      </p:tavLst>
                                    </p:anim>
                                    <p:anim calcmode="lin" valueType="num">
                                      <p:cBhvr>
                                        <p:cTn id="34" dur="500" fill="hold"/>
                                        <p:tgtEl>
                                          <p:spTgt spid="9">
                                            <p:graphicEl>
                                              <a:dgm id="{D395817B-5D2D-4A4F-906F-FDAEF031D0EB}"/>
                                            </p:graphicEl>
                                          </p:spTgt>
                                        </p:tgtEl>
                                        <p:attrNameLst>
                                          <p:attrName>ppt_x</p:attrName>
                                        </p:attrNameLst>
                                      </p:cBhvr>
                                      <p:tavLst>
                                        <p:tav tm="0">
                                          <p:val>
                                            <p:strVal val="#ppt_x-.2"/>
                                          </p:val>
                                        </p:tav>
                                        <p:tav tm="100000">
                                          <p:val>
                                            <p:strVal val="#ppt_x"/>
                                          </p:val>
                                        </p:tav>
                                      </p:tavLst>
                                    </p:anim>
                                    <p:anim calcmode="lin" valueType="num">
                                      <p:cBhvr>
                                        <p:cTn id="35" dur="500" fill="hold"/>
                                        <p:tgtEl>
                                          <p:spTgt spid="9">
                                            <p:graphicEl>
                                              <a:dgm id="{D395817B-5D2D-4A4F-906F-FDAEF031D0EB}"/>
                                            </p:graphicEl>
                                          </p:spTgt>
                                        </p:tgtEl>
                                        <p:attrNameLst>
                                          <p:attrName>ppt_y</p:attrName>
                                        </p:attrNameLst>
                                      </p:cBhvr>
                                      <p:tavLst>
                                        <p:tav tm="0">
                                          <p:val>
                                            <p:strVal val="#ppt_y"/>
                                          </p:val>
                                        </p:tav>
                                        <p:tav tm="100000">
                                          <p:val>
                                            <p:strVal val="#ppt_y"/>
                                          </p:val>
                                        </p:tav>
                                      </p:tavLst>
                                    </p:anim>
                                    <p:animEffect transition="in" filter="fade">
                                      <p:cBhvr>
                                        <p:cTn id="36" dur="500"/>
                                        <p:tgtEl>
                                          <p:spTgt spid="9">
                                            <p:graphicEl>
                                              <a:dgm id="{D395817B-5D2D-4A4F-906F-FDAEF031D0EB}"/>
                                            </p:graphic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9">
                                            <p:graphicEl>
                                              <a:dgm id="{22648A2E-E225-46A4-8F54-783C09B7335F}"/>
                                            </p:graphicEl>
                                          </p:spTgt>
                                        </p:tgtEl>
                                        <p:attrNameLst>
                                          <p:attrName>style.visibility</p:attrName>
                                        </p:attrNameLst>
                                      </p:cBhvr>
                                      <p:to>
                                        <p:strVal val="visible"/>
                                      </p:to>
                                    </p:set>
                                    <p:anim calcmode="lin" valueType="num">
                                      <p:cBhvr>
                                        <p:cTn id="39" dur="500" fill="hold"/>
                                        <p:tgtEl>
                                          <p:spTgt spid="9">
                                            <p:graphicEl>
                                              <a:dgm id="{22648A2E-E225-46A4-8F54-783C09B7335F}"/>
                                            </p:graphicEl>
                                          </p:spTgt>
                                        </p:tgtEl>
                                        <p:attrNameLst>
                                          <p:attrName>ppt_w</p:attrName>
                                        </p:attrNameLst>
                                      </p:cBhvr>
                                      <p:tavLst>
                                        <p:tav tm="0">
                                          <p:val>
                                            <p:strVal val="#ppt_w*0.05"/>
                                          </p:val>
                                        </p:tav>
                                        <p:tav tm="100000">
                                          <p:val>
                                            <p:strVal val="#ppt_w"/>
                                          </p:val>
                                        </p:tav>
                                      </p:tavLst>
                                    </p:anim>
                                    <p:anim calcmode="lin" valueType="num">
                                      <p:cBhvr>
                                        <p:cTn id="40" dur="500" fill="hold"/>
                                        <p:tgtEl>
                                          <p:spTgt spid="9">
                                            <p:graphicEl>
                                              <a:dgm id="{22648A2E-E225-46A4-8F54-783C09B7335F}"/>
                                            </p:graphicEl>
                                          </p:spTgt>
                                        </p:tgtEl>
                                        <p:attrNameLst>
                                          <p:attrName>ppt_h</p:attrName>
                                        </p:attrNameLst>
                                      </p:cBhvr>
                                      <p:tavLst>
                                        <p:tav tm="0">
                                          <p:val>
                                            <p:strVal val="#ppt_h"/>
                                          </p:val>
                                        </p:tav>
                                        <p:tav tm="100000">
                                          <p:val>
                                            <p:strVal val="#ppt_h"/>
                                          </p:val>
                                        </p:tav>
                                      </p:tavLst>
                                    </p:anim>
                                    <p:anim calcmode="lin" valueType="num">
                                      <p:cBhvr>
                                        <p:cTn id="41" dur="500" fill="hold"/>
                                        <p:tgtEl>
                                          <p:spTgt spid="9">
                                            <p:graphicEl>
                                              <a:dgm id="{22648A2E-E225-46A4-8F54-783C09B7335F}"/>
                                            </p:graphicEl>
                                          </p:spTgt>
                                        </p:tgtEl>
                                        <p:attrNameLst>
                                          <p:attrName>ppt_x</p:attrName>
                                        </p:attrNameLst>
                                      </p:cBhvr>
                                      <p:tavLst>
                                        <p:tav tm="0">
                                          <p:val>
                                            <p:strVal val="#ppt_x-.2"/>
                                          </p:val>
                                        </p:tav>
                                        <p:tav tm="100000">
                                          <p:val>
                                            <p:strVal val="#ppt_x"/>
                                          </p:val>
                                        </p:tav>
                                      </p:tavLst>
                                    </p:anim>
                                    <p:anim calcmode="lin" valueType="num">
                                      <p:cBhvr>
                                        <p:cTn id="42" dur="500" fill="hold"/>
                                        <p:tgtEl>
                                          <p:spTgt spid="9">
                                            <p:graphicEl>
                                              <a:dgm id="{22648A2E-E225-46A4-8F54-783C09B7335F}"/>
                                            </p:graphicEl>
                                          </p:spTgt>
                                        </p:tgtEl>
                                        <p:attrNameLst>
                                          <p:attrName>ppt_y</p:attrName>
                                        </p:attrNameLst>
                                      </p:cBhvr>
                                      <p:tavLst>
                                        <p:tav tm="0">
                                          <p:val>
                                            <p:strVal val="#ppt_y"/>
                                          </p:val>
                                        </p:tav>
                                        <p:tav tm="100000">
                                          <p:val>
                                            <p:strVal val="#ppt_y"/>
                                          </p:val>
                                        </p:tav>
                                      </p:tavLst>
                                    </p:anim>
                                    <p:animEffect transition="in" filter="fade">
                                      <p:cBhvr>
                                        <p:cTn id="43" dur="500"/>
                                        <p:tgtEl>
                                          <p:spTgt spid="9">
                                            <p:graphicEl>
                                              <a:dgm id="{22648A2E-E225-46A4-8F54-783C09B7335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graphicEl>
                                              <a:dgm id="{F78E7AF4-EA9B-4C9E-AD4D-BCEBF5BFE8B6}"/>
                                            </p:graphicEl>
                                          </p:spTgt>
                                        </p:tgtEl>
                                        <p:attrNameLst>
                                          <p:attrName>style.visibility</p:attrName>
                                        </p:attrNameLst>
                                      </p:cBhvr>
                                      <p:to>
                                        <p:strVal val="visible"/>
                                      </p:to>
                                    </p:set>
                                    <p:anim calcmode="lin" valueType="num">
                                      <p:cBhvr>
                                        <p:cTn id="48" dur="500" fill="hold"/>
                                        <p:tgtEl>
                                          <p:spTgt spid="9">
                                            <p:graphicEl>
                                              <a:dgm id="{F78E7AF4-EA9B-4C9E-AD4D-BCEBF5BFE8B6}"/>
                                            </p:graphicEl>
                                          </p:spTgt>
                                        </p:tgtEl>
                                        <p:attrNameLst>
                                          <p:attrName>ppt_w</p:attrName>
                                        </p:attrNameLst>
                                      </p:cBhvr>
                                      <p:tavLst>
                                        <p:tav tm="0">
                                          <p:val>
                                            <p:strVal val="#ppt_w*0.05"/>
                                          </p:val>
                                        </p:tav>
                                        <p:tav tm="100000">
                                          <p:val>
                                            <p:strVal val="#ppt_w"/>
                                          </p:val>
                                        </p:tav>
                                      </p:tavLst>
                                    </p:anim>
                                    <p:anim calcmode="lin" valueType="num">
                                      <p:cBhvr>
                                        <p:cTn id="49" dur="500" fill="hold"/>
                                        <p:tgtEl>
                                          <p:spTgt spid="9">
                                            <p:graphicEl>
                                              <a:dgm id="{F78E7AF4-EA9B-4C9E-AD4D-BCEBF5BFE8B6}"/>
                                            </p:graphicEl>
                                          </p:spTgt>
                                        </p:tgtEl>
                                        <p:attrNameLst>
                                          <p:attrName>ppt_h</p:attrName>
                                        </p:attrNameLst>
                                      </p:cBhvr>
                                      <p:tavLst>
                                        <p:tav tm="0">
                                          <p:val>
                                            <p:strVal val="#ppt_h"/>
                                          </p:val>
                                        </p:tav>
                                        <p:tav tm="100000">
                                          <p:val>
                                            <p:strVal val="#ppt_h"/>
                                          </p:val>
                                        </p:tav>
                                      </p:tavLst>
                                    </p:anim>
                                    <p:anim calcmode="lin" valueType="num">
                                      <p:cBhvr>
                                        <p:cTn id="50" dur="500" fill="hold"/>
                                        <p:tgtEl>
                                          <p:spTgt spid="9">
                                            <p:graphicEl>
                                              <a:dgm id="{F78E7AF4-EA9B-4C9E-AD4D-BCEBF5BFE8B6}"/>
                                            </p:graphicEl>
                                          </p:spTgt>
                                        </p:tgtEl>
                                        <p:attrNameLst>
                                          <p:attrName>ppt_x</p:attrName>
                                        </p:attrNameLst>
                                      </p:cBhvr>
                                      <p:tavLst>
                                        <p:tav tm="0">
                                          <p:val>
                                            <p:strVal val="#ppt_x-.2"/>
                                          </p:val>
                                        </p:tav>
                                        <p:tav tm="100000">
                                          <p:val>
                                            <p:strVal val="#ppt_x"/>
                                          </p:val>
                                        </p:tav>
                                      </p:tavLst>
                                    </p:anim>
                                    <p:anim calcmode="lin" valueType="num">
                                      <p:cBhvr>
                                        <p:cTn id="51" dur="500" fill="hold"/>
                                        <p:tgtEl>
                                          <p:spTgt spid="9">
                                            <p:graphicEl>
                                              <a:dgm id="{F78E7AF4-EA9B-4C9E-AD4D-BCEBF5BFE8B6}"/>
                                            </p:graphicEl>
                                          </p:spTgt>
                                        </p:tgtEl>
                                        <p:attrNameLst>
                                          <p:attrName>ppt_y</p:attrName>
                                        </p:attrNameLst>
                                      </p:cBhvr>
                                      <p:tavLst>
                                        <p:tav tm="0">
                                          <p:val>
                                            <p:strVal val="#ppt_y"/>
                                          </p:val>
                                        </p:tav>
                                        <p:tav tm="100000">
                                          <p:val>
                                            <p:strVal val="#ppt_y"/>
                                          </p:val>
                                        </p:tav>
                                      </p:tavLst>
                                    </p:anim>
                                    <p:animEffect transition="in" filter="fade">
                                      <p:cBhvr>
                                        <p:cTn id="52" dur="500"/>
                                        <p:tgtEl>
                                          <p:spTgt spid="9">
                                            <p:graphicEl>
                                              <a:dgm id="{F78E7AF4-EA9B-4C9E-AD4D-BCEBF5BFE8B6}"/>
                                            </p:graphicEl>
                                          </p:spTgt>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9">
                                            <p:graphicEl>
                                              <a:dgm id="{FD7720C0-773E-48B7-BE4C-B831A6EE5363}"/>
                                            </p:graphicEl>
                                          </p:spTgt>
                                        </p:tgtEl>
                                        <p:attrNameLst>
                                          <p:attrName>style.visibility</p:attrName>
                                        </p:attrNameLst>
                                      </p:cBhvr>
                                      <p:to>
                                        <p:strVal val="visible"/>
                                      </p:to>
                                    </p:set>
                                    <p:anim calcmode="lin" valueType="num">
                                      <p:cBhvr>
                                        <p:cTn id="55" dur="500" fill="hold"/>
                                        <p:tgtEl>
                                          <p:spTgt spid="9">
                                            <p:graphicEl>
                                              <a:dgm id="{FD7720C0-773E-48B7-BE4C-B831A6EE5363}"/>
                                            </p:graphicEl>
                                          </p:spTgt>
                                        </p:tgtEl>
                                        <p:attrNameLst>
                                          <p:attrName>ppt_w</p:attrName>
                                        </p:attrNameLst>
                                      </p:cBhvr>
                                      <p:tavLst>
                                        <p:tav tm="0">
                                          <p:val>
                                            <p:strVal val="#ppt_w*0.05"/>
                                          </p:val>
                                        </p:tav>
                                        <p:tav tm="100000">
                                          <p:val>
                                            <p:strVal val="#ppt_w"/>
                                          </p:val>
                                        </p:tav>
                                      </p:tavLst>
                                    </p:anim>
                                    <p:anim calcmode="lin" valueType="num">
                                      <p:cBhvr>
                                        <p:cTn id="56" dur="500" fill="hold"/>
                                        <p:tgtEl>
                                          <p:spTgt spid="9">
                                            <p:graphicEl>
                                              <a:dgm id="{FD7720C0-773E-48B7-BE4C-B831A6EE5363}"/>
                                            </p:graphicEl>
                                          </p:spTgt>
                                        </p:tgtEl>
                                        <p:attrNameLst>
                                          <p:attrName>ppt_h</p:attrName>
                                        </p:attrNameLst>
                                      </p:cBhvr>
                                      <p:tavLst>
                                        <p:tav tm="0">
                                          <p:val>
                                            <p:strVal val="#ppt_h"/>
                                          </p:val>
                                        </p:tav>
                                        <p:tav tm="100000">
                                          <p:val>
                                            <p:strVal val="#ppt_h"/>
                                          </p:val>
                                        </p:tav>
                                      </p:tavLst>
                                    </p:anim>
                                    <p:anim calcmode="lin" valueType="num">
                                      <p:cBhvr>
                                        <p:cTn id="57" dur="500" fill="hold"/>
                                        <p:tgtEl>
                                          <p:spTgt spid="9">
                                            <p:graphicEl>
                                              <a:dgm id="{FD7720C0-773E-48B7-BE4C-B831A6EE5363}"/>
                                            </p:graphicEl>
                                          </p:spTgt>
                                        </p:tgtEl>
                                        <p:attrNameLst>
                                          <p:attrName>ppt_x</p:attrName>
                                        </p:attrNameLst>
                                      </p:cBhvr>
                                      <p:tavLst>
                                        <p:tav tm="0">
                                          <p:val>
                                            <p:strVal val="#ppt_x-.2"/>
                                          </p:val>
                                        </p:tav>
                                        <p:tav tm="100000">
                                          <p:val>
                                            <p:strVal val="#ppt_x"/>
                                          </p:val>
                                        </p:tav>
                                      </p:tavLst>
                                    </p:anim>
                                    <p:anim calcmode="lin" valueType="num">
                                      <p:cBhvr>
                                        <p:cTn id="58" dur="500" fill="hold"/>
                                        <p:tgtEl>
                                          <p:spTgt spid="9">
                                            <p:graphicEl>
                                              <a:dgm id="{FD7720C0-773E-48B7-BE4C-B831A6EE5363}"/>
                                            </p:graphicEl>
                                          </p:spTgt>
                                        </p:tgtEl>
                                        <p:attrNameLst>
                                          <p:attrName>ppt_y</p:attrName>
                                        </p:attrNameLst>
                                      </p:cBhvr>
                                      <p:tavLst>
                                        <p:tav tm="0">
                                          <p:val>
                                            <p:strVal val="#ppt_y"/>
                                          </p:val>
                                        </p:tav>
                                        <p:tav tm="100000">
                                          <p:val>
                                            <p:strVal val="#ppt_y"/>
                                          </p:val>
                                        </p:tav>
                                      </p:tavLst>
                                    </p:anim>
                                    <p:animEffect transition="in" filter="fade">
                                      <p:cBhvr>
                                        <p:cTn id="59" dur="500"/>
                                        <p:tgtEl>
                                          <p:spTgt spid="9">
                                            <p:graphicEl>
                                              <a:dgm id="{FD7720C0-773E-48B7-BE4C-B831A6EE53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normAutofit/>
          </a:bodyPr>
          <a:lstStyle/>
          <a:p>
            <a:pPr eaLnBrk="1" hangingPunct="1">
              <a:defRPr/>
            </a:pPr>
            <a:r>
              <a:rPr lang="ar-SA" b="1" dirty="0" smtClean="0">
                <a:solidFill>
                  <a:schemeClr val="tx2">
                    <a:lumMod val="75000"/>
                  </a:schemeClr>
                </a:solidFill>
                <a:effectLst>
                  <a:outerShdw blurRad="38100" dist="38100" dir="2700000" algn="tl">
                    <a:srgbClr val="000000">
                      <a:alpha val="43137"/>
                    </a:srgbClr>
                  </a:outerShdw>
                </a:effectLst>
                <a:sym typeface="Wingdings 2"/>
              </a:rPr>
              <a:t></a:t>
            </a:r>
            <a:r>
              <a:rPr lang="ar-SA" b="1" dirty="0" smtClean="0">
                <a:solidFill>
                  <a:schemeClr val="tx2">
                    <a:lumMod val="75000"/>
                  </a:schemeClr>
                </a:solidFill>
                <a:effectLst>
                  <a:outerShdw blurRad="38100" dist="38100" dir="2700000" algn="tl">
                    <a:srgbClr val="000000">
                      <a:alpha val="43137"/>
                    </a:srgbClr>
                  </a:outerShdw>
                </a:effectLst>
              </a:rPr>
              <a:t>لماذا ندرس السلوك التنظيمي ؟</a:t>
            </a:r>
            <a:r>
              <a:rPr lang="ar-SA" b="1" dirty="0" smtClean="0">
                <a:solidFill>
                  <a:schemeClr val="tx2">
                    <a:lumMod val="75000"/>
                  </a:schemeClr>
                </a:solidFill>
                <a:effectLst>
                  <a:outerShdw blurRad="38100" dist="38100" dir="2700000" algn="tl">
                    <a:srgbClr val="000000">
                      <a:alpha val="43137"/>
                    </a:srgbClr>
                  </a:outerShdw>
                </a:effectLst>
                <a:sym typeface="Wingdings 2"/>
              </a:rPr>
              <a:t></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85720" y="1000109"/>
            <a:ext cx="8572560" cy="5643580"/>
          </a:xfrm>
        </p:spPr>
        <p:txBody>
          <a:bodyPr>
            <a:normAutofit fontScale="70000" lnSpcReduction="20000"/>
          </a:bodyPr>
          <a:lstStyle/>
          <a:p>
            <a:pPr eaLnBrk="1" hangingPunct="1">
              <a:lnSpc>
                <a:spcPct val="120000"/>
              </a:lnSpc>
              <a:defRPr/>
            </a:pPr>
            <a:r>
              <a:rPr lang="ar-SA" sz="3900" b="1" dirty="0" smtClean="0">
                <a:solidFill>
                  <a:schemeClr val="tx2">
                    <a:lumMod val="75000"/>
                  </a:schemeClr>
                </a:solidFill>
                <a:effectLst>
                  <a:outerShdw blurRad="38100" dist="38100" dir="2700000" algn="tl">
                    <a:srgbClr val="000000">
                      <a:alpha val="43137"/>
                    </a:srgbClr>
                  </a:outerShdw>
                </a:effectLst>
              </a:rPr>
              <a:t>كبر حجم المنظمات وضخامة أعداد العاملين وتعقد مشكلاتها المالية والتنظيمية والفنية  أدى إلى ظهور العديد من المشكلات الإنسانية .</a:t>
            </a:r>
          </a:p>
          <a:p>
            <a:pPr>
              <a:lnSpc>
                <a:spcPct val="120000"/>
              </a:lnSpc>
              <a:defRPr/>
            </a:pPr>
            <a:r>
              <a:rPr lang="ar-SA" sz="3800" b="1" dirty="0" smtClean="0">
                <a:solidFill>
                  <a:schemeClr val="tx2">
                    <a:lumMod val="75000"/>
                  </a:schemeClr>
                </a:solidFill>
                <a:effectLst>
                  <a:outerShdw blurRad="38100" dist="38100" dir="2700000" algn="tl">
                    <a:srgbClr val="000000">
                      <a:alpha val="43137"/>
                    </a:srgbClr>
                  </a:outerShdw>
                </a:effectLst>
              </a:rPr>
              <a:t>الوصول  لفهم أعمق لعملية الاتصال والمفاوضات وحل النزاعات في اللجان ومجالس </a:t>
            </a:r>
            <a:r>
              <a:rPr lang="ar-SA" sz="3800" b="1" dirty="0" err="1" smtClean="0">
                <a:solidFill>
                  <a:schemeClr val="tx2">
                    <a:lumMod val="75000"/>
                  </a:schemeClr>
                </a:solidFill>
                <a:effectLst>
                  <a:outerShdw blurRad="38100" dist="38100" dir="2700000" algn="tl">
                    <a:srgbClr val="000000">
                      <a:alpha val="43137"/>
                    </a:srgbClr>
                  </a:outerShdw>
                </a:effectLst>
              </a:rPr>
              <a:t>الإداره</a:t>
            </a:r>
            <a:r>
              <a:rPr lang="ar-SA" sz="3800" b="1" dirty="0" smtClean="0">
                <a:solidFill>
                  <a:schemeClr val="tx2">
                    <a:lumMod val="75000"/>
                  </a:schemeClr>
                </a:solidFill>
                <a:effectLst>
                  <a:outerShdw blurRad="38100" dist="38100" dir="2700000" algn="tl">
                    <a:srgbClr val="000000">
                      <a:alpha val="43137"/>
                    </a:srgbClr>
                  </a:outerShdw>
                </a:effectLst>
              </a:rPr>
              <a:t> التي فرضتها التقنية الحديثة  .</a:t>
            </a:r>
          </a:p>
          <a:p>
            <a:pPr eaLnBrk="1" hangingPunct="1">
              <a:lnSpc>
                <a:spcPct val="120000"/>
              </a:lnSpc>
              <a:defRPr/>
            </a:pPr>
            <a:r>
              <a:rPr lang="ar-SA" sz="3900" b="1" dirty="0" smtClean="0">
                <a:solidFill>
                  <a:schemeClr val="tx2">
                    <a:lumMod val="75000"/>
                  </a:schemeClr>
                </a:solidFill>
                <a:effectLst>
                  <a:outerShdw blurRad="38100" dist="38100" dir="2700000" algn="tl">
                    <a:srgbClr val="000000">
                      <a:alpha val="43137"/>
                    </a:srgbClr>
                  </a:outerShdw>
                </a:effectLst>
              </a:rPr>
              <a:t>الحاجة للوصول لفهم أعمق لرغبات واحتياجات المتعاملين وكيفية التعامل معهم .</a:t>
            </a:r>
          </a:p>
          <a:p>
            <a:pPr eaLnBrk="1" hangingPunct="1">
              <a:lnSpc>
                <a:spcPct val="120000"/>
              </a:lnSpc>
              <a:defRPr/>
            </a:pPr>
            <a:r>
              <a:rPr lang="ar-SA" sz="3900" b="1" dirty="0" smtClean="0">
                <a:solidFill>
                  <a:schemeClr val="tx2">
                    <a:lumMod val="75000"/>
                  </a:schemeClr>
                </a:solidFill>
                <a:effectLst>
                  <a:outerShdw blurRad="38100" dist="38100" dir="2700000" algn="tl">
                    <a:srgbClr val="000000">
                      <a:alpha val="43137"/>
                    </a:srgbClr>
                  </a:outerShdw>
                </a:effectLst>
              </a:rPr>
              <a:t>الشخصية الإنسانية تختلف من شخص لآخر ، لذا لابد من وجود </a:t>
            </a:r>
            <a:r>
              <a:rPr lang="ar-SA" sz="3900" b="1" dirty="0" err="1" smtClean="0">
                <a:solidFill>
                  <a:schemeClr val="tx2">
                    <a:lumMod val="75000"/>
                  </a:schemeClr>
                </a:solidFill>
                <a:effectLst>
                  <a:outerShdw blurRad="38100" dist="38100" dir="2700000" algn="tl">
                    <a:srgbClr val="000000">
                      <a:alpha val="43137"/>
                    </a:srgbClr>
                  </a:outerShdw>
                </a:effectLst>
              </a:rPr>
              <a:t>الاسلوب</a:t>
            </a:r>
            <a:r>
              <a:rPr lang="ar-SA" sz="3900" b="1" dirty="0" smtClean="0">
                <a:solidFill>
                  <a:schemeClr val="tx2">
                    <a:lumMod val="75000"/>
                  </a:schemeClr>
                </a:solidFill>
                <a:effectLst>
                  <a:outerShdw blurRad="38100" dist="38100" dir="2700000" algn="tl">
                    <a:srgbClr val="000000">
                      <a:alpha val="43137"/>
                    </a:srgbClr>
                  </a:outerShdw>
                </a:effectLst>
              </a:rPr>
              <a:t> العلمي الذي يساهم في فهمها .</a:t>
            </a:r>
          </a:p>
          <a:p>
            <a:pPr eaLnBrk="1" hangingPunct="1">
              <a:lnSpc>
                <a:spcPct val="120000"/>
              </a:lnSpc>
              <a:defRPr/>
            </a:pPr>
            <a:r>
              <a:rPr lang="ar-SA" sz="3900" b="1" dirty="0" smtClean="0">
                <a:solidFill>
                  <a:schemeClr val="tx2">
                    <a:lumMod val="75000"/>
                  </a:schemeClr>
                </a:solidFill>
                <a:effectLst>
                  <a:outerShdw blurRad="38100" dist="38100" dir="2700000" algn="tl">
                    <a:srgbClr val="000000">
                      <a:alpha val="43137"/>
                    </a:srgbClr>
                  </a:outerShdw>
                </a:effectLst>
              </a:rPr>
              <a:t>الإلمام بعلوم السلوك يساعد على حماية النفس البشرية من القلق والإحباط الذي يحدث في حالة الفشل في التكيف مع البيئة .</a:t>
            </a:r>
          </a:p>
          <a:p>
            <a:pPr eaLnBrk="1" hangingPunct="1">
              <a:lnSpc>
                <a:spcPct val="120000"/>
              </a:lnSpc>
              <a:defRPr/>
            </a:pPr>
            <a:r>
              <a:rPr lang="ar-SA" sz="3900" b="1" dirty="0" smtClean="0">
                <a:solidFill>
                  <a:schemeClr val="tx2">
                    <a:lumMod val="75000"/>
                  </a:schemeClr>
                </a:solidFill>
                <a:effectLst>
                  <a:outerShdw blurRad="38100" dist="38100" dir="2700000" algn="tl">
                    <a:srgbClr val="000000">
                      <a:alpha val="43137"/>
                    </a:srgbClr>
                  </a:outerShdw>
                </a:effectLst>
              </a:rPr>
              <a:t>دراسة السلوك توفر على القياديين فرصة بث روح الفريق وتقبل التغيير والتعاون </a:t>
            </a:r>
            <a:r>
              <a:rPr lang="ar-SA" sz="3900" b="1" dirty="0" err="1" smtClean="0">
                <a:solidFill>
                  <a:schemeClr val="tx2">
                    <a:lumMod val="75000"/>
                  </a:schemeClr>
                </a:solidFill>
                <a:effectLst>
                  <a:outerShdw blurRad="38100" dist="38100" dir="2700000" algn="tl">
                    <a:srgbClr val="000000">
                      <a:alpha val="43137"/>
                    </a:srgbClr>
                  </a:outerShdw>
                </a:effectLst>
              </a:rPr>
              <a:t>الإختياري</a:t>
            </a:r>
            <a:r>
              <a:rPr lang="ar-SA" sz="3900" b="1" dirty="0" smtClean="0">
                <a:solidFill>
                  <a:schemeClr val="tx2">
                    <a:lumMod val="75000"/>
                  </a:schemeClr>
                </a:solidFill>
                <a:effectLst>
                  <a:outerShdw blurRad="38100" dist="38100" dir="2700000" algn="tl">
                    <a:srgbClr val="000000">
                      <a:alpha val="43137"/>
                    </a:srgbClr>
                  </a:outerShdw>
                </a:effectLst>
              </a:rPr>
              <a:t> والإبداع .</a:t>
            </a:r>
          </a:p>
          <a:p>
            <a:pPr eaLnBrk="1" hangingPunct="1">
              <a:lnSpc>
                <a:spcPct val="170000"/>
              </a:lnSpc>
              <a:defRPr/>
            </a:pPr>
            <a:endParaRPr lang="ar-SA" sz="3900" b="1" dirty="0" smtClean="0">
              <a:solidFill>
                <a:srgbClr val="00B0F0"/>
              </a:solidFill>
              <a:effectLst>
                <a:outerShdw blurRad="38100" dist="38100" dir="2700000" algn="tl">
                  <a:srgbClr val="000000">
                    <a:alpha val="43137"/>
                  </a:srgbClr>
                </a:outerShdw>
              </a:effectLst>
            </a:endParaRPr>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p:cTn id="72"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3"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4"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5"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6"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7"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8"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9" dur="2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53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5300" b="1" dirty="0" smtClean="0">
                <a:solidFill>
                  <a:schemeClr val="tx2">
                    <a:lumMod val="75000"/>
                  </a:schemeClr>
                </a:solidFill>
              </a:rPr>
              <a:t>مقياس </a:t>
            </a:r>
            <a:r>
              <a:rPr lang="ar-SA" sz="5300" b="1" dirty="0" err="1" smtClean="0">
                <a:solidFill>
                  <a:schemeClr val="tx2">
                    <a:lumMod val="75000"/>
                  </a:schemeClr>
                </a:solidFill>
              </a:rPr>
              <a:t>ليكرت</a:t>
            </a:r>
            <a:r>
              <a:rPr lang="ar-SA" sz="5300" b="1" dirty="0" smtClean="0">
                <a:solidFill>
                  <a:schemeClr val="tx2">
                    <a:lumMod val="75000"/>
                  </a:schemeClr>
                </a:solidFill>
              </a:rPr>
              <a:t> </a:t>
            </a:r>
            <a:r>
              <a:rPr lang="en-US" sz="53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a:t>
            </a:r>
            <a:r>
              <a:rPr lang="en-US" sz="49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r>
            <a:br>
              <a:rPr lang="en-US" sz="49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br>
            <a:endParaRPr lang="ar-SA" sz="3100" dirty="0">
              <a:solidFill>
                <a:schemeClr val="tx2">
                  <a:lumMod val="75000"/>
                </a:schemeClr>
              </a:solidFill>
            </a:endParaRPr>
          </a:p>
        </p:txBody>
      </p:sp>
      <p:graphicFrame>
        <p:nvGraphicFramePr>
          <p:cNvPr id="9" name="عنصر نائب للمحتوى 8"/>
          <p:cNvGraphicFramePr>
            <a:graphicFrameLocks noGrp="1"/>
          </p:cNvGraphicFramePr>
          <p:nvPr>
            <p:ph idx="1"/>
          </p:nvPr>
        </p:nvGraphicFramePr>
        <p:xfrm>
          <a:off x="457200" y="1600200"/>
          <a:ext cx="8258204" cy="497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
                                            <p:graphicEl>
                                              <a:dgm id="{9CDCC727-5F82-409F-A6F2-66561E8F3100}"/>
                                            </p:graphicEl>
                                          </p:spTgt>
                                        </p:tgtEl>
                                        <p:attrNameLst>
                                          <p:attrName>style.visibility</p:attrName>
                                        </p:attrNameLst>
                                      </p:cBhvr>
                                      <p:to>
                                        <p:strVal val="visible"/>
                                      </p:to>
                                    </p:set>
                                    <p:anim calcmode="lin" valueType="num">
                                      <p:cBhvr>
                                        <p:cTn id="16" dur="500" fill="hold"/>
                                        <p:tgtEl>
                                          <p:spTgt spid="9">
                                            <p:graphicEl>
                                              <a:dgm id="{9CDCC727-5F82-409F-A6F2-66561E8F3100}"/>
                                            </p:graphicEl>
                                          </p:spTgt>
                                        </p:tgtEl>
                                        <p:attrNameLst>
                                          <p:attrName>ppt_w</p:attrName>
                                        </p:attrNameLst>
                                      </p:cBhvr>
                                      <p:tavLst>
                                        <p:tav tm="0">
                                          <p:val>
                                            <p:strVal val="#ppt_w*0.05"/>
                                          </p:val>
                                        </p:tav>
                                        <p:tav tm="100000">
                                          <p:val>
                                            <p:strVal val="#ppt_w"/>
                                          </p:val>
                                        </p:tav>
                                      </p:tavLst>
                                    </p:anim>
                                    <p:anim calcmode="lin" valueType="num">
                                      <p:cBhvr>
                                        <p:cTn id="17" dur="500" fill="hold"/>
                                        <p:tgtEl>
                                          <p:spTgt spid="9">
                                            <p:graphicEl>
                                              <a:dgm id="{9CDCC727-5F82-409F-A6F2-66561E8F3100}"/>
                                            </p:graphicEl>
                                          </p:spTgt>
                                        </p:tgtEl>
                                        <p:attrNameLst>
                                          <p:attrName>ppt_h</p:attrName>
                                        </p:attrNameLst>
                                      </p:cBhvr>
                                      <p:tavLst>
                                        <p:tav tm="0">
                                          <p:val>
                                            <p:strVal val="#ppt_h"/>
                                          </p:val>
                                        </p:tav>
                                        <p:tav tm="100000">
                                          <p:val>
                                            <p:strVal val="#ppt_h"/>
                                          </p:val>
                                        </p:tav>
                                      </p:tavLst>
                                    </p:anim>
                                    <p:anim calcmode="lin" valueType="num">
                                      <p:cBhvr>
                                        <p:cTn id="18" dur="500" fill="hold"/>
                                        <p:tgtEl>
                                          <p:spTgt spid="9">
                                            <p:graphicEl>
                                              <a:dgm id="{9CDCC727-5F82-409F-A6F2-66561E8F3100}"/>
                                            </p:graphicEl>
                                          </p:spTgt>
                                        </p:tgtEl>
                                        <p:attrNameLst>
                                          <p:attrName>ppt_x</p:attrName>
                                        </p:attrNameLst>
                                      </p:cBhvr>
                                      <p:tavLst>
                                        <p:tav tm="0">
                                          <p:val>
                                            <p:strVal val="#ppt_x-.2"/>
                                          </p:val>
                                        </p:tav>
                                        <p:tav tm="100000">
                                          <p:val>
                                            <p:strVal val="#ppt_x"/>
                                          </p:val>
                                        </p:tav>
                                      </p:tavLst>
                                    </p:anim>
                                    <p:anim calcmode="lin" valueType="num">
                                      <p:cBhvr>
                                        <p:cTn id="19" dur="500" fill="hold"/>
                                        <p:tgtEl>
                                          <p:spTgt spid="9">
                                            <p:graphicEl>
                                              <a:dgm id="{9CDCC727-5F82-409F-A6F2-66561E8F3100}"/>
                                            </p:graphicEl>
                                          </p:spTgt>
                                        </p:tgtEl>
                                        <p:attrNameLst>
                                          <p:attrName>ppt_y</p:attrName>
                                        </p:attrNameLst>
                                      </p:cBhvr>
                                      <p:tavLst>
                                        <p:tav tm="0">
                                          <p:val>
                                            <p:strVal val="#ppt_y"/>
                                          </p:val>
                                        </p:tav>
                                        <p:tav tm="100000">
                                          <p:val>
                                            <p:strVal val="#ppt_y"/>
                                          </p:val>
                                        </p:tav>
                                      </p:tavLst>
                                    </p:anim>
                                    <p:animEffect transition="in" filter="fade">
                                      <p:cBhvr>
                                        <p:cTn id="20" dur="500"/>
                                        <p:tgtEl>
                                          <p:spTgt spid="9">
                                            <p:graphicEl>
                                              <a:dgm id="{9CDCC727-5F82-409F-A6F2-66561E8F3100}"/>
                                            </p:graphic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
                                            <p:graphicEl>
                                              <a:dgm id="{5E1F9BF8-829D-4055-92F0-8997D5461F10}"/>
                                            </p:graphicEl>
                                          </p:spTgt>
                                        </p:tgtEl>
                                        <p:attrNameLst>
                                          <p:attrName>style.visibility</p:attrName>
                                        </p:attrNameLst>
                                      </p:cBhvr>
                                      <p:to>
                                        <p:strVal val="visible"/>
                                      </p:to>
                                    </p:set>
                                    <p:anim calcmode="lin" valueType="num">
                                      <p:cBhvr>
                                        <p:cTn id="23" dur="500" fill="hold"/>
                                        <p:tgtEl>
                                          <p:spTgt spid="9">
                                            <p:graphicEl>
                                              <a:dgm id="{5E1F9BF8-829D-4055-92F0-8997D5461F10}"/>
                                            </p:graphicEl>
                                          </p:spTgt>
                                        </p:tgtEl>
                                        <p:attrNameLst>
                                          <p:attrName>ppt_w</p:attrName>
                                        </p:attrNameLst>
                                      </p:cBhvr>
                                      <p:tavLst>
                                        <p:tav tm="0">
                                          <p:val>
                                            <p:strVal val="#ppt_w*0.05"/>
                                          </p:val>
                                        </p:tav>
                                        <p:tav tm="100000">
                                          <p:val>
                                            <p:strVal val="#ppt_w"/>
                                          </p:val>
                                        </p:tav>
                                      </p:tavLst>
                                    </p:anim>
                                    <p:anim calcmode="lin" valueType="num">
                                      <p:cBhvr>
                                        <p:cTn id="24" dur="500" fill="hold"/>
                                        <p:tgtEl>
                                          <p:spTgt spid="9">
                                            <p:graphicEl>
                                              <a:dgm id="{5E1F9BF8-829D-4055-92F0-8997D5461F10}"/>
                                            </p:graphicEl>
                                          </p:spTgt>
                                        </p:tgtEl>
                                        <p:attrNameLst>
                                          <p:attrName>ppt_h</p:attrName>
                                        </p:attrNameLst>
                                      </p:cBhvr>
                                      <p:tavLst>
                                        <p:tav tm="0">
                                          <p:val>
                                            <p:strVal val="#ppt_h"/>
                                          </p:val>
                                        </p:tav>
                                        <p:tav tm="100000">
                                          <p:val>
                                            <p:strVal val="#ppt_h"/>
                                          </p:val>
                                        </p:tav>
                                      </p:tavLst>
                                    </p:anim>
                                    <p:anim calcmode="lin" valueType="num">
                                      <p:cBhvr>
                                        <p:cTn id="25" dur="500" fill="hold"/>
                                        <p:tgtEl>
                                          <p:spTgt spid="9">
                                            <p:graphicEl>
                                              <a:dgm id="{5E1F9BF8-829D-4055-92F0-8997D5461F10}"/>
                                            </p:graphicEl>
                                          </p:spTgt>
                                        </p:tgtEl>
                                        <p:attrNameLst>
                                          <p:attrName>ppt_x</p:attrName>
                                        </p:attrNameLst>
                                      </p:cBhvr>
                                      <p:tavLst>
                                        <p:tav tm="0">
                                          <p:val>
                                            <p:strVal val="#ppt_x-.2"/>
                                          </p:val>
                                        </p:tav>
                                        <p:tav tm="100000">
                                          <p:val>
                                            <p:strVal val="#ppt_x"/>
                                          </p:val>
                                        </p:tav>
                                      </p:tavLst>
                                    </p:anim>
                                    <p:anim calcmode="lin" valueType="num">
                                      <p:cBhvr>
                                        <p:cTn id="26" dur="500" fill="hold"/>
                                        <p:tgtEl>
                                          <p:spTgt spid="9">
                                            <p:graphicEl>
                                              <a:dgm id="{5E1F9BF8-829D-4055-92F0-8997D5461F10}"/>
                                            </p:graphicEl>
                                          </p:spTgt>
                                        </p:tgtEl>
                                        <p:attrNameLst>
                                          <p:attrName>ppt_y</p:attrName>
                                        </p:attrNameLst>
                                      </p:cBhvr>
                                      <p:tavLst>
                                        <p:tav tm="0">
                                          <p:val>
                                            <p:strVal val="#ppt_y"/>
                                          </p:val>
                                        </p:tav>
                                        <p:tav tm="100000">
                                          <p:val>
                                            <p:strVal val="#ppt_y"/>
                                          </p:val>
                                        </p:tav>
                                      </p:tavLst>
                                    </p:anim>
                                    <p:animEffect transition="in" filter="fade">
                                      <p:cBhvr>
                                        <p:cTn id="27" dur="500"/>
                                        <p:tgtEl>
                                          <p:spTgt spid="9">
                                            <p:graphicEl>
                                              <a:dgm id="{5E1F9BF8-829D-4055-92F0-8997D5461F1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9">
                                            <p:graphicEl>
                                              <a:dgm id="{D395817B-5D2D-4A4F-906F-FDAEF031D0EB}"/>
                                            </p:graphicEl>
                                          </p:spTgt>
                                        </p:tgtEl>
                                        <p:attrNameLst>
                                          <p:attrName>style.visibility</p:attrName>
                                        </p:attrNameLst>
                                      </p:cBhvr>
                                      <p:to>
                                        <p:strVal val="visible"/>
                                      </p:to>
                                    </p:set>
                                    <p:anim calcmode="lin" valueType="num">
                                      <p:cBhvr>
                                        <p:cTn id="32" dur="500" fill="hold"/>
                                        <p:tgtEl>
                                          <p:spTgt spid="9">
                                            <p:graphicEl>
                                              <a:dgm id="{D395817B-5D2D-4A4F-906F-FDAEF031D0EB}"/>
                                            </p:graphicEl>
                                          </p:spTgt>
                                        </p:tgtEl>
                                        <p:attrNameLst>
                                          <p:attrName>ppt_w</p:attrName>
                                        </p:attrNameLst>
                                      </p:cBhvr>
                                      <p:tavLst>
                                        <p:tav tm="0">
                                          <p:val>
                                            <p:strVal val="#ppt_w*0.05"/>
                                          </p:val>
                                        </p:tav>
                                        <p:tav tm="100000">
                                          <p:val>
                                            <p:strVal val="#ppt_w"/>
                                          </p:val>
                                        </p:tav>
                                      </p:tavLst>
                                    </p:anim>
                                    <p:anim calcmode="lin" valueType="num">
                                      <p:cBhvr>
                                        <p:cTn id="33" dur="500" fill="hold"/>
                                        <p:tgtEl>
                                          <p:spTgt spid="9">
                                            <p:graphicEl>
                                              <a:dgm id="{D395817B-5D2D-4A4F-906F-FDAEF031D0EB}"/>
                                            </p:graphicEl>
                                          </p:spTgt>
                                        </p:tgtEl>
                                        <p:attrNameLst>
                                          <p:attrName>ppt_h</p:attrName>
                                        </p:attrNameLst>
                                      </p:cBhvr>
                                      <p:tavLst>
                                        <p:tav tm="0">
                                          <p:val>
                                            <p:strVal val="#ppt_h"/>
                                          </p:val>
                                        </p:tav>
                                        <p:tav tm="100000">
                                          <p:val>
                                            <p:strVal val="#ppt_h"/>
                                          </p:val>
                                        </p:tav>
                                      </p:tavLst>
                                    </p:anim>
                                    <p:anim calcmode="lin" valueType="num">
                                      <p:cBhvr>
                                        <p:cTn id="34" dur="500" fill="hold"/>
                                        <p:tgtEl>
                                          <p:spTgt spid="9">
                                            <p:graphicEl>
                                              <a:dgm id="{D395817B-5D2D-4A4F-906F-FDAEF031D0EB}"/>
                                            </p:graphicEl>
                                          </p:spTgt>
                                        </p:tgtEl>
                                        <p:attrNameLst>
                                          <p:attrName>ppt_x</p:attrName>
                                        </p:attrNameLst>
                                      </p:cBhvr>
                                      <p:tavLst>
                                        <p:tav tm="0">
                                          <p:val>
                                            <p:strVal val="#ppt_x-.2"/>
                                          </p:val>
                                        </p:tav>
                                        <p:tav tm="100000">
                                          <p:val>
                                            <p:strVal val="#ppt_x"/>
                                          </p:val>
                                        </p:tav>
                                      </p:tavLst>
                                    </p:anim>
                                    <p:anim calcmode="lin" valueType="num">
                                      <p:cBhvr>
                                        <p:cTn id="35" dur="500" fill="hold"/>
                                        <p:tgtEl>
                                          <p:spTgt spid="9">
                                            <p:graphicEl>
                                              <a:dgm id="{D395817B-5D2D-4A4F-906F-FDAEF031D0EB}"/>
                                            </p:graphicEl>
                                          </p:spTgt>
                                        </p:tgtEl>
                                        <p:attrNameLst>
                                          <p:attrName>ppt_y</p:attrName>
                                        </p:attrNameLst>
                                      </p:cBhvr>
                                      <p:tavLst>
                                        <p:tav tm="0">
                                          <p:val>
                                            <p:strVal val="#ppt_y"/>
                                          </p:val>
                                        </p:tav>
                                        <p:tav tm="100000">
                                          <p:val>
                                            <p:strVal val="#ppt_y"/>
                                          </p:val>
                                        </p:tav>
                                      </p:tavLst>
                                    </p:anim>
                                    <p:animEffect transition="in" filter="fade">
                                      <p:cBhvr>
                                        <p:cTn id="36" dur="500"/>
                                        <p:tgtEl>
                                          <p:spTgt spid="9">
                                            <p:graphicEl>
                                              <a:dgm id="{D395817B-5D2D-4A4F-906F-FDAEF031D0EB}"/>
                                            </p:graphic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9">
                                            <p:graphicEl>
                                              <a:dgm id="{22648A2E-E225-46A4-8F54-783C09B7335F}"/>
                                            </p:graphicEl>
                                          </p:spTgt>
                                        </p:tgtEl>
                                        <p:attrNameLst>
                                          <p:attrName>style.visibility</p:attrName>
                                        </p:attrNameLst>
                                      </p:cBhvr>
                                      <p:to>
                                        <p:strVal val="visible"/>
                                      </p:to>
                                    </p:set>
                                    <p:anim calcmode="lin" valueType="num">
                                      <p:cBhvr>
                                        <p:cTn id="39" dur="500" fill="hold"/>
                                        <p:tgtEl>
                                          <p:spTgt spid="9">
                                            <p:graphicEl>
                                              <a:dgm id="{22648A2E-E225-46A4-8F54-783C09B7335F}"/>
                                            </p:graphicEl>
                                          </p:spTgt>
                                        </p:tgtEl>
                                        <p:attrNameLst>
                                          <p:attrName>ppt_w</p:attrName>
                                        </p:attrNameLst>
                                      </p:cBhvr>
                                      <p:tavLst>
                                        <p:tav tm="0">
                                          <p:val>
                                            <p:strVal val="#ppt_w*0.05"/>
                                          </p:val>
                                        </p:tav>
                                        <p:tav tm="100000">
                                          <p:val>
                                            <p:strVal val="#ppt_w"/>
                                          </p:val>
                                        </p:tav>
                                      </p:tavLst>
                                    </p:anim>
                                    <p:anim calcmode="lin" valueType="num">
                                      <p:cBhvr>
                                        <p:cTn id="40" dur="500" fill="hold"/>
                                        <p:tgtEl>
                                          <p:spTgt spid="9">
                                            <p:graphicEl>
                                              <a:dgm id="{22648A2E-E225-46A4-8F54-783C09B7335F}"/>
                                            </p:graphicEl>
                                          </p:spTgt>
                                        </p:tgtEl>
                                        <p:attrNameLst>
                                          <p:attrName>ppt_h</p:attrName>
                                        </p:attrNameLst>
                                      </p:cBhvr>
                                      <p:tavLst>
                                        <p:tav tm="0">
                                          <p:val>
                                            <p:strVal val="#ppt_h"/>
                                          </p:val>
                                        </p:tav>
                                        <p:tav tm="100000">
                                          <p:val>
                                            <p:strVal val="#ppt_h"/>
                                          </p:val>
                                        </p:tav>
                                      </p:tavLst>
                                    </p:anim>
                                    <p:anim calcmode="lin" valueType="num">
                                      <p:cBhvr>
                                        <p:cTn id="41" dur="500" fill="hold"/>
                                        <p:tgtEl>
                                          <p:spTgt spid="9">
                                            <p:graphicEl>
                                              <a:dgm id="{22648A2E-E225-46A4-8F54-783C09B7335F}"/>
                                            </p:graphicEl>
                                          </p:spTgt>
                                        </p:tgtEl>
                                        <p:attrNameLst>
                                          <p:attrName>ppt_x</p:attrName>
                                        </p:attrNameLst>
                                      </p:cBhvr>
                                      <p:tavLst>
                                        <p:tav tm="0">
                                          <p:val>
                                            <p:strVal val="#ppt_x-.2"/>
                                          </p:val>
                                        </p:tav>
                                        <p:tav tm="100000">
                                          <p:val>
                                            <p:strVal val="#ppt_x"/>
                                          </p:val>
                                        </p:tav>
                                      </p:tavLst>
                                    </p:anim>
                                    <p:anim calcmode="lin" valueType="num">
                                      <p:cBhvr>
                                        <p:cTn id="42" dur="500" fill="hold"/>
                                        <p:tgtEl>
                                          <p:spTgt spid="9">
                                            <p:graphicEl>
                                              <a:dgm id="{22648A2E-E225-46A4-8F54-783C09B7335F}"/>
                                            </p:graphicEl>
                                          </p:spTgt>
                                        </p:tgtEl>
                                        <p:attrNameLst>
                                          <p:attrName>ppt_y</p:attrName>
                                        </p:attrNameLst>
                                      </p:cBhvr>
                                      <p:tavLst>
                                        <p:tav tm="0">
                                          <p:val>
                                            <p:strVal val="#ppt_y"/>
                                          </p:val>
                                        </p:tav>
                                        <p:tav tm="100000">
                                          <p:val>
                                            <p:strVal val="#ppt_y"/>
                                          </p:val>
                                        </p:tav>
                                      </p:tavLst>
                                    </p:anim>
                                    <p:animEffect transition="in" filter="fade">
                                      <p:cBhvr>
                                        <p:cTn id="43" dur="500"/>
                                        <p:tgtEl>
                                          <p:spTgt spid="9">
                                            <p:graphicEl>
                                              <a:dgm id="{22648A2E-E225-46A4-8F54-783C09B7335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graphicEl>
                                              <a:dgm id="{F78E7AF4-EA9B-4C9E-AD4D-BCEBF5BFE8B6}"/>
                                            </p:graphicEl>
                                          </p:spTgt>
                                        </p:tgtEl>
                                        <p:attrNameLst>
                                          <p:attrName>style.visibility</p:attrName>
                                        </p:attrNameLst>
                                      </p:cBhvr>
                                      <p:to>
                                        <p:strVal val="visible"/>
                                      </p:to>
                                    </p:set>
                                    <p:anim calcmode="lin" valueType="num">
                                      <p:cBhvr>
                                        <p:cTn id="48" dur="500" fill="hold"/>
                                        <p:tgtEl>
                                          <p:spTgt spid="9">
                                            <p:graphicEl>
                                              <a:dgm id="{F78E7AF4-EA9B-4C9E-AD4D-BCEBF5BFE8B6}"/>
                                            </p:graphicEl>
                                          </p:spTgt>
                                        </p:tgtEl>
                                        <p:attrNameLst>
                                          <p:attrName>ppt_w</p:attrName>
                                        </p:attrNameLst>
                                      </p:cBhvr>
                                      <p:tavLst>
                                        <p:tav tm="0">
                                          <p:val>
                                            <p:strVal val="#ppt_w*0.05"/>
                                          </p:val>
                                        </p:tav>
                                        <p:tav tm="100000">
                                          <p:val>
                                            <p:strVal val="#ppt_w"/>
                                          </p:val>
                                        </p:tav>
                                      </p:tavLst>
                                    </p:anim>
                                    <p:anim calcmode="lin" valueType="num">
                                      <p:cBhvr>
                                        <p:cTn id="49" dur="500" fill="hold"/>
                                        <p:tgtEl>
                                          <p:spTgt spid="9">
                                            <p:graphicEl>
                                              <a:dgm id="{F78E7AF4-EA9B-4C9E-AD4D-BCEBF5BFE8B6}"/>
                                            </p:graphicEl>
                                          </p:spTgt>
                                        </p:tgtEl>
                                        <p:attrNameLst>
                                          <p:attrName>ppt_h</p:attrName>
                                        </p:attrNameLst>
                                      </p:cBhvr>
                                      <p:tavLst>
                                        <p:tav tm="0">
                                          <p:val>
                                            <p:strVal val="#ppt_h"/>
                                          </p:val>
                                        </p:tav>
                                        <p:tav tm="100000">
                                          <p:val>
                                            <p:strVal val="#ppt_h"/>
                                          </p:val>
                                        </p:tav>
                                      </p:tavLst>
                                    </p:anim>
                                    <p:anim calcmode="lin" valueType="num">
                                      <p:cBhvr>
                                        <p:cTn id="50" dur="500" fill="hold"/>
                                        <p:tgtEl>
                                          <p:spTgt spid="9">
                                            <p:graphicEl>
                                              <a:dgm id="{F78E7AF4-EA9B-4C9E-AD4D-BCEBF5BFE8B6}"/>
                                            </p:graphicEl>
                                          </p:spTgt>
                                        </p:tgtEl>
                                        <p:attrNameLst>
                                          <p:attrName>ppt_x</p:attrName>
                                        </p:attrNameLst>
                                      </p:cBhvr>
                                      <p:tavLst>
                                        <p:tav tm="0">
                                          <p:val>
                                            <p:strVal val="#ppt_x-.2"/>
                                          </p:val>
                                        </p:tav>
                                        <p:tav tm="100000">
                                          <p:val>
                                            <p:strVal val="#ppt_x"/>
                                          </p:val>
                                        </p:tav>
                                      </p:tavLst>
                                    </p:anim>
                                    <p:anim calcmode="lin" valueType="num">
                                      <p:cBhvr>
                                        <p:cTn id="51" dur="500" fill="hold"/>
                                        <p:tgtEl>
                                          <p:spTgt spid="9">
                                            <p:graphicEl>
                                              <a:dgm id="{F78E7AF4-EA9B-4C9E-AD4D-BCEBF5BFE8B6}"/>
                                            </p:graphicEl>
                                          </p:spTgt>
                                        </p:tgtEl>
                                        <p:attrNameLst>
                                          <p:attrName>ppt_y</p:attrName>
                                        </p:attrNameLst>
                                      </p:cBhvr>
                                      <p:tavLst>
                                        <p:tav tm="0">
                                          <p:val>
                                            <p:strVal val="#ppt_y"/>
                                          </p:val>
                                        </p:tav>
                                        <p:tav tm="100000">
                                          <p:val>
                                            <p:strVal val="#ppt_y"/>
                                          </p:val>
                                        </p:tav>
                                      </p:tavLst>
                                    </p:anim>
                                    <p:animEffect transition="in" filter="fade">
                                      <p:cBhvr>
                                        <p:cTn id="52" dur="500"/>
                                        <p:tgtEl>
                                          <p:spTgt spid="9">
                                            <p:graphicEl>
                                              <a:dgm id="{F78E7AF4-EA9B-4C9E-AD4D-BCEBF5BFE8B6}"/>
                                            </p:graphicEl>
                                          </p:spTgt>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9">
                                            <p:graphicEl>
                                              <a:dgm id="{FD7720C0-773E-48B7-BE4C-B831A6EE5363}"/>
                                            </p:graphicEl>
                                          </p:spTgt>
                                        </p:tgtEl>
                                        <p:attrNameLst>
                                          <p:attrName>style.visibility</p:attrName>
                                        </p:attrNameLst>
                                      </p:cBhvr>
                                      <p:to>
                                        <p:strVal val="visible"/>
                                      </p:to>
                                    </p:set>
                                    <p:anim calcmode="lin" valueType="num">
                                      <p:cBhvr>
                                        <p:cTn id="55" dur="500" fill="hold"/>
                                        <p:tgtEl>
                                          <p:spTgt spid="9">
                                            <p:graphicEl>
                                              <a:dgm id="{FD7720C0-773E-48B7-BE4C-B831A6EE5363}"/>
                                            </p:graphicEl>
                                          </p:spTgt>
                                        </p:tgtEl>
                                        <p:attrNameLst>
                                          <p:attrName>ppt_w</p:attrName>
                                        </p:attrNameLst>
                                      </p:cBhvr>
                                      <p:tavLst>
                                        <p:tav tm="0">
                                          <p:val>
                                            <p:strVal val="#ppt_w*0.05"/>
                                          </p:val>
                                        </p:tav>
                                        <p:tav tm="100000">
                                          <p:val>
                                            <p:strVal val="#ppt_w"/>
                                          </p:val>
                                        </p:tav>
                                      </p:tavLst>
                                    </p:anim>
                                    <p:anim calcmode="lin" valueType="num">
                                      <p:cBhvr>
                                        <p:cTn id="56" dur="500" fill="hold"/>
                                        <p:tgtEl>
                                          <p:spTgt spid="9">
                                            <p:graphicEl>
                                              <a:dgm id="{FD7720C0-773E-48B7-BE4C-B831A6EE5363}"/>
                                            </p:graphicEl>
                                          </p:spTgt>
                                        </p:tgtEl>
                                        <p:attrNameLst>
                                          <p:attrName>ppt_h</p:attrName>
                                        </p:attrNameLst>
                                      </p:cBhvr>
                                      <p:tavLst>
                                        <p:tav tm="0">
                                          <p:val>
                                            <p:strVal val="#ppt_h"/>
                                          </p:val>
                                        </p:tav>
                                        <p:tav tm="100000">
                                          <p:val>
                                            <p:strVal val="#ppt_h"/>
                                          </p:val>
                                        </p:tav>
                                      </p:tavLst>
                                    </p:anim>
                                    <p:anim calcmode="lin" valueType="num">
                                      <p:cBhvr>
                                        <p:cTn id="57" dur="500" fill="hold"/>
                                        <p:tgtEl>
                                          <p:spTgt spid="9">
                                            <p:graphicEl>
                                              <a:dgm id="{FD7720C0-773E-48B7-BE4C-B831A6EE5363}"/>
                                            </p:graphicEl>
                                          </p:spTgt>
                                        </p:tgtEl>
                                        <p:attrNameLst>
                                          <p:attrName>ppt_x</p:attrName>
                                        </p:attrNameLst>
                                      </p:cBhvr>
                                      <p:tavLst>
                                        <p:tav tm="0">
                                          <p:val>
                                            <p:strVal val="#ppt_x-.2"/>
                                          </p:val>
                                        </p:tav>
                                        <p:tav tm="100000">
                                          <p:val>
                                            <p:strVal val="#ppt_x"/>
                                          </p:val>
                                        </p:tav>
                                      </p:tavLst>
                                    </p:anim>
                                    <p:anim calcmode="lin" valueType="num">
                                      <p:cBhvr>
                                        <p:cTn id="58" dur="500" fill="hold"/>
                                        <p:tgtEl>
                                          <p:spTgt spid="9">
                                            <p:graphicEl>
                                              <a:dgm id="{FD7720C0-773E-48B7-BE4C-B831A6EE5363}"/>
                                            </p:graphicEl>
                                          </p:spTgt>
                                        </p:tgtEl>
                                        <p:attrNameLst>
                                          <p:attrName>ppt_y</p:attrName>
                                        </p:attrNameLst>
                                      </p:cBhvr>
                                      <p:tavLst>
                                        <p:tav tm="0">
                                          <p:val>
                                            <p:strVal val="#ppt_y"/>
                                          </p:val>
                                        </p:tav>
                                        <p:tav tm="100000">
                                          <p:val>
                                            <p:strVal val="#ppt_y"/>
                                          </p:val>
                                        </p:tav>
                                      </p:tavLst>
                                    </p:anim>
                                    <p:animEffect transition="in" filter="fade">
                                      <p:cBhvr>
                                        <p:cTn id="59" dur="500"/>
                                        <p:tgtEl>
                                          <p:spTgt spid="9">
                                            <p:graphicEl>
                                              <a:dgm id="{FD7720C0-773E-48B7-BE4C-B831A6EE53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1143000"/>
          </a:xfrm>
        </p:spPr>
        <p:txBody>
          <a:bodyPr>
            <a:noAutofit/>
          </a:bodyPr>
          <a:lstStyle/>
          <a:p>
            <a:r>
              <a:rPr lang="ar-SA" sz="5400" b="1" dirty="0" smtClean="0">
                <a:solidFill>
                  <a:schemeClr val="bg1"/>
                </a:solidFill>
                <a:cs typeface="Times New Roman" pitchFamily="18" charset="0"/>
                <a:sym typeface="Wingdings 2" pitchFamily="18" charset="2"/>
              </a:rPr>
              <a:t/>
            </a:r>
            <a:br>
              <a:rPr lang="ar-SA" sz="5400" b="1" dirty="0" smtClean="0">
                <a:solidFill>
                  <a:schemeClr val="bg1"/>
                </a:solidFill>
                <a:cs typeface="Times New Roman" pitchFamily="18" charset="0"/>
                <a:sym typeface="Wingdings 2" pitchFamily="18" charset="2"/>
              </a:rPr>
            </a:br>
            <a:r>
              <a:rPr lang="en-US" sz="5400" b="1" dirty="0" smtClean="0">
                <a:solidFill>
                  <a:schemeClr val="tx2">
                    <a:lumMod val="75000"/>
                  </a:schemeClr>
                </a:solidFill>
                <a:cs typeface="Times New Roman" pitchFamily="18" charset="0"/>
                <a:sym typeface="Wingdings 2" pitchFamily="18" charset="2"/>
              </a:rPr>
              <a:t> </a:t>
            </a:r>
            <a:r>
              <a:rPr lang="ar-SA" sz="5400" b="1" dirty="0" smtClean="0">
                <a:solidFill>
                  <a:schemeClr val="tx2">
                    <a:lumMod val="75000"/>
                  </a:schemeClr>
                </a:solidFill>
              </a:rPr>
              <a:t>القيم </a:t>
            </a:r>
            <a:r>
              <a:rPr lang="en-US" sz="5400" b="1" dirty="0" smtClean="0">
                <a:solidFill>
                  <a:schemeClr val="tx2">
                    <a:lumMod val="75000"/>
                  </a:schemeClr>
                </a:solidFill>
                <a:cs typeface="Times New Roman" pitchFamily="18" charset="0"/>
                <a:sym typeface="Wingdings 2" pitchFamily="18" charset="2"/>
              </a:rPr>
              <a:t> </a:t>
            </a:r>
            <a:r>
              <a:rPr lang="ar-SA" sz="4800" b="1" dirty="0" smtClean="0">
                <a:solidFill>
                  <a:schemeClr val="tx2">
                    <a:lumMod val="75000"/>
                  </a:schemeClr>
                </a:solidFill>
              </a:rPr>
              <a:t/>
            </a:r>
            <a:br>
              <a:rPr lang="ar-SA" sz="4800" b="1" dirty="0" smtClean="0">
                <a:solidFill>
                  <a:schemeClr val="tx2">
                    <a:lumMod val="75000"/>
                  </a:schemeClr>
                </a:solidFill>
              </a:rPr>
            </a:br>
            <a:endParaRPr lang="ar-SA" sz="4800" dirty="0">
              <a:solidFill>
                <a:schemeClr val="tx2">
                  <a:lumMod val="75000"/>
                </a:schemeClr>
              </a:solidFill>
            </a:endParaRPr>
          </a:p>
        </p:txBody>
      </p:sp>
      <p:sp>
        <p:nvSpPr>
          <p:cNvPr id="3" name="عنصر نائب للمحتوى 2"/>
          <p:cNvSpPr>
            <a:spLocks noGrp="1"/>
          </p:cNvSpPr>
          <p:nvPr>
            <p:ph idx="1"/>
          </p:nvPr>
        </p:nvSpPr>
        <p:spPr>
          <a:xfrm>
            <a:off x="142844" y="1571612"/>
            <a:ext cx="9001156" cy="4911742"/>
          </a:xfrm>
        </p:spPr>
        <p:txBody>
          <a:bodyPr/>
          <a:lstStyle/>
          <a:p>
            <a:pPr>
              <a:buClr>
                <a:srgbClr val="80F57D"/>
              </a:buClr>
              <a:buFont typeface="Wingdings" pitchFamily="2" charset="2"/>
              <a:buNone/>
            </a:pPr>
            <a:r>
              <a:rPr lang="ar-SA" sz="3600" b="1" dirty="0" smtClean="0">
                <a:solidFill>
                  <a:schemeClr val="accent6">
                    <a:lumMod val="75000"/>
                  </a:schemeClr>
                </a:solidFill>
                <a:effectLst>
                  <a:outerShdw blurRad="38100" dist="38100" dir="2700000" algn="tl">
                    <a:srgbClr val="000000">
                      <a:alpha val="43137"/>
                    </a:srgbClr>
                  </a:outerShdw>
                </a:effectLst>
              </a:rPr>
              <a:t>المعيار الذي يحكم تصرفات واتجاهات الأفراد نحو مواضيع ومواقف , معتقدات , أحكام . وتصديق الفرد بما هو صح أو خطأ, مقبول أو غير مقبول,عدل أو غير عدل, مرغوب فيه أو غير مرغوب ومقارنة النفس بالغير ومحاولة التأثير فيهم . </a:t>
            </a:r>
          </a:p>
          <a:p>
            <a:pPr>
              <a:buClr>
                <a:srgbClr val="80F57D"/>
              </a:buClr>
              <a:buFont typeface="Wingdings" pitchFamily="2" charset="2"/>
              <a:buNone/>
            </a:pPr>
            <a:endParaRPr lang="ar-SA" b="1" dirty="0" smtClean="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normAutofit/>
          </a:bodyPr>
          <a:lstStyle/>
          <a:p>
            <a:r>
              <a:rPr lang="ar-SA" sz="4800" b="1" dirty="0" smtClean="0">
                <a:solidFill>
                  <a:schemeClr val="tx2">
                    <a:lumMod val="75000"/>
                  </a:schemeClr>
                </a:solidFill>
                <a:effectLst>
                  <a:outerShdw blurRad="38100" dist="38100" dir="2700000" algn="tl">
                    <a:srgbClr val="000000">
                      <a:alpha val="43137"/>
                    </a:srgbClr>
                  </a:outerShdw>
                </a:effectLst>
              </a:rPr>
              <a:t>القيم والاتجاهات</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14282" y="1600201"/>
            <a:ext cx="8472518" cy="4525963"/>
          </a:xfrm>
        </p:spPr>
        <p:txBody>
          <a:bodyPr>
            <a:normAutofit/>
          </a:bodyPr>
          <a:lstStyle/>
          <a:p>
            <a:pPr>
              <a:buClr>
                <a:srgbClr val="80F57D"/>
              </a:buClr>
              <a:buNone/>
            </a:pPr>
            <a:endParaRPr lang="ar-SA" b="1" dirty="0" smtClean="0"/>
          </a:p>
          <a:p>
            <a:pPr>
              <a:buClr>
                <a:srgbClr val="80F57D"/>
              </a:buClr>
              <a:buFontTx/>
              <a:buNone/>
            </a:pPr>
            <a:r>
              <a:rPr lang="ar-SA" b="1" dirty="0" smtClean="0"/>
              <a:t>          </a:t>
            </a:r>
          </a:p>
          <a:p>
            <a:pPr>
              <a:buClr>
                <a:srgbClr val="80F57D"/>
              </a:buClr>
              <a:buFontTx/>
              <a:buNone/>
            </a:pPr>
            <a:endParaRPr lang="ar-SA" b="1" dirty="0" smtClean="0"/>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72</a:t>
            </a:fld>
            <a:endParaRPr lang="ar-SA"/>
          </a:p>
        </p:txBody>
      </p:sp>
      <p:graphicFrame>
        <p:nvGraphicFramePr>
          <p:cNvPr id="6" name="عنصر نائب للمحتوى 6"/>
          <p:cNvGraphicFramePr>
            <a:graphicFrameLocks/>
          </p:cNvGraphicFramePr>
          <p:nvPr/>
        </p:nvGraphicFramePr>
        <p:xfrm>
          <a:off x="214282" y="1071546"/>
          <a:ext cx="8929718"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6">
                                            <p:graphicEl>
                                              <a:dgm id="{23A57F88-41CB-42FA-A03D-62308F78CF69}"/>
                                            </p:graphicEl>
                                          </p:spTgt>
                                        </p:tgtEl>
                                        <p:attrNameLst>
                                          <p:attrName>style.visibility</p:attrName>
                                        </p:attrNameLst>
                                      </p:cBhvr>
                                      <p:to>
                                        <p:strVal val="visible"/>
                                      </p:to>
                                    </p:set>
                                    <p:anim calcmode="lin" valueType="num">
                                      <p:cBhvr>
                                        <p:cTn id="16" dur="1000" fill="hold"/>
                                        <p:tgtEl>
                                          <p:spTgt spid="6">
                                            <p:graphicEl>
                                              <a:dgm id="{23A57F88-41CB-42FA-A03D-62308F78CF69}"/>
                                            </p:graphicEl>
                                          </p:spTgt>
                                        </p:tgtEl>
                                        <p:attrNameLst>
                                          <p:attrName>ppt_x</p:attrName>
                                        </p:attrNameLst>
                                      </p:cBhvr>
                                      <p:tavLst>
                                        <p:tav tm="0">
                                          <p:val>
                                            <p:strVal val="#ppt_x-.2"/>
                                          </p:val>
                                        </p:tav>
                                        <p:tav tm="100000">
                                          <p:val>
                                            <p:strVal val="#ppt_x"/>
                                          </p:val>
                                        </p:tav>
                                      </p:tavLst>
                                    </p:anim>
                                    <p:anim calcmode="lin" valueType="num">
                                      <p:cBhvr>
                                        <p:cTn id="17" dur="1000" fill="hold"/>
                                        <p:tgtEl>
                                          <p:spTgt spid="6">
                                            <p:graphicEl>
                                              <a:dgm id="{23A57F88-41CB-42FA-A03D-62308F78CF69}"/>
                                            </p:graphic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graphicEl>
                                              <a:dgm id="{23A57F88-41CB-42FA-A03D-62308F78CF6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
                                            <p:graphicEl>
                                              <a:dgm id="{EE7241A5-BB4F-419C-8206-CE2BC88547C0}"/>
                                            </p:graphicEl>
                                          </p:spTgt>
                                        </p:tgtEl>
                                        <p:attrNameLst>
                                          <p:attrName>style.visibility</p:attrName>
                                        </p:attrNameLst>
                                      </p:cBhvr>
                                      <p:to>
                                        <p:strVal val="visible"/>
                                      </p:to>
                                    </p:set>
                                    <p:anim calcmode="lin" valueType="num">
                                      <p:cBhvr>
                                        <p:cTn id="23" dur="1000" fill="hold"/>
                                        <p:tgtEl>
                                          <p:spTgt spid="6">
                                            <p:graphicEl>
                                              <a:dgm id="{EE7241A5-BB4F-419C-8206-CE2BC88547C0}"/>
                                            </p:graphicEl>
                                          </p:spTgt>
                                        </p:tgtEl>
                                        <p:attrNameLst>
                                          <p:attrName>ppt_x</p:attrName>
                                        </p:attrNameLst>
                                      </p:cBhvr>
                                      <p:tavLst>
                                        <p:tav tm="0">
                                          <p:val>
                                            <p:strVal val="#ppt_x-.2"/>
                                          </p:val>
                                        </p:tav>
                                        <p:tav tm="100000">
                                          <p:val>
                                            <p:strVal val="#ppt_x"/>
                                          </p:val>
                                        </p:tav>
                                      </p:tavLst>
                                    </p:anim>
                                    <p:anim calcmode="lin" valueType="num">
                                      <p:cBhvr>
                                        <p:cTn id="24" dur="1000" fill="hold"/>
                                        <p:tgtEl>
                                          <p:spTgt spid="6">
                                            <p:graphicEl>
                                              <a:dgm id="{EE7241A5-BB4F-419C-8206-CE2BC88547C0}"/>
                                            </p:graphic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graphicEl>
                                              <a:dgm id="{EE7241A5-BB4F-419C-8206-CE2BC88547C0}"/>
                                            </p:graphic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6">
                                            <p:graphicEl>
                                              <a:dgm id="{2731E77A-8E4E-4336-B79D-6AA3C50752F1}"/>
                                            </p:graphicEl>
                                          </p:spTgt>
                                        </p:tgtEl>
                                        <p:attrNameLst>
                                          <p:attrName>style.visibility</p:attrName>
                                        </p:attrNameLst>
                                      </p:cBhvr>
                                      <p:to>
                                        <p:strVal val="visible"/>
                                      </p:to>
                                    </p:set>
                                    <p:anim calcmode="lin" valueType="num">
                                      <p:cBhvr>
                                        <p:cTn id="28" dur="1000" fill="hold"/>
                                        <p:tgtEl>
                                          <p:spTgt spid="6">
                                            <p:graphicEl>
                                              <a:dgm id="{2731E77A-8E4E-4336-B79D-6AA3C50752F1}"/>
                                            </p:graphicEl>
                                          </p:spTgt>
                                        </p:tgtEl>
                                        <p:attrNameLst>
                                          <p:attrName>ppt_x</p:attrName>
                                        </p:attrNameLst>
                                      </p:cBhvr>
                                      <p:tavLst>
                                        <p:tav tm="0">
                                          <p:val>
                                            <p:strVal val="#ppt_x-.2"/>
                                          </p:val>
                                        </p:tav>
                                        <p:tav tm="100000">
                                          <p:val>
                                            <p:strVal val="#ppt_x"/>
                                          </p:val>
                                        </p:tav>
                                      </p:tavLst>
                                    </p:anim>
                                    <p:anim calcmode="lin" valueType="num">
                                      <p:cBhvr>
                                        <p:cTn id="29" dur="1000" fill="hold"/>
                                        <p:tgtEl>
                                          <p:spTgt spid="6">
                                            <p:graphicEl>
                                              <a:dgm id="{2731E77A-8E4E-4336-B79D-6AA3C50752F1}"/>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graphicEl>
                                              <a:dgm id="{2731E77A-8E4E-4336-B79D-6AA3C50752F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graphicEl>
                                              <a:dgm id="{225AD3E5-BCDA-4CC7-B335-B501FB52C3A5}"/>
                                            </p:graphicEl>
                                          </p:spTgt>
                                        </p:tgtEl>
                                        <p:attrNameLst>
                                          <p:attrName>style.visibility</p:attrName>
                                        </p:attrNameLst>
                                      </p:cBhvr>
                                      <p:to>
                                        <p:strVal val="visible"/>
                                      </p:to>
                                    </p:set>
                                    <p:anim calcmode="lin" valueType="num">
                                      <p:cBhvr>
                                        <p:cTn id="35" dur="1000" fill="hold"/>
                                        <p:tgtEl>
                                          <p:spTgt spid="6">
                                            <p:graphicEl>
                                              <a:dgm id="{225AD3E5-BCDA-4CC7-B335-B501FB52C3A5}"/>
                                            </p:graphicEl>
                                          </p:spTgt>
                                        </p:tgtEl>
                                        <p:attrNameLst>
                                          <p:attrName>ppt_x</p:attrName>
                                        </p:attrNameLst>
                                      </p:cBhvr>
                                      <p:tavLst>
                                        <p:tav tm="0">
                                          <p:val>
                                            <p:strVal val="#ppt_x-.2"/>
                                          </p:val>
                                        </p:tav>
                                        <p:tav tm="100000">
                                          <p:val>
                                            <p:strVal val="#ppt_x"/>
                                          </p:val>
                                        </p:tav>
                                      </p:tavLst>
                                    </p:anim>
                                    <p:anim calcmode="lin" valueType="num">
                                      <p:cBhvr>
                                        <p:cTn id="36" dur="1000" fill="hold"/>
                                        <p:tgtEl>
                                          <p:spTgt spid="6">
                                            <p:graphicEl>
                                              <a:dgm id="{225AD3E5-BCDA-4CC7-B335-B501FB52C3A5}"/>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graphicEl>
                                              <a:dgm id="{225AD3E5-BCDA-4CC7-B335-B501FB52C3A5}"/>
                                            </p:graphic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6">
                                            <p:graphicEl>
                                              <a:dgm id="{114A9F5B-AD3B-422A-BB3E-1A3C000C7003}"/>
                                            </p:graphicEl>
                                          </p:spTgt>
                                        </p:tgtEl>
                                        <p:attrNameLst>
                                          <p:attrName>style.visibility</p:attrName>
                                        </p:attrNameLst>
                                      </p:cBhvr>
                                      <p:to>
                                        <p:strVal val="visible"/>
                                      </p:to>
                                    </p:set>
                                    <p:anim calcmode="lin" valueType="num">
                                      <p:cBhvr>
                                        <p:cTn id="40" dur="1000" fill="hold"/>
                                        <p:tgtEl>
                                          <p:spTgt spid="6">
                                            <p:graphicEl>
                                              <a:dgm id="{114A9F5B-AD3B-422A-BB3E-1A3C000C7003}"/>
                                            </p:graphicEl>
                                          </p:spTgt>
                                        </p:tgtEl>
                                        <p:attrNameLst>
                                          <p:attrName>ppt_x</p:attrName>
                                        </p:attrNameLst>
                                      </p:cBhvr>
                                      <p:tavLst>
                                        <p:tav tm="0">
                                          <p:val>
                                            <p:strVal val="#ppt_x-.2"/>
                                          </p:val>
                                        </p:tav>
                                        <p:tav tm="100000">
                                          <p:val>
                                            <p:strVal val="#ppt_x"/>
                                          </p:val>
                                        </p:tav>
                                      </p:tavLst>
                                    </p:anim>
                                    <p:anim calcmode="lin" valueType="num">
                                      <p:cBhvr>
                                        <p:cTn id="41" dur="1000" fill="hold"/>
                                        <p:tgtEl>
                                          <p:spTgt spid="6">
                                            <p:graphicEl>
                                              <a:dgm id="{114A9F5B-AD3B-422A-BB3E-1A3C000C7003}"/>
                                            </p:graphic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
                                            <p:graphicEl>
                                              <a:dgm id="{114A9F5B-AD3B-422A-BB3E-1A3C000C70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0"/>
            <a:ext cx="8229600" cy="1143000"/>
          </a:xfrm>
        </p:spPr>
        <p:txBody>
          <a:bodyPr>
            <a:normAutofit/>
          </a:bodyPr>
          <a:lstStyle/>
          <a:p>
            <a:r>
              <a:rPr lang="en-US" sz="5400" b="1" dirty="0" smtClean="0">
                <a:solidFill>
                  <a:schemeClr val="bg1"/>
                </a:solidFill>
                <a:cs typeface="Times New Roman" pitchFamily="18" charset="0"/>
                <a:sym typeface="Wingdings 2" pitchFamily="18" charset="2"/>
              </a:rPr>
              <a:t> </a:t>
            </a:r>
            <a:r>
              <a:rPr lang="ar-SA" sz="5400" b="1" dirty="0" smtClean="0">
                <a:solidFill>
                  <a:schemeClr val="bg1"/>
                </a:solidFill>
                <a:cs typeface="Times New Roman" pitchFamily="18" charset="0"/>
                <a:sym typeface="Wingdings 2" pitchFamily="18" charset="2"/>
              </a:rPr>
              <a:t>أهمية</a:t>
            </a:r>
            <a:r>
              <a:rPr lang="en-US" sz="5400" b="1" dirty="0" smtClean="0">
                <a:solidFill>
                  <a:schemeClr val="bg1"/>
                </a:solidFill>
                <a:cs typeface="Times New Roman" pitchFamily="18" charset="0"/>
                <a:sym typeface="Wingdings 2" pitchFamily="18" charset="2"/>
              </a:rPr>
              <a:t> </a:t>
            </a:r>
            <a:r>
              <a:rPr lang="ar-SA" sz="5400" b="1" dirty="0" smtClean="0">
                <a:solidFill>
                  <a:schemeClr val="bg1"/>
                </a:solidFill>
              </a:rPr>
              <a:t>القيم </a:t>
            </a:r>
            <a:r>
              <a:rPr lang="en-US" sz="5400" b="1" dirty="0" smtClean="0">
                <a:solidFill>
                  <a:schemeClr val="bg1"/>
                </a:solidFill>
                <a:cs typeface="Times New Roman" pitchFamily="18" charset="0"/>
                <a:sym typeface="Wingdings 2" pitchFamily="18" charset="2"/>
              </a:rPr>
              <a:t></a:t>
            </a:r>
            <a:endParaRPr lang="ar-SA" sz="5400" dirty="0"/>
          </a:p>
        </p:txBody>
      </p:sp>
      <p:graphicFrame>
        <p:nvGraphicFramePr>
          <p:cNvPr id="6" name="عنصر نائب للمحتوى 5"/>
          <p:cNvGraphicFramePr>
            <a:graphicFrameLocks noGrp="1"/>
          </p:cNvGraphicFramePr>
          <p:nvPr>
            <p:ph idx="1"/>
          </p:nvPr>
        </p:nvGraphicFramePr>
        <p:xfrm>
          <a:off x="214282" y="1000108"/>
          <a:ext cx="892971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B62F126A-6E49-46E6-A556-ECC5644E34DC}"/>
                                            </p:graphicEl>
                                          </p:spTgt>
                                        </p:tgtEl>
                                        <p:attrNameLst>
                                          <p:attrName>style.visibility</p:attrName>
                                        </p:attrNameLst>
                                      </p:cBhvr>
                                      <p:to>
                                        <p:strVal val="visible"/>
                                      </p:to>
                                    </p:set>
                                    <p:anim calcmode="lin" valueType="num">
                                      <p:cBhvr>
                                        <p:cTn id="16" dur="500" fill="hold"/>
                                        <p:tgtEl>
                                          <p:spTgt spid="6">
                                            <p:graphicEl>
                                              <a:dgm id="{B62F126A-6E49-46E6-A556-ECC5644E34DC}"/>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B62F126A-6E49-46E6-A556-ECC5644E34DC}"/>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B62F126A-6E49-46E6-A556-ECC5644E34DC}"/>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B62F126A-6E49-46E6-A556-ECC5644E34DC}"/>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B62F126A-6E49-46E6-A556-ECC5644E34DC}"/>
                                            </p:graphic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6">
                                            <p:graphicEl>
                                              <a:dgm id="{4065C6BC-9B06-400B-9534-B11B466E364A}"/>
                                            </p:graphicEl>
                                          </p:spTgt>
                                        </p:tgtEl>
                                        <p:attrNameLst>
                                          <p:attrName>style.visibility</p:attrName>
                                        </p:attrNameLst>
                                      </p:cBhvr>
                                      <p:to>
                                        <p:strVal val="visible"/>
                                      </p:to>
                                    </p:set>
                                    <p:anim calcmode="lin" valueType="num">
                                      <p:cBhvr>
                                        <p:cTn id="23" dur="500" fill="hold"/>
                                        <p:tgtEl>
                                          <p:spTgt spid="6">
                                            <p:graphicEl>
                                              <a:dgm id="{4065C6BC-9B06-400B-9534-B11B466E364A}"/>
                                            </p:graphicEl>
                                          </p:spTgt>
                                        </p:tgtEl>
                                        <p:attrNameLst>
                                          <p:attrName>ppt_w</p:attrName>
                                        </p:attrNameLst>
                                      </p:cBhvr>
                                      <p:tavLst>
                                        <p:tav tm="0">
                                          <p:val>
                                            <p:strVal val="#ppt_w*0.05"/>
                                          </p:val>
                                        </p:tav>
                                        <p:tav tm="100000">
                                          <p:val>
                                            <p:strVal val="#ppt_w"/>
                                          </p:val>
                                        </p:tav>
                                      </p:tavLst>
                                    </p:anim>
                                    <p:anim calcmode="lin" valueType="num">
                                      <p:cBhvr>
                                        <p:cTn id="24" dur="500" fill="hold"/>
                                        <p:tgtEl>
                                          <p:spTgt spid="6">
                                            <p:graphicEl>
                                              <a:dgm id="{4065C6BC-9B06-400B-9534-B11B466E364A}"/>
                                            </p:graphicEl>
                                          </p:spTgt>
                                        </p:tgtEl>
                                        <p:attrNameLst>
                                          <p:attrName>ppt_h</p:attrName>
                                        </p:attrNameLst>
                                      </p:cBhvr>
                                      <p:tavLst>
                                        <p:tav tm="0">
                                          <p:val>
                                            <p:strVal val="#ppt_h"/>
                                          </p:val>
                                        </p:tav>
                                        <p:tav tm="100000">
                                          <p:val>
                                            <p:strVal val="#ppt_h"/>
                                          </p:val>
                                        </p:tav>
                                      </p:tavLst>
                                    </p:anim>
                                    <p:anim calcmode="lin" valueType="num">
                                      <p:cBhvr>
                                        <p:cTn id="25" dur="500" fill="hold"/>
                                        <p:tgtEl>
                                          <p:spTgt spid="6">
                                            <p:graphicEl>
                                              <a:dgm id="{4065C6BC-9B06-400B-9534-B11B466E364A}"/>
                                            </p:graphicEl>
                                          </p:spTgt>
                                        </p:tgtEl>
                                        <p:attrNameLst>
                                          <p:attrName>ppt_x</p:attrName>
                                        </p:attrNameLst>
                                      </p:cBhvr>
                                      <p:tavLst>
                                        <p:tav tm="0">
                                          <p:val>
                                            <p:strVal val="#ppt_x-.2"/>
                                          </p:val>
                                        </p:tav>
                                        <p:tav tm="100000">
                                          <p:val>
                                            <p:strVal val="#ppt_x"/>
                                          </p:val>
                                        </p:tav>
                                      </p:tavLst>
                                    </p:anim>
                                    <p:anim calcmode="lin" valueType="num">
                                      <p:cBhvr>
                                        <p:cTn id="26" dur="500" fill="hold"/>
                                        <p:tgtEl>
                                          <p:spTgt spid="6">
                                            <p:graphicEl>
                                              <a:dgm id="{4065C6BC-9B06-400B-9534-B11B466E364A}"/>
                                            </p:graphicEl>
                                          </p:spTgt>
                                        </p:tgtEl>
                                        <p:attrNameLst>
                                          <p:attrName>ppt_y</p:attrName>
                                        </p:attrNameLst>
                                      </p:cBhvr>
                                      <p:tavLst>
                                        <p:tav tm="0">
                                          <p:val>
                                            <p:strVal val="#ppt_y"/>
                                          </p:val>
                                        </p:tav>
                                        <p:tav tm="100000">
                                          <p:val>
                                            <p:strVal val="#ppt_y"/>
                                          </p:val>
                                        </p:tav>
                                      </p:tavLst>
                                    </p:anim>
                                    <p:animEffect transition="in" filter="fade">
                                      <p:cBhvr>
                                        <p:cTn id="27" dur="500"/>
                                        <p:tgtEl>
                                          <p:spTgt spid="6">
                                            <p:graphicEl>
                                              <a:dgm id="{4065C6BC-9B06-400B-9534-B11B466E364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graphicEl>
                                              <a:dgm id="{97873648-03D9-4700-BBB1-E0A759982ACF}"/>
                                            </p:graphicEl>
                                          </p:spTgt>
                                        </p:tgtEl>
                                        <p:attrNameLst>
                                          <p:attrName>style.visibility</p:attrName>
                                        </p:attrNameLst>
                                      </p:cBhvr>
                                      <p:to>
                                        <p:strVal val="visible"/>
                                      </p:to>
                                    </p:set>
                                    <p:anim calcmode="lin" valueType="num">
                                      <p:cBhvr>
                                        <p:cTn id="32" dur="500" fill="hold"/>
                                        <p:tgtEl>
                                          <p:spTgt spid="6">
                                            <p:graphicEl>
                                              <a:dgm id="{97873648-03D9-4700-BBB1-E0A759982ACF}"/>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97873648-03D9-4700-BBB1-E0A759982ACF}"/>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97873648-03D9-4700-BBB1-E0A759982ACF}"/>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97873648-03D9-4700-BBB1-E0A759982ACF}"/>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97873648-03D9-4700-BBB1-E0A759982AC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37BA728F-2A9A-4156-97FC-439CEDCC29A5}"/>
                                            </p:graphicEl>
                                          </p:spTgt>
                                        </p:tgtEl>
                                        <p:attrNameLst>
                                          <p:attrName>style.visibility</p:attrName>
                                        </p:attrNameLst>
                                      </p:cBhvr>
                                      <p:to>
                                        <p:strVal val="visible"/>
                                      </p:to>
                                    </p:set>
                                    <p:anim calcmode="lin" valueType="num">
                                      <p:cBhvr>
                                        <p:cTn id="41" dur="500" fill="hold"/>
                                        <p:tgtEl>
                                          <p:spTgt spid="6">
                                            <p:graphicEl>
                                              <a:dgm id="{37BA728F-2A9A-4156-97FC-439CEDCC29A5}"/>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37BA728F-2A9A-4156-97FC-439CEDCC29A5}"/>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37BA728F-2A9A-4156-97FC-439CEDCC29A5}"/>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37BA728F-2A9A-4156-97FC-439CEDCC29A5}"/>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37BA728F-2A9A-4156-97FC-439CEDCC29A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6">
                                            <p:graphicEl>
                                              <a:dgm id="{F2FB4A9F-2557-47B5-9468-6FAFCAD14AF4}"/>
                                            </p:graphicEl>
                                          </p:spTgt>
                                        </p:tgtEl>
                                        <p:attrNameLst>
                                          <p:attrName>style.visibility</p:attrName>
                                        </p:attrNameLst>
                                      </p:cBhvr>
                                      <p:to>
                                        <p:strVal val="visible"/>
                                      </p:to>
                                    </p:set>
                                    <p:anim calcmode="lin" valueType="num">
                                      <p:cBhvr>
                                        <p:cTn id="50" dur="500" fill="hold"/>
                                        <p:tgtEl>
                                          <p:spTgt spid="6">
                                            <p:graphicEl>
                                              <a:dgm id="{F2FB4A9F-2557-47B5-9468-6FAFCAD14AF4}"/>
                                            </p:graphicEl>
                                          </p:spTgt>
                                        </p:tgtEl>
                                        <p:attrNameLst>
                                          <p:attrName>ppt_w</p:attrName>
                                        </p:attrNameLst>
                                      </p:cBhvr>
                                      <p:tavLst>
                                        <p:tav tm="0">
                                          <p:val>
                                            <p:strVal val="#ppt_w*0.05"/>
                                          </p:val>
                                        </p:tav>
                                        <p:tav tm="100000">
                                          <p:val>
                                            <p:strVal val="#ppt_w"/>
                                          </p:val>
                                        </p:tav>
                                      </p:tavLst>
                                    </p:anim>
                                    <p:anim calcmode="lin" valueType="num">
                                      <p:cBhvr>
                                        <p:cTn id="51" dur="500" fill="hold"/>
                                        <p:tgtEl>
                                          <p:spTgt spid="6">
                                            <p:graphicEl>
                                              <a:dgm id="{F2FB4A9F-2557-47B5-9468-6FAFCAD14AF4}"/>
                                            </p:graphicEl>
                                          </p:spTgt>
                                        </p:tgtEl>
                                        <p:attrNameLst>
                                          <p:attrName>ppt_h</p:attrName>
                                        </p:attrNameLst>
                                      </p:cBhvr>
                                      <p:tavLst>
                                        <p:tav tm="0">
                                          <p:val>
                                            <p:strVal val="#ppt_h"/>
                                          </p:val>
                                        </p:tav>
                                        <p:tav tm="100000">
                                          <p:val>
                                            <p:strVal val="#ppt_h"/>
                                          </p:val>
                                        </p:tav>
                                      </p:tavLst>
                                    </p:anim>
                                    <p:anim calcmode="lin" valueType="num">
                                      <p:cBhvr>
                                        <p:cTn id="52" dur="500" fill="hold"/>
                                        <p:tgtEl>
                                          <p:spTgt spid="6">
                                            <p:graphicEl>
                                              <a:dgm id="{F2FB4A9F-2557-47B5-9468-6FAFCAD14AF4}"/>
                                            </p:graphicEl>
                                          </p:spTgt>
                                        </p:tgtEl>
                                        <p:attrNameLst>
                                          <p:attrName>ppt_x</p:attrName>
                                        </p:attrNameLst>
                                      </p:cBhvr>
                                      <p:tavLst>
                                        <p:tav tm="0">
                                          <p:val>
                                            <p:strVal val="#ppt_x-.2"/>
                                          </p:val>
                                        </p:tav>
                                        <p:tav tm="100000">
                                          <p:val>
                                            <p:strVal val="#ppt_x"/>
                                          </p:val>
                                        </p:tav>
                                      </p:tavLst>
                                    </p:anim>
                                    <p:anim calcmode="lin" valueType="num">
                                      <p:cBhvr>
                                        <p:cTn id="53" dur="500" fill="hold"/>
                                        <p:tgtEl>
                                          <p:spTgt spid="6">
                                            <p:graphicEl>
                                              <a:dgm id="{F2FB4A9F-2557-47B5-9468-6FAFCAD14AF4}"/>
                                            </p:graphicEl>
                                          </p:spTgt>
                                        </p:tgtEl>
                                        <p:attrNameLst>
                                          <p:attrName>ppt_y</p:attrName>
                                        </p:attrNameLst>
                                      </p:cBhvr>
                                      <p:tavLst>
                                        <p:tav tm="0">
                                          <p:val>
                                            <p:strVal val="#ppt_y"/>
                                          </p:val>
                                        </p:tav>
                                        <p:tav tm="100000">
                                          <p:val>
                                            <p:strVal val="#ppt_y"/>
                                          </p:val>
                                        </p:tav>
                                      </p:tavLst>
                                    </p:anim>
                                    <p:animEffect transition="in" filter="fade">
                                      <p:cBhvr>
                                        <p:cTn id="54" dur="500"/>
                                        <p:tgtEl>
                                          <p:spTgt spid="6">
                                            <p:graphicEl>
                                              <a:dgm id="{F2FB4A9F-2557-47B5-9468-6FAFCAD14AF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6">
                                            <p:graphicEl>
                                              <a:dgm id="{33EE8545-C211-499F-9767-9755CB32BC38}"/>
                                            </p:graphicEl>
                                          </p:spTgt>
                                        </p:tgtEl>
                                        <p:attrNameLst>
                                          <p:attrName>style.visibility</p:attrName>
                                        </p:attrNameLst>
                                      </p:cBhvr>
                                      <p:to>
                                        <p:strVal val="visible"/>
                                      </p:to>
                                    </p:set>
                                    <p:anim calcmode="lin" valueType="num">
                                      <p:cBhvr>
                                        <p:cTn id="59" dur="500" fill="hold"/>
                                        <p:tgtEl>
                                          <p:spTgt spid="6">
                                            <p:graphicEl>
                                              <a:dgm id="{33EE8545-C211-499F-9767-9755CB32BC38}"/>
                                            </p:graphicEl>
                                          </p:spTgt>
                                        </p:tgtEl>
                                        <p:attrNameLst>
                                          <p:attrName>ppt_w</p:attrName>
                                        </p:attrNameLst>
                                      </p:cBhvr>
                                      <p:tavLst>
                                        <p:tav tm="0">
                                          <p:val>
                                            <p:strVal val="#ppt_w*0.05"/>
                                          </p:val>
                                        </p:tav>
                                        <p:tav tm="100000">
                                          <p:val>
                                            <p:strVal val="#ppt_w"/>
                                          </p:val>
                                        </p:tav>
                                      </p:tavLst>
                                    </p:anim>
                                    <p:anim calcmode="lin" valueType="num">
                                      <p:cBhvr>
                                        <p:cTn id="60" dur="500" fill="hold"/>
                                        <p:tgtEl>
                                          <p:spTgt spid="6">
                                            <p:graphicEl>
                                              <a:dgm id="{33EE8545-C211-499F-9767-9755CB32BC38}"/>
                                            </p:graphicEl>
                                          </p:spTgt>
                                        </p:tgtEl>
                                        <p:attrNameLst>
                                          <p:attrName>ppt_h</p:attrName>
                                        </p:attrNameLst>
                                      </p:cBhvr>
                                      <p:tavLst>
                                        <p:tav tm="0">
                                          <p:val>
                                            <p:strVal val="#ppt_h"/>
                                          </p:val>
                                        </p:tav>
                                        <p:tav tm="100000">
                                          <p:val>
                                            <p:strVal val="#ppt_h"/>
                                          </p:val>
                                        </p:tav>
                                      </p:tavLst>
                                    </p:anim>
                                    <p:anim calcmode="lin" valueType="num">
                                      <p:cBhvr>
                                        <p:cTn id="61" dur="500" fill="hold"/>
                                        <p:tgtEl>
                                          <p:spTgt spid="6">
                                            <p:graphicEl>
                                              <a:dgm id="{33EE8545-C211-499F-9767-9755CB32BC38}"/>
                                            </p:graphicEl>
                                          </p:spTgt>
                                        </p:tgtEl>
                                        <p:attrNameLst>
                                          <p:attrName>ppt_x</p:attrName>
                                        </p:attrNameLst>
                                      </p:cBhvr>
                                      <p:tavLst>
                                        <p:tav tm="0">
                                          <p:val>
                                            <p:strVal val="#ppt_x-.2"/>
                                          </p:val>
                                        </p:tav>
                                        <p:tav tm="100000">
                                          <p:val>
                                            <p:strVal val="#ppt_x"/>
                                          </p:val>
                                        </p:tav>
                                      </p:tavLst>
                                    </p:anim>
                                    <p:anim calcmode="lin" valueType="num">
                                      <p:cBhvr>
                                        <p:cTn id="62" dur="500" fill="hold"/>
                                        <p:tgtEl>
                                          <p:spTgt spid="6">
                                            <p:graphicEl>
                                              <a:dgm id="{33EE8545-C211-499F-9767-9755CB32BC38}"/>
                                            </p:graphicEl>
                                          </p:spTgt>
                                        </p:tgtEl>
                                        <p:attrNameLst>
                                          <p:attrName>ppt_y</p:attrName>
                                        </p:attrNameLst>
                                      </p:cBhvr>
                                      <p:tavLst>
                                        <p:tav tm="0">
                                          <p:val>
                                            <p:strVal val="#ppt_y"/>
                                          </p:val>
                                        </p:tav>
                                        <p:tav tm="100000">
                                          <p:val>
                                            <p:strVal val="#ppt_y"/>
                                          </p:val>
                                        </p:tav>
                                      </p:tavLst>
                                    </p:anim>
                                    <p:animEffect transition="in" filter="fade">
                                      <p:cBhvr>
                                        <p:cTn id="63" dur="500"/>
                                        <p:tgtEl>
                                          <p:spTgt spid="6">
                                            <p:graphicEl>
                                              <a:dgm id="{33EE8545-C211-499F-9767-9755CB32BC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2852"/>
            <a:ext cx="8858280" cy="1274786"/>
          </a:xfrm>
        </p:spPr>
        <p:txBody>
          <a:bodyPr>
            <a:normAutofit/>
          </a:bodyPr>
          <a:lstStyle/>
          <a:p>
            <a:r>
              <a:rPr lang="ar-SA" sz="3600" b="1" dirty="0" smtClean="0">
                <a:solidFill>
                  <a:schemeClr val="tx2">
                    <a:lumMod val="75000"/>
                  </a:schemeClr>
                </a:solidFill>
                <a:effectLst>
                  <a:outerShdw blurRad="38100" dist="38100" dir="2700000" algn="tl">
                    <a:srgbClr val="000000">
                      <a:alpha val="43137"/>
                    </a:srgbClr>
                  </a:outerShdw>
                </a:effectLst>
              </a:rPr>
              <a:t>القيم تكون الإطار العام للسلوك وتحدد الأنماط السلوكية المقبولة والمرفوضة سواء على مستوى : </a:t>
            </a:r>
            <a:endParaRPr lang="ar-SA" sz="3600"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285860"/>
          <a:ext cx="9144000"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74</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graphicEl>
                                              <a:dgm id="{4DED80BC-D380-449C-A77D-517EA26813B9}"/>
                                            </p:graphicEl>
                                          </p:spTgt>
                                        </p:tgtEl>
                                        <p:attrNameLst>
                                          <p:attrName>style.visibility</p:attrName>
                                        </p:attrNameLst>
                                      </p:cBhvr>
                                      <p:to>
                                        <p:strVal val="visible"/>
                                      </p:to>
                                    </p:set>
                                    <p:anim calcmode="lin" valueType="num">
                                      <p:cBhvr>
                                        <p:cTn id="12" dur="500" fill="hold"/>
                                        <p:tgtEl>
                                          <p:spTgt spid="6">
                                            <p:graphicEl>
                                              <a:dgm id="{4DED80BC-D380-449C-A77D-517EA26813B9}"/>
                                            </p:graphicEl>
                                          </p:spTgt>
                                        </p:tgtEl>
                                        <p:attrNameLst>
                                          <p:attrName>ppt_w</p:attrName>
                                        </p:attrNameLst>
                                      </p:cBhvr>
                                      <p:tavLst>
                                        <p:tav tm="0">
                                          <p:val>
                                            <p:strVal val="#ppt_w*0.05"/>
                                          </p:val>
                                        </p:tav>
                                        <p:tav tm="100000">
                                          <p:val>
                                            <p:strVal val="#ppt_w"/>
                                          </p:val>
                                        </p:tav>
                                      </p:tavLst>
                                    </p:anim>
                                    <p:anim calcmode="lin" valueType="num">
                                      <p:cBhvr>
                                        <p:cTn id="13" dur="500" fill="hold"/>
                                        <p:tgtEl>
                                          <p:spTgt spid="6">
                                            <p:graphicEl>
                                              <a:dgm id="{4DED80BC-D380-449C-A77D-517EA26813B9}"/>
                                            </p:graphicEl>
                                          </p:spTgt>
                                        </p:tgtEl>
                                        <p:attrNameLst>
                                          <p:attrName>ppt_h</p:attrName>
                                        </p:attrNameLst>
                                      </p:cBhvr>
                                      <p:tavLst>
                                        <p:tav tm="0">
                                          <p:val>
                                            <p:strVal val="#ppt_h"/>
                                          </p:val>
                                        </p:tav>
                                        <p:tav tm="100000">
                                          <p:val>
                                            <p:strVal val="#ppt_h"/>
                                          </p:val>
                                        </p:tav>
                                      </p:tavLst>
                                    </p:anim>
                                    <p:anim calcmode="lin" valueType="num">
                                      <p:cBhvr>
                                        <p:cTn id="14" dur="500" fill="hold"/>
                                        <p:tgtEl>
                                          <p:spTgt spid="6">
                                            <p:graphicEl>
                                              <a:dgm id="{4DED80BC-D380-449C-A77D-517EA26813B9}"/>
                                            </p:graphicEl>
                                          </p:spTgt>
                                        </p:tgtEl>
                                        <p:attrNameLst>
                                          <p:attrName>ppt_x</p:attrName>
                                        </p:attrNameLst>
                                      </p:cBhvr>
                                      <p:tavLst>
                                        <p:tav tm="0">
                                          <p:val>
                                            <p:strVal val="#ppt_x-.2"/>
                                          </p:val>
                                        </p:tav>
                                        <p:tav tm="100000">
                                          <p:val>
                                            <p:strVal val="#ppt_x"/>
                                          </p:val>
                                        </p:tav>
                                      </p:tavLst>
                                    </p:anim>
                                    <p:anim calcmode="lin" valueType="num">
                                      <p:cBhvr>
                                        <p:cTn id="15" dur="500" fill="hold"/>
                                        <p:tgtEl>
                                          <p:spTgt spid="6">
                                            <p:graphicEl>
                                              <a:dgm id="{4DED80BC-D380-449C-A77D-517EA26813B9}"/>
                                            </p:graphicEl>
                                          </p:spTgt>
                                        </p:tgtEl>
                                        <p:attrNameLst>
                                          <p:attrName>ppt_y</p:attrName>
                                        </p:attrNameLst>
                                      </p:cBhvr>
                                      <p:tavLst>
                                        <p:tav tm="0">
                                          <p:val>
                                            <p:strVal val="#ppt_y"/>
                                          </p:val>
                                        </p:tav>
                                        <p:tav tm="100000">
                                          <p:val>
                                            <p:strVal val="#ppt_y"/>
                                          </p:val>
                                        </p:tav>
                                      </p:tavLst>
                                    </p:anim>
                                    <p:animEffect transition="in" filter="fade">
                                      <p:cBhvr>
                                        <p:cTn id="16" dur="500"/>
                                        <p:tgtEl>
                                          <p:spTgt spid="6">
                                            <p:graphicEl>
                                              <a:dgm id="{4DED80BC-D380-449C-A77D-517EA26813B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6">
                                            <p:graphicEl>
                                              <a:dgm id="{D9A7860F-82B8-4DE3-BFF7-2FF0F6677B8A}"/>
                                            </p:graphicEl>
                                          </p:spTgt>
                                        </p:tgtEl>
                                        <p:attrNameLst>
                                          <p:attrName>style.visibility</p:attrName>
                                        </p:attrNameLst>
                                      </p:cBhvr>
                                      <p:to>
                                        <p:strVal val="visible"/>
                                      </p:to>
                                    </p:set>
                                    <p:anim calcmode="lin" valueType="num">
                                      <p:cBhvr>
                                        <p:cTn id="21" dur="500" fill="hold"/>
                                        <p:tgtEl>
                                          <p:spTgt spid="6">
                                            <p:graphicEl>
                                              <a:dgm id="{D9A7860F-82B8-4DE3-BFF7-2FF0F6677B8A}"/>
                                            </p:graphicEl>
                                          </p:spTgt>
                                        </p:tgtEl>
                                        <p:attrNameLst>
                                          <p:attrName>ppt_w</p:attrName>
                                        </p:attrNameLst>
                                      </p:cBhvr>
                                      <p:tavLst>
                                        <p:tav tm="0">
                                          <p:val>
                                            <p:strVal val="#ppt_w*0.05"/>
                                          </p:val>
                                        </p:tav>
                                        <p:tav tm="100000">
                                          <p:val>
                                            <p:strVal val="#ppt_w"/>
                                          </p:val>
                                        </p:tav>
                                      </p:tavLst>
                                    </p:anim>
                                    <p:anim calcmode="lin" valueType="num">
                                      <p:cBhvr>
                                        <p:cTn id="22" dur="500" fill="hold"/>
                                        <p:tgtEl>
                                          <p:spTgt spid="6">
                                            <p:graphicEl>
                                              <a:dgm id="{D9A7860F-82B8-4DE3-BFF7-2FF0F6677B8A}"/>
                                            </p:graphicEl>
                                          </p:spTgt>
                                        </p:tgtEl>
                                        <p:attrNameLst>
                                          <p:attrName>ppt_h</p:attrName>
                                        </p:attrNameLst>
                                      </p:cBhvr>
                                      <p:tavLst>
                                        <p:tav tm="0">
                                          <p:val>
                                            <p:strVal val="#ppt_h"/>
                                          </p:val>
                                        </p:tav>
                                        <p:tav tm="100000">
                                          <p:val>
                                            <p:strVal val="#ppt_h"/>
                                          </p:val>
                                        </p:tav>
                                      </p:tavLst>
                                    </p:anim>
                                    <p:anim calcmode="lin" valueType="num">
                                      <p:cBhvr>
                                        <p:cTn id="23" dur="500" fill="hold"/>
                                        <p:tgtEl>
                                          <p:spTgt spid="6">
                                            <p:graphicEl>
                                              <a:dgm id="{D9A7860F-82B8-4DE3-BFF7-2FF0F6677B8A}"/>
                                            </p:graphicEl>
                                          </p:spTgt>
                                        </p:tgtEl>
                                        <p:attrNameLst>
                                          <p:attrName>ppt_x</p:attrName>
                                        </p:attrNameLst>
                                      </p:cBhvr>
                                      <p:tavLst>
                                        <p:tav tm="0">
                                          <p:val>
                                            <p:strVal val="#ppt_x-.2"/>
                                          </p:val>
                                        </p:tav>
                                        <p:tav tm="100000">
                                          <p:val>
                                            <p:strVal val="#ppt_x"/>
                                          </p:val>
                                        </p:tav>
                                      </p:tavLst>
                                    </p:anim>
                                    <p:anim calcmode="lin" valueType="num">
                                      <p:cBhvr>
                                        <p:cTn id="24" dur="500" fill="hold"/>
                                        <p:tgtEl>
                                          <p:spTgt spid="6">
                                            <p:graphicEl>
                                              <a:dgm id="{D9A7860F-82B8-4DE3-BFF7-2FF0F6677B8A}"/>
                                            </p:graphicEl>
                                          </p:spTgt>
                                        </p:tgtEl>
                                        <p:attrNameLst>
                                          <p:attrName>ppt_y</p:attrName>
                                        </p:attrNameLst>
                                      </p:cBhvr>
                                      <p:tavLst>
                                        <p:tav tm="0">
                                          <p:val>
                                            <p:strVal val="#ppt_y"/>
                                          </p:val>
                                        </p:tav>
                                        <p:tav tm="100000">
                                          <p:val>
                                            <p:strVal val="#ppt_y"/>
                                          </p:val>
                                        </p:tav>
                                      </p:tavLst>
                                    </p:anim>
                                    <p:animEffect transition="in" filter="fade">
                                      <p:cBhvr>
                                        <p:cTn id="25" dur="500"/>
                                        <p:tgtEl>
                                          <p:spTgt spid="6">
                                            <p:graphicEl>
                                              <a:dgm id="{D9A7860F-82B8-4DE3-BFF7-2FF0F6677B8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6">
                                            <p:graphicEl>
                                              <a:dgm id="{416EF5CA-CE8E-44E5-A5A2-70F0B8CBD693}"/>
                                            </p:graphicEl>
                                          </p:spTgt>
                                        </p:tgtEl>
                                        <p:attrNameLst>
                                          <p:attrName>style.visibility</p:attrName>
                                        </p:attrNameLst>
                                      </p:cBhvr>
                                      <p:to>
                                        <p:strVal val="visible"/>
                                      </p:to>
                                    </p:set>
                                    <p:anim calcmode="lin" valueType="num">
                                      <p:cBhvr>
                                        <p:cTn id="30" dur="500" fill="hold"/>
                                        <p:tgtEl>
                                          <p:spTgt spid="6">
                                            <p:graphicEl>
                                              <a:dgm id="{416EF5CA-CE8E-44E5-A5A2-70F0B8CBD693}"/>
                                            </p:graphicEl>
                                          </p:spTgt>
                                        </p:tgtEl>
                                        <p:attrNameLst>
                                          <p:attrName>ppt_w</p:attrName>
                                        </p:attrNameLst>
                                      </p:cBhvr>
                                      <p:tavLst>
                                        <p:tav tm="0">
                                          <p:val>
                                            <p:strVal val="#ppt_w*0.05"/>
                                          </p:val>
                                        </p:tav>
                                        <p:tav tm="100000">
                                          <p:val>
                                            <p:strVal val="#ppt_w"/>
                                          </p:val>
                                        </p:tav>
                                      </p:tavLst>
                                    </p:anim>
                                    <p:anim calcmode="lin" valueType="num">
                                      <p:cBhvr>
                                        <p:cTn id="31" dur="500" fill="hold"/>
                                        <p:tgtEl>
                                          <p:spTgt spid="6">
                                            <p:graphicEl>
                                              <a:dgm id="{416EF5CA-CE8E-44E5-A5A2-70F0B8CBD693}"/>
                                            </p:graphicEl>
                                          </p:spTgt>
                                        </p:tgtEl>
                                        <p:attrNameLst>
                                          <p:attrName>ppt_h</p:attrName>
                                        </p:attrNameLst>
                                      </p:cBhvr>
                                      <p:tavLst>
                                        <p:tav tm="0">
                                          <p:val>
                                            <p:strVal val="#ppt_h"/>
                                          </p:val>
                                        </p:tav>
                                        <p:tav tm="100000">
                                          <p:val>
                                            <p:strVal val="#ppt_h"/>
                                          </p:val>
                                        </p:tav>
                                      </p:tavLst>
                                    </p:anim>
                                    <p:anim calcmode="lin" valueType="num">
                                      <p:cBhvr>
                                        <p:cTn id="32" dur="500" fill="hold"/>
                                        <p:tgtEl>
                                          <p:spTgt spid="6">
                                            <p:graphicEl>
                                              <a:dgm id="{416EF5CA-CE8E-44E5-A5A2-70F0B8CBD693}"/>
                                            </p:graphicEl>
                                          </p:spTgt>
                                        </p:tgtEl>
                                        <p:attrNameLst>
                                          <p:attrName>ppt_x</p:attrName>
                                        </p:attrNameLst>
                                      </p:cBhvr>
                                      <p:tavLst>
                                        <p:tav tm="0">
                                          <p:val>
                                            <p:strVal val="#ppt_x-.2"/>
                                          </p:val>
                                        </p:tav>
                                        <p:tav tm="100000">
                                          <p:val>
                                            <p:strVal val="#ppt_x"/>
                                          </p:val>
                                        </p:tav>
                                      </p:tavLst>
                                    </p:anim>
                                    <p:anim calcmode="lin" valueType="num">
                                      <p:cBhvr>
                                        <p:cTn id="33" dur="500" fill="hold"/>
                                        <p:tgtEl>
                                          <p:spTgt spid="6">
                                            <p:graphicEl>
                                              <a:dgm id="{416EF5CA-CE8E-44E5-A5A2-70F0B8CBD693}"/>
                                            </p:graphicEl>
                                          </p:spTgt>
                                        </p:tgtEl>
                                        <p:attrNameLst>
                                          <p:attrName>ppt_y</p:attrName>
                                        </p:attrNameLst>
                                      </p:cBhvr>
                                      <p:tavLst>
                                        <p:tav tm="0">
                                          <p:val>
                                            <p:strVal val="#ppt_y"/>
                                          </p:val>
                                        </p:tav>
                                        <p:tav tm="100000">
                                          <p:val>
                                            <p:strVal val="#ppt_y"/>
                                          </p:val>
                                        </p:tav>
                                      </p:tavLst>
                                    </p:anim>
                                    <p:animEffect transition="in" filter="fade">
                                      <p:cBhvr>
                                        <p:cTn id="34" dur="500"/>
                                        <p:tgtEl>
                                          <p:spTgt spid="6">
                                            <p:graphicEl>
                                              <a:dgm id="{416EF5CA-CE8E-44E5-A5A2-70F0B8CBD69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6">
                                            <p:graphicEl>
                                              <a:dgm id="{521554AB-CF44-476F-AE7B-5A5C7357CFC7}"/>
                                            </p:graphicEl>
                                          </p:spTgt>
                                        </p:tgtEl>
                                        <p:attrNameLst>
                                          <p:attrName>style.visibility</p:attrName>
                                        </p:attrNameLst>
                                      </p:cBhvr>
                                      <p:to>
                                        <p:strVal val="visible"/>
                                      </p:to>
                                    </p:set>
                                    <p:anim calcmode="lin" valueType="num">
                                      <p:cBhvr>
                                        <p:cTn id="39" dur="500" fill="hold"/>
                                        <p:tgtEl>
                                          <p:spTgt spid="6">
                                            <p:graphicEl>
                                              <a:dgm id="{521554AB-CF44-476F-AE7B-5A5C7357CFC7}"/>
                                            </p:graphicEl>
                                          </p:spTgt>
                                        </p:tgtEl>
                                        <p:attrNameLst>
                                          <p:attrName>ppt_w</p:attrName>
                                        </p:attrNameLst>
                                      </p:cBhvr>
                                      <p:tavLst>
                                        <p:tav tm="0">
                                          <p:val>
                                            <p:strVal val="#ppt_w*0.05"/>
                                          </p:val>
                                        </p:tav>
                                        <p:tav tm="100000">
                                          <p:val>
                                            <p:strVal val="#ppt_w"/>
                                          </p:val>
                                        </p:tav>
                                      </p:tavLst>
                                    </p:anim>
                                    <p:anim calcmode="lin" valueType="num">
                                      <p:cBhvr>
                                        <p:cTn id="40" dur="500" fill="hold"/>
                                        <p:tgtEl>
                                          <p:spTgt spid="6">
                                            <p:graphicEl>
                                              <a:dgm id="{521554AB-CF44-476F-AE7B-5A5C7357CFC7}"/>
                                            </p:graphicEl>
                                          </p:spTgt>
                                        </p:tgtEl>
                                        <p:attrNameLst>
                                          <p:attrName>ppt_h</p:attrName>
                                        </p:attrNameLst>
                                      </p:cBhvr>
                                      <p:tavLst>
                                        <p:tav tm="0">
                                          <p:val>
                                            <p:strVal val="#ppt_h"/>
                                          </p:val>
                                        </p:tav>
                                        <p:tav tm="100000">
                                          <p:val>
                                            <p:strVal val="#ppt_h"/>
                                          </p:val>
                                        </p:tav>
                                      </p:tavLst>
                                    </p:anim>
                                    <p:anim calcmode="lin" valueType="num">
                                      <p:cBhvr>
                                        <p:cTn id="41" dur="500" fill="hold"/>
                                        <p:tgtEl>
                                          <p:spTgt spid="6">
                                            <p:graphicEl>
                                              <a:dgm id="{521554AB-CF44-476F-AE7B-5A5C7357CFC7}"/>
                                            </p:graphicEl>
                                          </p:spTgt>
                                        </p:tgtEl>
                                        <p:attrNameLst>
                                          <p:attrName>ppt_x</p:attrName>
                                        </p:attrNameLst>
                                      </p:cBhvr>
                                      <p:tavLst>
                                        <p:tav tm="0">
                                          <p:val>
                                            <p:strVal val="#ppt_x-.2"/>
                                          </p:val>
                                        </p:tav>
                                        <p:tav tm="100000">
                                          <p:val>
                                            <p:strVal val="#ppt_x"/>
                                          </p:val>
                                        </p:tav>
                                      </p:tavLst>
                                    </p:anim>
                                    <p:anim calcmode="lin" valueType="num">
                                      <p:cBhvr>
                                        <p:cTn id="42" dur="500" fill="hold"/>
                                        <p:tgtEl>
                                          <p:spTgt spid="6">
                                            <p:graphicEl>
                                              <a:dgm id="{521554AB-CF44-476F-AE7B-5A5C7357CFC7}"/>
                                            </p:graphicEl>
                                          </p:spTgt>
                                        </p:tgtEl>
                                        <p:attrNameLst>
                                          <p:attrName>ppt_y</p:attrName>
                                        </p:attrNameLst>
                                      </p:cBhvr>
                                      <p:tavLst>
                                        <p:tav tm="0">
                                          <p:val>
                                            <p:strVal val="#ppt_y"/>
                                          </p:val>
                                        </p:tav>
                                        <p:tav tm="100000">
                                          <p:val>
                                            <p:strVal val="#ppt_y"/>
                                          </p:val>
                                        </p:tav>
                                      </p:tavLst>
                                    </p:anim>
                                    <p:animEffect transition="in" filter="fade">
                                      <p:cBhvr>
                                        <p:cTn id="43" dur="500"/>
                                        <p:tgtEl>
                                          <p:spTgt spid="6">
                                            <p:graphicEl>
                                              <a:dgm id="{521554AB-CF44-476F-AE7B-5A5C7357CF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 </a:t>
            </a:r>
            <a:r>
              <a:rPr lang="ar-SA" sz="5400" b="1" dirty="0" smtClean="0">
                <a:solidFill>
                  <a:schemeClr val="tx2">
                    <a:lumMod val="75000"/>
                  </a:schemeClr>
                </a:solidFill>
                <a:effectLst>
                  <a:outerShdw blurRad="38100" dist="38100" dir="2700000" algn="tl">
                    <a:srgbClr val="000000">
                      <a:alpha val="43137"/>
                    </a:srgbClr>
                  </a:outerShdw>
                </a:effectLst>
              </a:rPr>
              <a:t>القيم وسلوك الفرد </a:t>
            </a:r>
            <a:r>
              <a:rPr lang="en-US" sz="54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a:t>
            </a:r>
            <a:endParaRPr lang="ar-SA" sz="5400"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357298"/>
          <a:ext cx="91440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75</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7B39C2CE-F78C-4186-81B2-6569288CD8B2}"/>
                                            </p:graphicEl>
                                          </p:spTgt>
                                        </p:tgtEl>
                                        <p:attrNameLst>
                                          <p:attrName>style.visibility</p:attrName>
                                        </p:attrNameLst>
                                      </p:cBhvr>
                                      <p:to>
                                        <p:strVal val="visible"/>
                                      </p:to>
                                    </p:set>
                                    <p:anim calcmode="lin" valueType="num">
                                      <p:cBhvr>
                                        <p:cTn id="16" dur="500" fill="hold"/>
                                        <p:tgtEl>
                                          <p:spTgt spid="6">
                                            <p:graphicEl>
                                              <a:dgm id="{7B39C2CE-F78C-4186-81B2-6569288CD8B2}"/>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7B39C2CE-F78C-4186-81B2-6569288CD8B2}"/>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7B39C2CE-F78C-4186-81B2-6569288CD8B2}"/>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7B39C2CE-F78C-4186-81B2-6569288CD8B2}"/>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7B39C2CE-F78C-4186-81B2-6569288CD8B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DBA5C990-9100-495E-8A23-3E27E9E7616A}"/>
                                            </p:graphicEl>
                                          </p:spTgt>
                                        </p:tgtEl>
                                        <p:attrNameLst>
                                          <p:attrName>style.visibility</p:attrName>
                                        </p:attrNameLst>
                                      </p:cBhvr>
                                      <p:to>
                                        <p:strVal val="visible"/>
                                      </p:to>
                                    </p:set>
                                    <p:anim calcmode="lin" valueType="num">
                                      <p:cBhvr>
                                        <p:cTn id="25" dur="500" fill="hold"/>
                                        <p:tgtEl>
                                          <p:spTgt spid="6">
                                            <p:graphicEl>
                                              <a:dgm id="{DBA5C990-9100-495E-8A23-3E27E9E7616A}"/>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DBA5C990-9100-495E-8A23-3E27E9E7616A}"/>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DBA5C990-9100-495E-8A23-3E27E9E7616A}"/>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DBA5C990-9100-495E-8A23-3E27E9E7616A}"/>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DBA5C990-9100-495E-8A23-3E27E9E7616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3A115005-C108-47AC-9217-B2834308C7CB}"/>
                                            </p:graphicEl>
                                          </p:spTgt>
                                        </p:tgtEl>
                                        <p:attrNameLst>
                                          <p:attrName>style.visibility</p:attrName>
                                        </p:attrNameLst>
                                      </p:cBhvr>
                                      <p:to>
                                        <p:strVal val="visible"/>
                                      </p:to>
                                    </p:set>
                                    <p:anim calcmode="lin" valueType="num">
                                      <p:cBhvr>
                                        <p:cTn id="34" dur="500" fill="hold"/>
                                        <p:tgtEl>
                                          <p:spTgt spid="6">
                                            <p:graphicEl>
                                              <a:dgm id="{3A115005-C108-47AC-9217-B2834308C7CB}"/>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3A115005-C108-47AC-9217-B2834308C7CB}"/>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3A115005-C108-47AC-9217-B2834308C7CB}"/>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3A115005-C108-47AC-9217-B2834308C7CB}"/>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3A115005-C108-47AC-9217-B2834308C7C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9E9A8121-2DC6-4605-BA76-3806682CAEA3}"/>
                                            </p:graphicEl>
                                          </p:spTgt>
                                        </p:tgtEl>
                                        <p:attrNameLst>
                                          <p:attrName>style.visibility</p:attrName>
                                        </p:attrNameLst>
                                      </p:cBhvr>
                                      <p:to>
                                        <p:strVal val="visible"/>
                                      </p:to>
                                    </p:set>
                                    <p:anim calcmode="lin" valueType="num">
                                      <p:cBhvr>
                                        <p:cTn id="43" dur="500" fill="hold"/>
                                        <p:tgtEl>
                                          <p:spTgt spid="6">
                                            <p:graphicEl>
                                              <a:dgm id="{9E9A8121-2DC6-4605-BA76-3806682CAEA3}"/>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9E9A8121-2DC6-4605-BA76-3806682CAEA3}"/>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9E9A8121-2DC6-4605-BA76-3806682CAEA3}"/>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9E9A8121-2DC6-4605-BA76-3806682CAEA3}"/>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9E9A8121-2DC6-4605-BA76-3806682CAEA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1DC50476-4DDC-4CFA-A4C1-96055394E256}"/>
                                            </p:graphicEl>
                                          </p:spTgt>
                                        </p:tgtEl>
                                        <p:attrNameLst>
                                          <p:attrName>style.visibility</p:attrName>
                                        </p:attrNameLst>
                                      </p:cBhvr>
                                      <p:to>
                                        <p:strVal val="visible"/>
                                      </p:to>
                                    </p:set>
                                    <p:anim calcmode="lin" valueType="num">
                                      <p:cBhvr>
                                        <p:cTn id="52" dur="500" fill="hold"/>
                                        <p:tgtEl>
                                          <p:spTgt spid="6">
                                            <p:graphicEl>
                                              <a:dgm id="{1DC50476-4DDC-4CFA-A4C1-96055394E256}"/>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1DC50476-4DDC-4CFA-A4C1-96055394E256}"/>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1DC50476-4DDC-4CFA-A4C1-96055394E256}"/>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1DC50476-4DDC-4CFA-A4C1-96055394E256}"/>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1DC50476-4DDC-4CFA-A4C1-96055394E2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1000108"/>
          <a:ext cx="91440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7B39C2CE-F78C-4186-81B2-6569288CD8B2}"/>
                                            </p:graphicEl>
                                          </p:spTgt>
                                        </p:tgtEl>
                                        <p:attrNameLst>
                                          <p:attrName>style.visibility</p:attrName>
                                        </p:attrNameLst>
                                      </p:cBhvr>
                                      <p:to>
                                        <p:strVal val="visible"/>
                                      </p:to>
                                    </p:set>
                                    <p:anim calcmode="lin" valueType="num">
                                      <p:cBhvr>
                                        <p:cTn id="7" dur="500" fill="hold"/>
                                        <p:tgtEl>
                                          <p:spTgt spid="6">
                                            <p:graphicEl>
                                              <a:dgm id="{7B39C2CE-F78C-4186-81B2-6569288CD8B2}"/>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7B39C2CE-F78C-4186-81B2-6569288CD8B2}"/>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7B39C2CE-F78C-4186-81B2-6569288CD8B2}"/>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7B39C2CE-F78C-4186-81B2-6569288CD8B2}"/>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7B39C2CE-F78C-4186-81B2-6569288CD8B2}"/>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DBA5C990-9100-495E-8A23-3E27E9E7616A}"/>
                                            </p:graphicEl>
                                          </p:spTgt>
                                        </p:tgtEl>
                                        <p:attrNameLst>
                                          <p:attrName>style.visibility</p:attrName>
                                        </p:attrNameLst>
                                      </p:cBhvr>
                                      <p:to>
                                        <p:strVal val="visible"/>
                                      </p:to>
                                    </p:set>
                                    <p:anim calcmode="lin" valueType="num">
                                      <p:cBhvr>
                                        <p:cTn id="16" dur="500" fill="hold"/>
                                        <p:tgtEl>
                                          <p:spTgt spid="6">
                                            <p:graphicEl>
                                              <a:dgm id="{DBA5C990-9100-495E-8A23-3E27E9E7616A}"/>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DBA5C990-9100-495E-8A23-3E27E9E7616A}"/>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DBA5C990-9100-495E-8A23-3E27E9E7616A}"/>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DBA5C990-9100-495E-8A23-3E27E9E7616A}"/>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DBA5C990-9100-495E-8A23-3E27E9E7616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A115005-C108-47AC-9217-B2834308C7CB}"/>
                                            </p:graphicEl>
                                          </p:spTgt>
                                        </p:tgtEl>
                                        <p:attrNameLst>
                                          <p:attrName>style.visibility</p:attrName>
                                        </p:attrNameLst>
                                      </p:cBhvr>
                                      <p:to>
                                        <p:strVal val="visible"/>
                                      </p:to>
                                    </p:set>
                                    <p:anim calcmode="lin" valueType="num">
                                      <p:cBhvr>
                                        <p:cTn id="25" dur="500" fill="hold"/>
                                        <p:tgtEl>
                                          <p:spTgt spid="6">
                                            <p:graphicEl>
                                              <a:dgm id="{3A115005-C108-47AC-9217-B2834308C7CB}"/>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A115005-C108-47AC-9217-B2834308C7CB}"/>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A115005-C108-47AC-9217-B2834308C7CB}"/>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A115005-C108-47AC-9217-B2834308C7CB}"/>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A115005-C108-47AC-9217-B2834308C7C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9E9A8121-2DC6-4605-BA76-3806682CAEA3}"/>
                                            </p:graphicEl>
                                          </p:spTgt>
                                        </p:tgtEl>
                                        <p:attrNameLst>
                                          <p:attrName>style.visibility</p:attrName>
                                        </p:attrNameLst>
                                      </p:cBhvr>
                                      <p:to>
                                        <p:strVal val="visible"/>
                                      </p:to>
                                    </p:set>
                                    <p:anim calcmode="lin" valueType="num">
                                      <p:cBhvr>
                                        <p:cTn id="34" dur="500" fill="hold"/>
                                        <p:tgtEl>
                                          <p:spTgt spid="6">
                                            <p:graphicEl>
                                              <a:dgm id="{9E9A8121-2DC6-4605-BA76-3806682CAEA3}"/>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9E9A8121-2DC6-4605-BA76-3806682CAEA3}"/>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9E9A8121-2DC6-4605-BA76-3806682CAEA3}"/>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9E9A8121-2DC6-4605-BA76-3806682CAEA3}"/>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9E9A8121-2DC6-4605-BA76-3806682CAE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115328" cy="1071546"/>
          </a:xfrm>
        </p:spPr>
        <p:txBody>
          <a:bodyPr>
            <a:normAutofit/>
          </a:bodyPr>
          <a:lstStyle/>
          <a:p>
            <a:r>
              <a:rPr lang="en-US" sz="48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 </a:t>
            </a:r>
            <a:r>
              <a:rPr lang="ar-SA" sz="4800" b="1" dirty="0" smtClean="0">
                <a:solidFill>
                  <a:schemeClr val="tx2">
                    <a:lumMod val="75000"/>
                  </a:schemeClr>
                </a:solidFill>
                <a:effectLst>
                  <a:outerShdw blurRad="38100" dist="38100" dir="2700000" algn="tl">
                    <a:srgbClr val="000000">
                      <a:alpha val="43137"/>
                    </a:srgbClr>
                  </a:outerShdw>
                </a:effectLst>
              </a:rPr>
              <a:t>تكوين القيم </a:t>
            </a:r>
            <a:r>
              <a:rPr lang="en-US" sz="48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a:t>
            </a:r>
            <a:endParaRPr lang="ar-SA" sz="48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28596" y="1214422"/>
            <a:ext cx="8229600" cy="4525963"/>
          </a:xfrm>
        </p:spPr>
        <p:txBody>
          <a:bodyPr/>
          <a:lstStyle/>
          <a:p>
            <a:r>
              <a:rPr lang="ar-SA" b="1" dirty="0" smtClean="0"/>
              <a:t>تنبع القيم من التجارب التي يعتقد الإنسان بصحتها وتمثل القاعدة التي تبنى عليها القيمة . وحتى تنبع القيم من هذه التجارب لابد من توافر الشروط الآتية :</a:t>
            </a:r>
          </a:p>
          <a:p>
            <a:pPr>
              <a:buNone/>
            </a:pPr>
            <a:endParaRPr lang="ar-SA" b="1" dirty="0" smtClean="0"/>
          </a:p>
          <a:p>
            <a:endParaRPr lang="ar-SA" b="1" dirty="0" smtClean="0"/>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77</a:t>
            </a:fld>
            <a:endParaRPr lang="ar-SA"/>
          </a:p>
        </p:txBody>
      </p:sp>
      <p:graphicFrame>
        <p:nvGraphicFramePr>
          <p:cNvPr id="8" name="عنصر نائب للمحتوى 5"/>
          <p:cNvGraphicFramePr>
            <a:graphicFrameLocks/>
          </p:cNvGraphicFramePr>
          <p:nvPr/>
        </p:nvGraphicFramePr>
        <p:xfrm>
          <a:off x="0" y="2428844"/>
          <a:ext cx="914400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
                                            <p:graphicEl>
                                              <a:dgm id="{7B39C2CE-F78C-4186-81B2-6569288CD8B2}"/>
                                            </p:graphicEl>
                                          </p:spTgt>
                                        </p:tgtEl>
                                        <p:attrNameLst>
                                          <p:attrName>style.visibility</p:attrName>
                                        </p:attrNameLst>
                                      </p:cBhvr>
                                      <p:to>
                                        <p:strVal val="visible"/>
                                      </p:to>
                                    </p:set>
                                    <p:anim calcmode="lin" valueType="num">
                                      <p:cBhvr>
                                        <p:cTn id="25" dur="500" fill="hold"/>
                                        <p:tgtEl>
                                          <p:spTgt spid="8">
                                            <p:graphicEl>
                                              <a:dgm id="{7B39C2CE-F78C-4186-81B2-6569288CD8B2}"/>
                                            </p:graphicEl>
                                          </p:spTgt>
                                        </p:tgtEl>
                                        <p:attrNameLst>
                                          <p:attrName>ppt_w</p:attrName>
                                        </p:attrNameLst>
                                      </p:cBhvr>
                                      <p:tavLst>
                                        <p:tav tm="0">
                                          <p:val>
                                            <p:strVal val="#ppt_w*0.05"/>
                                          </p:val>
                                        </p:tav>
                                        <p:tav tm="100000">
                                          <p:val>
                                            <p:strVal val="#ppt_w"/>
                                          </p:val>
                                        </p:tav>
                                      </p:tavLst>
                                    </p:anim>
                                    <p:anim calcmode="lin" valueType="num">
                                      <p:cBhvr>
                                        <p:cTn id="26" dur="500" fill="hold"/>
                                        <p:tgtEl>
                                          <p:spTgt spid="8">
                                            <p:graphicEl>
                                              <a:dgm id="{7B39C2CE-F78C-4186-81B2-6569288CD8B2}"/>
                                            </p:graphicEl>
                                          </p:spTgt>
                                        </p:tgtEl>
                                        <p:attrNameLst>
                                          <p:attrName>ppt_h</p:attrName>
                                        </p:attrNameLst>
                                      </p:cBhvr>
                                      <p:tavLst>
                                        <p:tav tm="0">
                                          <p:val>
                                            <p:strVal val="#ppt_h"/>
                                          </p:val>
                                        </p:tav>
                                        <p:tav tm="100000">
                                          <p:val>
                                            <p:strVal val="#ppt_h"/>
                                          </p:val>
                                        </p:tav>
                                      </p:tavLst>
                                    </p:anim>
                                    <p:anim calcmode="lin" valueType="num">
                                      <p:cBhvr>
                                        <p:cTn id="27" dur="500" fill="hold"/>
                                        <p:tgtEl>
                                          <p:spTgt spid="8">
                                            <p:graphicEl>
                                              <a:dgm id="{7B39C2CE-F78C-4186-81B2-6569288CD8B2}"/>
                                            </p:graphicEl>
                                          </p:spTgt>
                                        </p:tgtEl>
                                        <p:attrNameLst>
                                          <p:attrName>ppt_x</p:attrName>
                                        </p:attrNameLst>
                                      </p:cBhvr>
                                      <p:tavLst>
                                        <p:tav tm="0">
                                          <p:val>
                                            <p:strVal val="#ppt_x-.2"/>
                                          </p:val>
                                        </p:tav>
                                        <p:tav tm="100000">
                                          <p:val>
                                            <p:strVal val="#ppt_x"/>
                                          </p:val>
                                        </p:tav>
                                      </p:tavLst>
                                    </p:anim>
                                    <p:anim calcmode="lin" valueType="num">
                                      <p:cBhvr>
                                        <p:cTn id="28" dur="500" fill="hold"/>
                                        <p:tgtEl>
                                          <p:spTgt spid="8">
                                            <p:graphicEl>
                                              <a:dgm id="{7B39C2CE-F78C-4186-81B2-6569288CD8B2}"/>
                                            </p:graphicEl>
                                          </p:spTgt>
                                        </p:tgtEl>
                                        <p:attrNameLst>
                                          <p:attrName>ppt_y</p:attrName>
                                        </p:attrNameLst>
                                      </p:cBhvr>
                                      <p:tavLst>
                                        <p:tav tm="0">
                                          <p:val>
                                            <p:strVal val="#ppt_y"/>
                                          </p:val>
                                        </p:tav>
                                        <p:tav tm="100000">
                                          <p:val>
                                            <p:strVal val="#ppt_y"/>
                                          </p:val>
                                        </p:tav>
                                      </p:tavLst>
                                    </p:anim>
                                    <p:animEffect transition="in" filter="fade">
                                      <p:cBhvr>
                                        <p:cTn id="29" dur="500"/>
                                        <p:tgtEl>
                                          <p:spTgt spid="8">
                                            <p:graphicEl>
                                              <a:dgm id="{7B39C2CE-F78C-4186-81B2-6569288CD8B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graphicEl>
                                              <a:dgm id="{DBA5C990-9100-495E-8A23-3E27E9E7616A}"/>
                                            </p:graphicEl>
                                          </p:spTgt>
                                        </p:tgtEl>
                                        <p:attrNameLst>
                                          <p:attrName>style.visibility</p:attrName>
                                        </p:attrNameLst>
                                      </p:cBhvr>
                                      <p:to>
                                        <p:strVal val="visible"/>
                                      </p:to>
                                    </p:set>
                                    <p:anim calcmode="lin" valueType="num">
                                      <p:cBhvr>
                                        <p:cTn id="34" dur="500" fill="hold"/>
                                        <p:tgtEl>
                                          <p:spTgt spid="8">
                                            <p:graphicEl>
                                              <a:dgm id="{DBA5C990-9100-495E-8A23-3E27E9E7616A}"/>
                                            </p:graphicEl>
                                          </p:spTgt>
                                        </p:tgtEl>
                                        <p:attrNameLst>
                                          <p:attrName>ppt_w</p:attrName>
                                        </p:attrNameLst>
                                      </p:cBhvr>
                                      <p:tavLst>
                                        <p:tav tm="0">
                                          <p:val>
                                            <p:strVal val="#ppt_w*0.05"/>
                                          </p:val>
                                        </p:tav>
                                        <p:tav tm="100000">
                                          <p:val>
                                            <p:strVal val="#ppt_w"/>
                                          </p:val>
                                        </p:tav>
                                      </p:tavLst>
                                    </p:anim>
                                    <p:anim calcmode="lin" valueType="num">
                                      <p:cBhvr>
                                        <p:cTn id="35" dur="500" fill="hold"/>
                                        <p:tgtEl>
                                          <p:spTgt spid="8">
                                            <p:graphicEl>
                                              <a:dgm id="{DBA5C990-9100-495E-8A23-3E27E9E7616A}"/>
                                            </p:graphicEl>
                                          </p:spTgt>
                                        </p:tgtEl>
                                        <p:attrNameLst>
                                          <p:attrName>ppt_h</p:attrName>
                                        </p:attrNameLst>
                                      </p:cBhvr>
                                      <p:tavLst>
                                        <p:tav tm="0">
                                          <p:val>
                                            <p:strVal val="#ppt_h"/>
                                          </p:val>
                                        </p:tav>
                                        <p:tav tm="100000">
                                          <p:val>
                                            <p:strVal val="#ppt_h"/>
                                          </p:val>
                                        </p:tav>
                                      </p:tavLst>
                                    </p:anim>
                                    <p:anim calcmode="lin" valueType="num">
                                      <p:cBhvr>
                                        <p:cTn id="36" dur="500" fill="hold"/>
                                        <p:tgtEl>
                                          <p:spTgt spid="8">
                                            <p:graphicEl>
                                              <a:dgm id="{DBA5C990-9100-495E-8A23-3E27E9E7616A}"/>
                                            </p:graphicEl>
                                          </p:spTgt>
                                        </p:tgtEl>
                                        <p:attrNameLst>
                                          <p:attrName>ppt_x</p:attrName>
                                        </p:attrNameLst>
                                      </p:cBhvr>
                                      <p:tavLst>
                                        <p:tav tm="0">
                                          <p:val>
                                            <p:strVal val="#ppt_x-.2"/>
                                          </p:val>
                                        </p:tav>
                                        <p:tav tm="100000">
                                          <p:val>
                                            <p:strVal val="#ppt_x"/>
                                          </p:val>
                                        </p:tav>
                                      </p:tavLst>
                                    </p:anim>
                                    <p:anim calcmode="lin" valueType="num">
                                      <p:cBhvr>
                                        <p:cTn id="37" dur="500" fill="hold"/>
                                        <p:tgtEl>
                                          <p:spTgt spid="8">
                                            <p:graphicEl>
                                              <a:dgm id="{DBA5C990-9100-495E-8A23-3E27E9E7616A}"/>
                                            </p:graphicEl>
                                          </p:spTgt>
                                        </p:tgtEl>
                                        <p:attrNameLst>
                                          <p:attrName>ppt_y</p:attrName>
                                        </p:attrNameLst>
                                      </p:cBhvr>
                                      <p:tavLst>
                                        <p:tav tm="0">
                                          <p:val>
                                            <p:strVal val="#ppt_y"/>
                                          </p:val>
                                        </p:tav>
                                        <p:tav tm="100000">
                                          <p:val>
                                            <p:strVal val="#ppt_y"/>
                                          </p:val>
                                        </p:tav>
                                      </p:tavLst>
                                    </p:anim>
                                    <p:animEffect transition="in" filter="fade">
                                      <p:cBhvr>
                                        <p:cTn id="38" dur="500"/>
                                        <p:tgtEl>
                                          <p:spTgt spid="8">
                                            <p:graphicEl>
                                              <a:dgm id="{DBA5C990-9100-495E-8A23-3E27E9E7616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8">
                                            <p:graphicEl>
                                              <a:dgm id="{3A115005-C108-47AC-9217-B2834308C7CB}"/>
                                            </p:graphicEl>
                                          </p:spTgt>
                                        </p:tgtEl>
                                        <p:attrNameLst>
                                          <p:attrName>style.visibility</p:attrName>
                                        </p:attrNameLst>
                                      </p:cBhvr>
                                      <p:to>
                                        <p:strVal val="visible"/>
                                      </p:to>
                                    </p:set>
                                    <p:anim calcmode="lin" valueType="num">
                                      <p:cBhvr>
                                        <p:cTn id="43" dur="500" fill="hold"/>
                                        <p:tgtEl>
                                          <p:spTgt spid="8">
                                            <p:graphicEl>
                                              <a:dgm id="{3A115005-C108-47AC-9217-B2834308C7CB}"/>
                                            </p:graphicEl>
                                          </p:spTgt>
                                        </p:tgtEl>
                                        <p:attrNameLst>
                                          <p:attrName>ppt_w</p:attrName>
                                        </p:attrNameLst>
                                      </p:cBhvr>
                                      <p:tavLst>
                                        <p:tav tm="0">
                                          <p:val>
                                            <p:strVal val="#ppt_w*0.05"/>
                                          </p:val>
                                        </p:tav>
                                        <p:tav tm="100000">
                                          <p:val>
                                            <p:strVal val="#ppt_w"/>
                                          </p:val>
                                        </p:tav>
                                      </p:tavLst>
                                    </p:anim>
                                    <p:anim calcmode="lin" valueType="num">
                                      <p:cBhvr>
                                        <p:cTn id="44" dur="500" fill="hold"/>
                                        <p:tgtEl>
                                          <p:spTgt spid="8">
                                            <p:graphicEl>
                                              <a:dgm id="{3A115005-C108-47AC-9217-B2834308C7CB}"/>
                                            </p:graphicEl>
                                          </p:spTgt>
                                        </p:tgtEl>
                                        <p:attrNameLst>
                                          <p:attrName>ppt_h</p:attrName>
                                        </p:attrNameLst>
                                      </p:cBhvr>
                                      <p:tavLst>
                                        <p:tav tm="0">
                                          <p:val>
                                            <p:strVal val="#ppt_h"/>
                                          </p:val>
                                        </p:tav>
                                        <p:tav tm="100000">
                                          <p:val>
                                            <p:strVal val="#ppt_h"/>
                                          </p:val>
                                        </p:tav>
                                      </p:tavLst>
                                    </p:anim>
                                    <p:anim calcmode="lin" valueType="num">
                                      <p:cBhvr>
                                        <p:cTn id="45" dur="500" fill="hold"/>
                                        <p:tgtEl>
                                          <p:spTgt spid="8">
                                            <p:graphicEl>
                                              <a:dgm id="{3A115005-C108-47AC-9217-B2834308C7CB}"/>
                                            </p:graphicEl>
                                          </p:spTgt>
                                        </p:tgtEl>
                                        <p:attrNameLst>
                                          <p:attrName>ppt_x</p:attrName>
                                        </p:attrNameLst>
                                      </p:cBhvr>
                                      <p:tavLst>
                                        <p:tav tm="0">
                                          <p:val>
                                            <p:strVal val="#ppt_x-.2"/>
                                          </p:val>
                                        </p:tav>
                                        <p:tav tm="100000">
                                          <p:val>
                                            <p:strVal val="#ppt_x"/>
                                          </p:val>
                                        </p:tav>
                                      </p:tavLst>
                                    </p:anim>
                                    <p:anim calcmode="lin" valueType="num">
                                      <p:cBhvr>
                                        <p:cTn id="46" dur="500" fill="hold"/>
                                        <p:tgtEl>
                                          <p:spTgt spid="8">
                                            <p:graphicEl>
                                              <a:dgm id="{3A115005-C108-47AC-9217-B2834308C7CB}"/>
                                            </p:graphicEl>
                                          </p:spTgt>
                                        </p:tgtEl>
                                        <p:attrNameLst>
                                          <p:attrName>ppt_y</p:attrName>
                                        </p:attrNameLst>
                                      </p:cBhvr>
                                      <p:tavLst>
                                        <p:tav tm="0">
                                          <p:val>
                                            <p:strVal val="#ppt_y"/>
                                          </p:val>
                                        </p:tav>
                                        <p:tav tm="100000">
                                          <p:val>
                                            <p:strVal val="#ppt_y"/>
                                          </p:val>
                                        </p:tav>
                                      </p:tavLst>
                                    </p:anim>
                                    <p:animEffect transition="in" filter="fade">
                                      <p:cBhvr>
                                        <p:cTn id="47" dur="500"/>
                                        <p:tgtEl>
                                          <p:spTgt spid="8">
                                            <p:graphicEl>
                                              <a:dgm id="{3A115005-C108-47AC-9217-B2834308C7C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8">
                                            <p:graphicEl>
                                              <a:dgm id="{9E9A8121-2DC6-4605-BA76-3806682CAEA3}"/>
                                            </p:graphicEl>
                                          </p:spTgt>
                                        </p:tgtEl>
                                        <p:attrNameLst>
                                          <p:attrName>style.visibility</p:attrName>
                                        </p:attrNameLst>
                                      </p:cBhvr>
                                      <p:to>
                                        <p:strVal val="visible"/>
                                      </p:to>
                                    </p:set>
                                    <p:anim calcmode="lin" valueType="num">
                                      <p:cBhvr>
                                        <p:cTn id="52" dur="500" fill="hold"/>
                                        <p:tgtEl>
                                          <p:spTgt spid="8">
                                            <p:graphicEl>
                                              <a:dgm id="{9E9A8121-2DC6-4605-BA76-3806682CAEA3}"/>
                                            </p:graphicEl>
                                          </p:spTgt>
                                        </p:tgtEl>
                                        <p:attrNameLst>
                                          <p:attrName>ppt_w</p:attrName>
                                        </p:attrNameLst>
                                      </p:cBhvr>
                                      <p:tavLst>
                                        <p:tav tm="0">
                                          <p:val>
                                            <p:strVal val="#ppt_w*0.05"/>
                                          </p:val>
                                        </p:tav>
                                        <p:tav tm="100000">
                                          <p:val>
                                            <p:strVal val="#ppt_w"/>
                                          </p:val>
                                        </p:tav>
                                      </p:tavLst>
                                    </p:anim>
                                    <p:anim calcmode="lin" valueType="num">
                                      <p:cBhvr>
                                        <p:cTn id="53" dur="500" fill="hold"/>
                                        <p:tgtEl>
                                          <p:spTgt spid="8">
                                            <p:graphicEl>
                                              <a:dgm id="{9E9A8121-2DC6-4605-BA76-3806682CAEA3}"/>
                                            </p:graphicEl>
                                          </p:spTgt>
                                        </p:tgtEl>
                                        <p:attrNameLst>
                                          <p:attrName>ppt_h</p:attrName>
                                        </p:attrNameLst>
                                      </p:cBhvr>
                                      <p:tavLst>
                                        <p:tav tm="0">
                                          <p:val>
                                            <p:strVal val="#ppt_h"/>
                                          </p:val>
                                        </p:tav>
                                        <p:tav tm="100000">
                                          <p:val>
                                            <p:strVal val="#ppt_h"/>
                                          </p:val>
                                        </p:tav>
                                      </p:tavLst>
                                    </p:anim>
                                    <p:anim calcmode="lin" valueType="num">
                                      <p:cBhvr>
                                        <p:cTn id="54" dur="500" fill="hold"/>
                                        <p:tgtEl>
                                          <p:spTgt spid="8">
                                            <p:graphicEl>
                                              <a:dgm id="{9E9A8121-2DC6-4605-BA76-3806682CAEA3}"/>
                                            </p:graphicEl>
                                          </p:spTgt>
                                        </p:tgtEl>
                                        <p:attrNameLst>
                                          <p:attrName>ppt_x</p:attrName>
                                        </p:attrNameLst>
                                      </p:cBhvr>
                                      <p:tavLst>
                                        <p:tav tm="0">
                                          <p:val>
                                            <p:strVal val="#ppt_x-.2"/>
                                          </p:val>
                                        </p:tav>
                                        <p:tav tm="100000">
                                          <p:val>
                                            <p:strVal val="#ppt_x"/>
                                          </p:val>
                                        </p:tav>
                                      </p:tavLst>
                                    </p:anim>
                                    <p:anim calcmode="lin" valueType="num">
                                      <p:cBhvr>
                                        <p:cTn id="55" dur="500" fill="hold"/>
                                        <p:tgtEl>
                                          <p:spTgt spid="8">
                                            <p:graphicEl>
                                              <a:dgm id="{9E9A8121-2DC6-4605-BA76-3806682CAEA3}"/>
                                            </p:graphicEl>
                                          </p:spTgt>
                                        </p:tgtEl>
                                        <p:attrNameLst>
                                          <p:attrName>ppt_y</p:attrName>
                                        </p:attrNameLst>
                                      </p:cBhvr>
                                      <p:tavLst>
                                        <p:tav tm="0">
                                          <p:val>
                                            <p:strVal val="#ppt_y"/>
                                          </p:val>
                                        </p:tav>
                                        <p:tav tm="100000">
                                          <p:val>
                                            <p:strVal val="#ppt_y"/>
                                          </p:val>
                                        </p:tav>
                                      </p:tavLst>
                                    </p:anim>
                                    <p:animEffect transition="in" filter="fade">
                                      <p:cBhvr>
                                        <p:cTn id="56" dur="500"/>
                                        <p:tgtEl>
                                          <p:spTgt spid="8">
                                            <p:graphicEl>
                                              <a:dgm id="{9E9A8121-2DC6-4605-BA76-3806682CAEA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8">
                                            <p:graphicEl>
                                              <a:dgm id="{1DC50476-4DDC-4CFA-A4C1-96055394E256}"/>
                                            </p:graphicEl>
                                          </p:spTgt>
                                        </p:tgtEl>
                                        <p:attrNameLst>
                                          <p:attrName>style.visibility</p:attrName>
                                        </p:attrNameLst>
                                      </p:cBhvr>
                                      <p:to>
                                        <p:strVal val="visible"/>
                                      </p:to>
                                    </p:set>
                                    <p:anim calcmode="lin" valueType="num">
                                      <p:cBhvr>
                                        <p:cTn id="61" dur="500" fill="hold"/>
                                        <p:tgtEl>
                                          <p:spTgt spid="8">
                                            <p:graphicEl>
                                              <a:dgm id="{1DC50476-4DDC-4CFA-A4C1-96055394E256}"/>
                                            </p:graphicEl>
                                          </p:spTgt>
                                        </p:tgtEl>
                                        <p:attrNameLst>
                                          <p:attrName>ppt_w</p:attrName>
                                        </p:attrNameLst>
                                      </p:cBhvr>
                                      <p:tavLst>
                                        <p:tav tm="0">
                                          <p:val>
                                            <p:strVal val="#ppt_w*0.05"/>
                                          </p:val>
                                        </p:tav>
                                        <p:tav tm="100000">
                                          <p:val>
                                            <p:strVal val="#ppt_w"/>
                                          </p:val>
                                        </p:tav>
                                      </p:tavLst>
                                    </p:anim>
                                    <p:anim calcmode="lin" valueType="num">
                                      <p:cBhvr>
                                        <p:cTn id="62" dur="500" fill="hold"/>
                                        <p:tgtEl>
                                          <p:spTgt spid="8">
                                            <p:graphicEl>
                                              <a:dgm id="{1DC50476-4DDC-4CFA-A4C1-96055394E256}"/>
                                            </p:graphicEl>
                                          </p:spTgt>
                                        </p:tgtEl>
                                        <p:attrNameLst>
                                          <p:attrName>ppt_h</p:attrName>
                                        </p:attrNameLst>
                                      </p:cBhvr>
                                      <p:tavLst>
                                        <p:tav tm="0">
                                          <p:val>
                                            <p:strVal val="#ppt_h"/>
                                          </p:val>
                                        </p:tav>
                                        <p:tav tm="100000">
                                          <p:val>
                                            <p:strVal val="#ppt_h"/>
                                          </p:val>
                                        </p:tav>
                                      </p:tavLst>
                                    </p:anim>
                                    <p:anim calcmode="lin" valueType="num">
                                      <p:cBhvr>
                                        <p:cTn id="63" dur="500" fill="hold"/>
                                        <p:tgtEl>
                                          <p:spTgt spid="8">
                                            <p:graphicEl>
                                              <a:dgm id="{1DC50476-4DDC-4CFA-A4C1-96055394E256}"/>
                                            </p:graphicEl>
                                          </p:spTgt>
                                        </p:tgtEl>
                                        <p:attrNameLst>
                                          <p:attrName>ppt_x</p:attrName>
                                        </p:attrNameLst>
                                      </p:cBhvr>
                                      <p:tavLst>
                                        <p:tav tm="0">
                                          <p:val>
                                            <p:strVal val="#ppt_x-.2"/>
                                          </p:val>
                                        </p:tav>
                                        <p:tav tm="100000">
                                          <p:val>
                                            <p:strVal val="#ppt_x"/>
                                          </p:val>
                                        </p:tav>
                                      </p:tavLst>
                                    </p:anim>
                                    <p:anim calcmode="lin" valueType="num">
                                      <p:cBhvr>
                                        <p:cTn id="64" dur="500" fill="hold"/>
                                        <p:tgtEl>
                                          <p:spTgt spid="8">
                                            <p:graphicEl>
                                              <a:dgm id="{1DC50476-4DDC-4CFA-A4C1-96055394E256}"/>
                                            </p:graphicEl>
                                          </p:spTgt>
                                        </p:tgtEl>
                                        <p:attrNameLst>
                                          <p:attrName>ppt_y</p:attrName>
                                        </p:attrNameLst>
                                      </p:cBhvr>
                                      <p:tavLst>
                                        <p:tav tm="0">
                                          <p:val>
                                            <p:strVal val="#ppt_y"/>
                                          </p:val>
                                        </p:tav>
                                        <p:tav tm="100000">
                                          <p:val>
                                            <p:strVal val="#ppt_y"/>
                                          </p:val>
                                        </p:tav>
                                      </p:tavLst>
                                    </p:anim>
                                    <p:animEffect transition="in" filter="fade">
                                      <p:cBhvr>
                                        <p:cTn id="65" dur="500"/>
                                        <p:tgtEl>
                                          <p:spTgt spid="8">
                                            <p:graphicEl>
                                              <a:dgm id="{1DC50476-4DDC-4CFA-A4C1-96055394E2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عنصر نائب للمحتوى 5"/>
          <p:cNvGraphicFramePr>
            <a:graphicFrameLocks noGrp="1"/>
          </p:cNvGraphicFramePr>
          <p:nvPr>
            <p:ph idx="1"/>
          </p:nvPr>
        </p:nvGraphicFramePr>
        <p:xfrm>
          <a:off x="142844" y="1600200"/>
          <a:ext cx="871543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graphicEl>
                                              <a:dgm id="{7B39C2CE-F78C-4186-81B2-6569288CD8B2}"/>
                                            </p:graphicEl>
                                          </p:spTgt>
                                        </p:tgtEl>
                                        <p:attrNameLst>
                                          <p:attrName>style.visibility</p:attrName>
                                        </p:attrNameLst>
                                      </p:cBhvr>
                                      <p:to>
                                        <p:strVal val="visible"/>
                                      </p:to>
                                    </p:set>
                                    <p:anim calcmode="lin" valueType="num">
                                      <p:cBhvr>
                                        <p:cTn id="7" dur="500" fill="hold"/>
                                        <p:tgtEl>
                                          <p:spTgt spid="8">
                                            <p:graphicEl>
                                              <a:dgm id="{7B39C2CE-F78C-4186-81B2-6569288CD8B2}"/>
                                            </p:graphicEl>
                                          </p:spTgt>
                                        </p:tgtEl>
                                        <p:attrNameLst>
                                          <p:attrName>ppt_w</p:attrName>
                                        </p:attrNameLst>
                                      </p:cBhvr>
                                      <p:tavLst>
                                        <p:tav tm="0">
                                          <p:val>
                                            <p:strVal val="#ppt_w*0.05"/>
                                          </p:val>
                                        </p:tav>
                                        <p:tav tm="100000">
                                          <p:val>
                                            <p:strVal val="#ppt_w"/>
                                          </p:val>
                                        </p:tav>
                                      </p:tavLst>
                                    </p:anim>
                                    <p:anim calcmode="lin" valueType="num">
                                      <p:cBhvr>
                                        <p:cTn id="8" dur="500" fill="hold"/>
                                        <p:tgtEl>
                                          <p:spTgt spid="8">
                                            <p:graphicEl>
                                              <a:dgm id="{7B39C2CE-F78C-4186-81B2-6569288CD8B2}"/>
                                            </p:graphicEl>
                                          </p:spTgt>
                                        </p:tgtEl>
                                        <p:attrNameLst>
                                          <p:attrName>ppt_h</p:attrName>
                                        </p:attrNameLst>
                                      </p:cBhvr>
                                      <p:tavLst>
                                        <p:tav tm="0">
                                          <p:val>
                                            <p:strVal val="#ppt_h"/>
                                          </p:val>
                                        </p:tav>
                                        <p:tav tm="100000">
                                          <p:val>
                                            <p:strVal val="#ppt_h"/>
                                          </p:val>
                                        </p:tav>
                                      </p:tavLst>
                                    </p:anim>
                                    <p:anim calcmode="lin" valueType="num">
                                      <p:cBhvr>
                                        <p:cTn id="9" dur="500" fill="hold"/>
                                        <p:tgtEl>
                                          <p:spTgt spid="8">
                                            <p:graphicEl>
                                              <a:dgm id="{7B39C2CE-F78C-4186-81B2-6569288CD8B2}"/>
                                            </p:graphicEl>
                                          </p:spTgt>
                                        </p:tgtEl>
                                        <p:attrNameLst>
                                          <p:attrName>ppt_x</p:attrName>
                                        </p:attrNameLst>
                                      </p:cBhvr>
                                      <p:tavLst>
                                        <p:tav tm="0">
                                          <p:val>
                                            <p:strVal val="#ppt_x-.2"/>
                                          </p:val>
                                        </p:tav>
                                        <p:tav tm="100000">
                                          <p:val>
                                            <p:strVal val="#ppt_x"/>
                                          </p:val>
                                        </p:tav>
                                      </p:tavLst>
                                    </p:anim>
                                    <p:anim calcmode="lin" valueType="num">
                                      <p:cBhvr>
                                        <p:cTn id="10" dur="500" fill="hold"/>
                                        <p:tgtEl>
                                          <p:spTgt spid="8">
                                            <p:graphicEl>
                                              <a:dgm id="{7B39C2CE-F78C-4186-81B2-6569288CD8B2}"/>
                                            </p:graphicEl>
                                          </p:spTgt>
                                        </p:tgtEl>
                                        <p:attrNameLst>
                                          <p:attrName>ppt_y</p:attrName>
                                        </p:attrNameLst>
                                      </p:cBhvr>
                                      <p:tavLst>
                                        <p:tav tm="0">
                                          <p:val>
                                            <p:strVal val="#ppt_y"/>
                                          </p:val>
                                        </p:tav>
                                        <p:tav tm="100000">
                                          <p:val>
                                            <p:strVal val="#ppt_y"/>
                                          </p:val>
                                        </p:tav>
                                      </p:tavLst>
                                    </p:anim>
                                    <p:animEffect transition="in" filter="fade">
                                      <p:cBhvr>
                                        <p:cTn id="11" dur="500"/>
                                        <p:tgtEl>
                                          <p:spTgt spid="8">
                                            <p:graphicEl>
                                              <a:dgm id="{7B39C2CE-F78C-4186-81B2-6569288CD8B2}"/>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graphicEl>
                                              <a:dgm id="{DBA5C990-9100-495E-8A23-3E27E9E7616A}"/>
                                            </p:graphicEl>
                                          </p:spTgt>
                                        </p:tgtEl>
                                        <p:attrNameLst>
                                          <p:attrName>style.visibility</p:attrName>
                                        </p:attrNameLst>
                                      </p:cBhvr>
                                      <p:to>
                                        <p:strVal val="visible"/>
                                      </p:to>
                                    </p:set>
                                    <p:anim calcmode="lin" valueType="num">
                                      <p:cBhvr>
                                        <p:cTn id="16" dur="500" fill="hold"/>
                                        <p:tgtEl>
                                          <p:spTgt spid="8">
                                            <p:graphicEl>
                                              <a:dgm id="{DBA5C990-9100-495E-8A23-3E27E9E7616A}"/>
                                            </p:graphicEl>
                                          </p:spTgt>
                                        </p:tgtEl>
                                        <p:attrNameLst>
                                          <p:attrName>ppt_w</p:attrName>
                                        </p:attrNameLst>
                                      </p:cBhvr>
                                      <p:tavLst>
                                        <p:tav tm="0">
                                          <p:val>
                                            <p:strVal val="#ppt_w*0.05"/>
                                          </p:val>
                                        </p:tav>
                                        <p:tav tm="100000">
                                          <p:val>
                                            <p:strVal val="#ppt_w"/>
                                          </p:val>
                                        </p:tav>
                                      </p:tavLst>
                                    </p:anim>
                                    <p:anim calcmode="lin" valueType="num">
                                      <p:cBhvr>
                                        <p:cTn id="17" dur="500" fill="hold"/>
                                        <p:tgtEl>
                                          <p:spTgt spid="8">
                                            <p:graphicEl>
                                              <a:dgm id="{DBA5C990-9100-495E-8A23-3E27E9E7616A}"/>
                                            </p:graphicEl>
                                          </p:spTgt>
                                        </p:tgtEl>
                                        <p:attrNameLst>
                                          <p:attrName>ppt_h</p:attrName>
                                        </p:attrNameLst>
                                      </p:cBhvr>
                                      <p:tavLst>
                                        <p:tav tm="0">
                                          <p:val>
                                            <p:strVal val="#ppt_h"/>
                                          </p:val>
                                        </p:tav>
                                        <p:tav tm="100000">
                                          <p:val>
                                            <p:strVal val="#ppt_h"/>
                                          </p:val>
                                        </p:tav>
                                      </p:tavLst>
                                    </p:anim>
                                    <p:anim calcmode="lin" valueType="num">
                                      <p:cBhvr>
                                        <p:cTn id="18" dur="500" fill="hold"/>
                                        <p:tgtEl>
                                          <p:spTgt spid="8">
                                            <p:graphicEl>
                                              <a:dgm id="{DBA5C990-9100-495E-8A23-3E27E9E7616A}"/>
                                            </p:graphicEl>
                                          </p:spTgt>
                                        </p:tgtEl>
                                        <p:attrNameLst>
                                          <p:attrName>ppt_x</p:attrName>
                                        </p:attrNameLst>
                                      </p:cBhvr>
                                      <p:tavLst>
                                        <p:tav tm="0">
                                          <p:val>
                                            <p:strVal val="#ppt_x-.2"/>
                                          </p:val>
                                        </p:tav>
                                        <p:tav tm="100000">
                                          <p:val>
                                            <p:strVal val="#ppt_x"/>
                                          </p:val>
                                        </p:tav>
                                      </p:tavLst>
                                    </p:anim>
                                    <p:anim calcmode="lin" valueType="num">
                                      <p:cBhvr>
                                        <p:cTn id="19" dur="500" fill="hold"/>
                                        <p:tgtEl>
                                          <p:spTgt spid="8">
                                            <p:graphicEl>
                                              <a:dgm id="{DBA5C990-9100-495E-8A23-3E27E9E7616A}"/>
                                            </p:graphicEl>
                                          </p:spTgt>
                                        </p:tgtEl>
                                        <p:attrNameLst>
                                          <p:attrName>ppt_y</p:attrName>
                                        </p:attrNameLst>
                                      </p:cBhvr>
                                      <p:tavLst>
                                        <p:tav tm="0">
                                          <p:val>
                                            <p:strVal val="#ppt_y"/>
                                          </p:val>
                                        </p:tav>
                                        <p:tav tm="100000">
                                          <p:val>
                                            <p:strVal val="#ppt_y"/>
                                          </p:val>
                                        </p:tav>
                                      </p:tavLst>
                                    </p:anim>
                                    <p:animEffect transition="in" filter="fade">
                                      <p:cBhvr>
                                        <p:cTn id="20" dur="500"/>
                                        <p:tgtEl>
                                          <p:spTgt spid="8">
                                            <p:graphicEl>
                                              <a:dgm id="{DBA5C990-9100-495E-8A23-3E27E9E7616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
                                            <p:graphicEl>
                                              <a:dgm id="{3A115005-C108-47AC-9217-B2834308C7CB}"/>
                                            </p:graphicEl>
                                          </p:spTgt>
                                        </p:tgtEl>
                                        <p:attrNameLst>
                                          <p:attrName>style.visibility</p:attrName>
                                        </p:attrNameLst>
                                      </p:cBhvr>
                                      <p:to>
                                        <p:strVal val="visible"/>
                                      </p:to>
                                    </p:set>
                                    <p:anim calcmode="lin" valueType="num">
                                      <p:cBhvr>
                                        <p:cTn id="25" dur="500" fill="hold"/>
                                        <p:tgtEl>
                                          <p:spTgt spid="8">
                                            <p:graphicEl>
                                              <a:dgm id="{3A115005-C108-47AC-9217-B2834308C7CB}"/>
                                            </p:graphicEl>
                                          </p:spTgt>
                                        </p:tgtEl>
                                        <p:attrNameLst>
                                          <p:attrName>ppt_w</p:attrName>
                                        </p:attrNameLst>
                                      </p:cBhvr>
                                      <p:tavLst>
                                        <p:tav tm="0">
                                          <p:val>
                                            <p:strVal val="#ppt_w*0.05"/>
                                          </p:val>
                                        </p:tav>
                                        <p:tav tm="100000">
                                          <p:val>
                                            <p:strVal val="#ppt_w"/>
                                          </p:val>
                                        </p:tav>
                                      </p:tavLst>
                                    </p:anim>
                                    <p:anim calcmode="lin" valueType="num">
                                      <p:cBhvr>
                                        <p:cTn id="26" dur="500" fill="hold"/>
                                        <p:tgtEl>
                                          <p:spTgt spid="8">
                                            <p:graphicEl>
                                              <a:dgm id="{3A115005-C108-47AC-9217-B2834308C7CB}"/>
                                            </p:graphicEl>
                                          </p:spTgt>
                                        </p:tgtEl>
                                        <p:attrNameLst>
                                          <p:attrName>ppt_h</p:attrName>
                                        </p:attrNameLst>
                                      </p:cBhvr>
                                      <p:tavLst>
                                        <p:tav tm="0">
                                          <p:val>
                                            <p:strVal val="#ppt_h"/>
                                          </p:val>
                                        </p:tav>
                                        <p:tav tm="100000">
                                          <p:val>
                                            <p:strVal val="#ppt_h"/>
                                          </p:val>
                                        </p:tav>
                                      </p:tavLst>
                                    </p:anim>
                                    <p:anim calcmode="lin" valueType="num">
                                      <p:cBhvr>
                                        <p:cTn id="27" dur="500" fill="hold"/>
                                        <p:tgtEl>
                                          <p:spTgt spid="8">
                                            <p:graphicEl>
                                              <a:dgm id="{3A115005-C108-47AC-9217-B2834308C7CB}"/>
                                            </p:graphicEl>
                                          </p:spTgt>
                                        </p:tgtEl>
                                        <p:attrNameLst>
                                          <p:attrName>ppt_x</p:attrName>
                                        </p:attrNameLst>
                                      </p:cBhvr>
                                      <p:tavLst>
                                        <p:tav tm="0">
                                          <p:val>
                                            <p:strVal val="#ppt_x-.2"/>
                                          </p:val>
                                        </p:tav>
                                        <p:tav tm="100000">
                                          <p:val>
                                            <p:strVal val="#ppt_x"/>
                                          </p:val>
                                        </p:tav>
                                      </p:tavLst>
                                    </p:anim>
                                    <p:anim calcmode="lin" valueType="num">
                                      <p:cBhvr>
                                        <p:cTn id="28" dur="500" fill="hold"/>
                                        <p:tgtEl>
                                          <p:spTgt spid="8">
                                            <p:graphicEl>
                                              <a:dgm id="{3A115005-C108-47AC-9217-B2834308C7CB}"/>
                                            </p:graphicEl>
                                          </p:spTgt>
                                        </p:tgtEl>
                                        <p:attrNameLst>
                                          <p:attrName>ppt_y</p:attrName>
                                        </p:attrNameLst>
                                      </p:cBhvr>
                                      <p:tavLst>
                                        <p:tav tm="0">
                                          <p:val>
                                            <p:strVal val="#ppt_y"/>
                                          </p:val>
                                        </p:tav>
                                        <p:tav tm="100000">
                                          <p:val>
                                            <p:strVal val="#ppt_y"/>
                                          </p:val>
                                        </p:tav>
                                      </p:tavLst>
                                    </p:anim>
                                    <p:animEffect transition="in" filter="fade">
                                      <p:cBhvr>
                                        <p:cTn id="29" dur="500"/>
                                        <p:tgtEl>
                                          <p:spTgt spid="8">
                                            <p:graphicEl>
                                              <a:dgm id="{3A115005-C108-47AC-9217-B2834308C7C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graphicEl>
                                              <a:dgm id="{9E9A8121-2DC6-4605-BA76-3806682CAEA3}"/>
                                            </p:graphicEl>
                                          </p:spTgt>
                                        </p:tgtEl>
                                        <p:attrNameLst>
                                          <p:attrName>style.visibility</p:attrName>
                                        </p:attrNameLst>
                                      </p:cBhvr>
                                      <p:to>
                                        <p:strVal val="visible"/>
                                      </p:to>
                                    </p:set>
                                    <p:anim calcmode="lin" valueType="num">
                                      <p:cBhvr>
                                        <p:cTn id="34" dur="500" fill="hold"/>
                                        <p:tgtEl>
                                          <p:spTgt spid="8">
                                            <p:graphicEl>
                                              <a:dgm id="{9E9A8121-2DC6-4605-BA76-3806682CAEA3}"/>
                                            </p:graphicEl>
                                          </p:spTgt>
                                        </p:tgtEl>
                                        <p:attrNameLst>
                                          <p:attrName>ppt_w</p:attrName>
                                        </p:attrNameLst>
                                      </p:cBhvr>
                                      <p:tavLst>
                                        <p:tav tm="0">
                                          <p:val>
                                            <p:strVal val="#ppt_w*0.05"/>
                                          </p:val>
                                        </p:tav>
                                        <p:tav tm="100000">
                                          <p:val>
                                            <p:strVal val="#ppt_w"/>
                                          </p:val>
                                        </p:tav>
                                      </p:tavLst>
                                    </p:anim>
                                    <p:anim calcmode="lin" valueType="num">
                                      <p:cBhvr>
                                        <p:cTn id="35" dur="500" fill="hold"/>
                                        <p:tgtEl>
                                          <p:spTgt spid="8">
                                            <p:graphicEl>
                                              <a:dgm id="{9E9A8121-2DC6-4605-BA76-3806682CAEA3}"/>
                                            </p:graphicEl>
                                          </p:spTgt>
                                        </p:tgtEl>
                                        <p:attrNameLst>
                                          <p:attrName>ppt_h</p:attrName>
                                        </p:attrNameLst>
                                      </p:cBhvr>
                                      <p:tavLst>
                                        <p:tav tm="0">
                                          <p:val>
                                            <p:strVal val="#ppt_h"/>
                                          </p:val>
                                        </p:tav>
                                        <p:tav tm="100000">
                                          <p:val>
                                            <p:strVal val="#ppt_h"/>
                                          </p:val>
                                        </p:tav>
                                      </p:tavLst>
                                    </p:anim>
                                    <p:anim calcmode="lin" valueType="num">
                                      <p:cBhvr>
                                        <p:cTn id="36" dur="500" fill="hold"/>
                                        <p:tgtEl>
                                          <p:spTgt spid="8">
                                            <p:graphicEl>
                                              <a:dgm id="{9E9A8121-2DC6-4605-BA76-3806682CAEA3}"/>
                                            </p:graphicEl>
                                          </p:spTgt>
                                        </p:tgtEl>
                                        <p:attrNameLst>
                                          <p:attrName>ppt_x</p:attrName>
                                        </p:attrNameLst>
                                      </p:cBhvr>
                                      <p:tavLst>
                                        <p:tav tm="0">
                                          <p:val>
                                            <p:strVal val="#ppt_x-.2"/>
                                          </p:val>
                                        </p:tav>
                                        <p:tav tm="100000">
                                          <p:val>
                                            <p:strVal val="#ppt_x"/>
                                          </p:val>
                                        </p:tav>
                                      </p:tavLst>
                                    </p:anim>
                                    <p:anim calcmode="lin" valueType="num">
                                      <p:cBhvr>
                                        <p:cTn id="37" dur="500" fill="hold"/>
                                        <p:tgtEl>
                                          <p:spTgt spid="8">
                                            <p:graphicEl>
                                              <a:dgm id="{9E9A8121-2DC6-4605-BA76-3806682CAEA3}"/>
                                            </p:graphicEl>
                                          </p:spTgt>
                                        </p:tgtEl>
                                        <p:attrNameLst>
                                          <p:attrName>ppt_y</p:attrName>
                                        </p:attrNameLst>
                                      </p:cBhvr>
                                      <p:tavLst>
                                        <p:tav tm="0">
                                          <p:val>
                                            <p:strVal val="#ppt_y"/>
                                          </p:val>
                                        </p:tav>
                                        <p:tav tm="100000">
                                          <p:val>
                                            <p:strVal val="#ppt_y"/>
                                          </p:val>
                                        </p:tav>
                                      </p:tavLst>
                                    </p:anim>
                                    <p:animEffect transition="in" filter="fade">
                                      <p:cBhvr>
                                        <p:cTn id="38" dur="500"/>
                                        <p:tgtEl>
                                          <p:spTgt spid="8">
                                            <p:graphicEl>
                                              <a:dgm id="{9E9A8121-2DC6-4605-BA76-3806682CAE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 </a:t>
            </a:r>
            <a:r>
              <a:rPr lang="ar-SA" sz="5400" b="1" dirty="0" smtClean="0">
                <a:solidFill>
                  <a:schemeClr val="tx2">
                    <a:lumMod val="75000"/>
                  </a:schemeClr>
                </a:solidFill>
                <a:effectLst>
                  <a:outerShdw blurRad="38100" dist="38100" dir="2700000" algn="tl">
                    <a:srgbClr val="000000">
                      <a:alpha val="43137"/>
                    </a:srgbClr>
                  </a:outerShdw>
                </a:effectLst>
              </a:rPr>
              <a:t>مصادر القيم </a:t>
            </a:r>
            <a:r>
              <a:rPr lang="en-US" sz="54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a:t>
            </a:r>
            <a:endParaRPr lang="ar-SA" sz="5400" dirty="0">
              <a:solidFill>
                <a:schemeClr val="tx2">
                  <a:lumMod val="75000"/>
                </a:schemeClr>
              </a:solidFill>
            </a:endParaRPr>
          </a:p>
        </p:txBody>
      </p:sp>
      <p:sp>
        <p:nvSpPr>
          <p:cNvPr id="3" name="عنصر نائب للمحتوى 2"/>
          <p:cNvSpPr>
            <a:spLocks noGrp="1"/>
          </p:cNvSpPr>
          <p:nvPr>
            <p:ph idx="1"/>
          </p:nvPr>
        </p:nvSpPr>
        <p:spPr>
          <a:xfrm>
            <a:off x="0" y="1285860"/>
            <a:ext cx="9144000" cy="5143535"/>
          </a:xfrm>
        </p:spPr>
        <p:txBody>
          <a:bodyPr>
            <a:normAutofit fontScale="92500" lnSpcReduction="20000"/>
          </a:bodyPr>
          <a:lstStyle/>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1- الإطار الثقافي الذي يعيش فيه الأفراد .</a:t>
            </a:r>
          </a:p>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2- القيم ، أساسها العادات والخبرة السابقة .</a:t>
            </a:r>
          </a:p>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3- اختلاف متطلبات الحياة صحبها اهتزاز في القيم واستبدالها بأخرى .</a:t>
            </a:r>
          </a:p>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4- التغيرات الثقافية المتلاحقة نتيجة ثورة وسائل الاتصال أدت إلى تحول في القيم والاتجاهات. </a:t>
            </a:r>
          </a:p>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5- الدين والقيم الروحية تعتبر الأساس لقيم الأفراد والجماعات.</a:t>
            </a:r>
          </a:p>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6- المجتمع ، فلكل مجتمع خصائصه التي تميزه عن غيرة من المجتمعات وتؤثر في قيم أفراده.</a:t>
            </a:r>
          </a:p>
          <a:p>
            <a:pPr>
              <a:buClr>
                <a:srgbClr val="CC9900"/>
              </a:buClr>
              <a:buFont typeface="Wingdings" pitchFamily="2" charset="2"/>
              <a:buChar char="Ø"/>
            </a:pPr>
            <a:r>
              <a:rPr lang="ar-SA" sz="3600" b="1" dirty="0" smtClean="0">
                <a:solidFill>
                  <a:schemeClr val="tx2">
                    <a:lumMod val="75000"/>
                  </a:schemeClr>
                </a:solidFill>
                <a:effectLst>
                  <a:outerShdw blurRad="38100" dist="38100" dir="2700000" algn="tl">
                    <a:srgbClr val="000000">
                      <a:alpha val="43137"/>
                    </a:srgbClr>
                  </a:outerShdw>
                </a:effectLst>
              </a:rPr>
              <a:t>7- الأسرة ” اللبنة الأولى في بناء قيم الفرد ”.</a:t>
            </a:r>
            <a:endParaRPr lang="en-US" sz="3600" b="1" dirty="0" smtClean="0">
              <a:solidFill>
                <a:schemeClr val="tx2">
                  <a:lumMod val="75000"/>
                </a:schemeClr>
              </a:solidFill>
              <a:effectLst>
                <a:outerShdw blurRad="38100" dist="38100" dir="2700000" algn="tl">
                  <a:srgbClr val="000000">
                    <a:alpha val="43137"/>
                  </a:srgbClr>
                </a:outerShdw>
              </a:effectLst>
            </a:endParaRPr>
          </a:p>
          <a:p>
            <a:endParaRPr lang="ar-SA"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dirty="0"/>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79</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 calcmode="lin" valueType="num">
                                      <p:cBhvr>
                                        <p:cTn id="70"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836613"/>
            <a:ext cx="8229600" cy="5294312"/>
          </a:xfrm>
        </p:spPr>
        <p:txBody>
          <a:bodyPr/>
          <a:lstStyle/>
          <a:p>
            <a:pPr>
              <a:buFont typeface="Wingdings" pitchFamily="2" charset="2"/>
              <a:buNone/>
            </a:pPr>
            <a:endParaRPr lang="ar-SA" dirty="0"/>
          </a:p>
          <a:p>
            <a:pPr>
              <a:buFont typeface="Wingdings" pitchFamily="2" charset="2"/>
              <a:buNone/>
            </a:pPr>
            <a:endParaRPr lang="ar-SA" dirty="0"/>
          </a:p>
          <a:p>
            <a:endParaRPr lang="ar-SA" dirty="0"/>
          </a:p>
          <a:p>
            <a:pPr algn="ctr">
              <a:buFont typeface="Wingdings" pitchFamily="2" charset="2"/>
              <a:buNone/>
            </a:pPr>
            <a:r>
              <a:rPr lang="ar-SA" sz="6600" b="1" dirty="0">
                <a:solidFill>
                  <a:schemeClr val="tx2">
                    <a:lumMod val="75000"/>
                  </a:schemeClr>
                </a:solidFill>
              </a:rPr>
              <a:t>الفصل الثاني </a:t>
            </a:r>
          </a:p>
          <a:p>
            <a:pPr algn="ctr">
              <a:buFont typeface="Wingdings" pitchFamily="2" charset="2"/>
              <a:buNone/>
            </a:pPr>
            <a:r>
              <a:rPr lang="ar-SA" sz="6600" b="1" dirty="0">
                <a:solidFill>
                  <a:schemeClr val="tx2">
                    <a:lumMod val="75000"/>
                  </a:schemeClr>
                </a:solidFill>
              </a:rPr>
              <a:t>( تطور السلوك التنظيمي )</a:t>
            </a:r>
            <a:endParaRPr lang="en-US" sz="6600" b="1" dirty="0">
              <a:solidFill>
                <a:schemeClr val="tx2">
                  <a:lumMod val="75000"/>
                </a:schemeClr>
              </a:solidFill>
            </a:endParaRPr>
          </a:p>
        </p:txBody>
      </p:sp>
      <p:sp>
        <p:nvSpPr>
          <p:cNvPr id="3" name="عنصر نائب للتذييل 4"/>
          <p:cNvSpPr>
            <a:spLocks noGrp="1"/>
          </p:cNvSpPr>
          <p:nvPr>
            <p:ph type="ftr" sz="quarter" idx="11"/>
          </p:nvPr>
        </p:nvSpPr>
        <p:spPr/>
        <p:txBody>
          <a:bodyPr/>
          <a:lstStyle/>
          <a:p>
            <a:r>
              <a:rPr lang="ar-SA" smtClean="0"/>
              <a:t>أ .بدرية الجهني </a:t>
            </a:r>
            <a:endParaRPr lang="en-US" dirty="0"/>
          </a:p>
        </p:txBody>
      </p:sp>
      <p:sp>
        <p:nvSpPr>
          <p:cNvPr id="4" name="عنصر نائب لرقم الشريحة 5"/>
          <p:cNvSpPr>
            <a:spLocks noGrp="1"/>
          </p:cNvSpPr>
          <p:nvPr>
            <p:ph type="sldNum" sz="quarter" idx="12"/>
          </p:nvPr>
        </p:nvSpPr>
        <p:spPr/>
        <p:txBody>
          <a:bodyPr/>
          <a:lstStyle/>
          <a:p>
            <a:fld id="{59A5979A-22DA-4B44-8D20-223F82B1B9A1}" type="slidenum">
              <a:rPr lang="ar-SA"/>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14290"/>
            <a:ext cx="8572560" cy="1143008"/>
          </a:xfrm>
        </p:spPr>
        <p:txBody>
          <a:bodyPr>
            <a:normAutofit fontScale="90000"/>
          </a:bodyPr>
          <a:lstStyle/>
          <a:p>
            <a:pPr lvl="0"/>
            <a:r>
              <a:rPr lang="en-US" b="1" dirty="0" smtClean="0">
                <a:solidFill>
                  <a:schemeClr val="bg1"/>
                </a:solidFill>
                <a:effectLst>
                  <a:outerShdw blurRad="38100" dist="38100" dir="2700000" algn="tl">
                    <a:srgbClr val="C0C0C0"/>
                  </a:outerShdw>
                </a:effectLst>
                <a:cs typeface="Times New Roman" pitchFamily="18" charset="0"/>
                <a:sym typeface="Wingdings 2" pitchFamily="18" charset="2"/>
              </a:rPr>
              <a:t> </a:t>
            </a:r>
            <a: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6000" b="1" dirty="0" smtClean="0">
                <a:solidFill>
                  <a:schemeClr val="tx2">
                    <a:lumMod val="75000"/>
                  </a:schemeClr>
                </a:solidFill>
                <a:effectLst>
                  <a:outerShdw blurRad="38100" dist="38100" dir="2700000" algn="tl">
                    <a:srgbClr val="000000">
                      <a:alpha val="43137"/>
                    </a:srgbClr>
                  </a:outerShdw>
                </a:effectLst>
              </a:rPr>
              <a:t>خصائص القيم </a:t>
            </a:r>
            <a: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 </a:t>
            </a:r>
            <a:r>
              <a:rPr lang="en-US" sz="60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t/>
            </a:r>
            <a:br>
              <a:rPr lang="en-US" sz="6000" b="1" dirty="0" smtClean="0">
                <a:solidFill>
                  <a:schemeClr val="tx2">
                    <a:lumMod val="75000"/>
                  </a:schemeClr>
                </a:solidFill>
                <a:effectLst>
                  <a:outerShdw blurRad="38100" dist="38100" dir="2700000" algn="tl">
                    <a:srgbClr val="000000">
                      <a:alpha val="43137"/>
                    </a:srgbClr>
                  </a:outerShdw>
                </a:effectLst>
                <a:cs typeface="Times New Roman" pitchFamily="18" charset="0"/>
                <a:sym typeface="Wingdings 2" pitchFamily="18" charset="2"/>
              </a:rPr>
            </a:br>
            <a:endParaRPr lang="ar-SA" sz="4800" dirty="0">
              <a:solidFill>
                <a:schemeClr val="tx2">
                  <a:lumMod val="75000"/>
                </a:schemeClr>
              </a:solidFill>
              <a:effectLst>
                <a:outerShdw blurRad="38100" dist="38100" dir="2700000" algn="tl">
                  <a:srgbClr val="000000">
                    <a:alpha val="43137"/>
                  </a:srgbClr>
                </a:outerShdw>
              </a:effectLst>
            </a:endParaRPr>
          </a:p>
        </p:txBody>
      </p:sp>
      <p:graphicFrame>
        <p:nvGraphicFramePr>
          <p:cNvPr id="11" name="عنصر نائب للمحتوى 10"/>
          <p:cNvGraphicFramePr>
            <a:graphicFrameLocks noGrp="1"/>
          </p:cNvGraphicFramePr>
          <p:nvPr>
            <p:ph idx="1"/>
          </p:nvPr>
        </p:nvGraphicFramePr>
        <p:xfrm>
          <a:off x="214282" y="1142984"/>
          <a:ext cx="8686800" cy="5311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80</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11">
                                            <p:graphicEl>
                                              <a:dgm id="{8CE6B862-94A8-4ABB-B4AF-DE3369A25831}"/>
                                            </p:graphicEl>
                                          </p:spTgt>
                                        </p:tgtEl>
                                        <p:attrNameLst>
                                          <p:attrName>style.visibility</p:attrName>
                                        </p:attrNameLst>
                                      </p:cBhvr>
                                      <p:to>
                                        <p:strVal val="visible"/>
                                      </p:to>
                                    </p:set>
                                    <p:anim calcmode="lin" valueType="num">
                                      <p:cBhvr>
                                        <p:cTn id="13" dur="500" fill="hold"/>
                                        <p:tgtEl>
                                          <p:spTgt spid="11">
                                            <p:graphicEl>
                                              <a:dgm id="{8CE6B862-94A8-4ABB-B4AF-DE3369A25831}"/>
                                            </p:graphicEl>
                                          </p:spTgt>
                                        </p:tgtEl>
                                        <p:attrNameLst>
                                          <p:attrName>ppt_w</p:attrName>
                                        </p:attrNameLst>
                                      </p:cBhvr>
                                      <p:tavLst>
                                        <p:tav tm="0">
                                          <p:val>
                                            <p:strVal val="#ppt_w*0.05"/>
                                          </p:val>
                                        </p:tav>
                                        <p:tav tm="100000">
                                          <p:val>
                                            <p:strVal val="#ppt_w"/>
                                          </p:val>
                                        </p:tav>
                                      </p:tavLst>
                                    </p:anim>
                                    <p:anim calcmode="lin" valueType="num">
                                      <p:cBhvr>
                                        <p:cTn id="14" dur="500" fill="hold"/>
                                        <p:tgtEl>
                                          <p:spTgt spid="11">
                                            <p:graphicEl>
                                              <a:dgm id="{8CE6B862-94A8-4ABB-B4AF-DE3369A25831}"/>
                                            </p:graphicEl>
                                          </p:spTgt>
                                        </p:tgtEl>
                                        <p:attrNameLst>
                                          <p:attrName>ppt_h</p:attrName>
                                        </p:attrNameLst>
                                      </p:cBhvr>
                                      <p:tavLst>
                                        <p:tav tm="0">
                                          <p:val>
                                            <p:strVal val="#ppt_h"/>
                                          </p:val>
                                        </p:tav>
                                        <p:tav tm="100000">
                                          <p:val>
                                            <p:strVal val="#ppt_h"/>
                                          </p:val>
                                        </p:tav>
                                      </p:tavLst>
                                    </p:anim>
                                    <p:anim calcmode="lin" valueType="num">
                                      <p:cBhvr>
                                        <p:cTn id="15" dur="500" fill="hold"/>
                                        <p:tgtEl>
                                          <p:spTgt spid="11">
                                            <p:graphicEl>
                                              <a:dgm id="{8CE6B862-94A8-4ABB-B4AF-DE3369A25831}"/>
                                            </p:graphicEl>
                                          </p:spTgt>
                                        </p:tgtEl>
                                        <p:attrNameLst>
                                          <p:attrName>ppt_x</p:attrName>
                                        </p:attrNameLst>
                                      </p:cBhvr>
                                      <p:tavLst>
                                        <p:tav tm="0">
                                          <p:val>
                                            <p:strVal val="#ppt_x-.2"/>
                                          </p:val>
                                        </p:tav>
                                        <p:tav tm="100000">
                                          <p:val>
                                            <p:strVal val="#ppt_x"/>
                                          </p:val>
                                        </p:tav>
                                      </p:tavLst>
                                    </p:anim>
                                    <p:anim calcmode="lin" valueType="num">
                                      <p:cBhvr>
                                        <p:cTn id="16" dur="500" fill="hold"/>
                                        <p:tgtEl>
                                          <p:spTgt spid="11">
                                            <p:graphicEl>
                                              <a:dgm id="{8CE6B862-94A8-4ABB-B4AF-DE3369A25831}"/>
                                            </p:graphicEl>
                                          </p:spTgt>
                                        </p:tgtEl>
                                        <p:attrNameLst>
                                          <p:attrName>ppt_y</p:attrName>
                                        </p:attrNameLst>
                                      </p:cBhvr>
                                      <p:tavLst>
                                        <p:tav tm="0">
                                          <p:val>
                                            <p:strVal val="#ppt_y"/>
                                          </p:val>
                                        </p:tav>
                                        <p:tav tm="100000">
                                          <p:val>
                                            <p:strVal val="#ppt_y"/>
                                          </p:val>
                                        </p:tav>
                                      </p:tavLst>
                                    </p:anim>
                                    <p:animEffect transition="in" filter="fade">
                                      <p:cBhvr>
                                        <p:cTn id="17" dur="500"/>
                                        <p:tgtEl>
                                          <p:spTgt spid="11">
                                            <p:graphicEl>
                                              <a:dgm id="{8CE6B862-94A8-4ABB-B4AF-DE3369A258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11">
                                            <p:graphicEl>
                                              <a:dgm id="{32DDA2F3-68E1-4AAB-BB43-52EBE540868E}"/>
                                            </p:graphicEl>
                                          </p:spTgt>
                                        </p:tgtEl>
                                        <p:attrNameLst>
                                          <p:attrName>style.visibility</p:attrName>
                                        </p:attrNameLst>
                                      </p:cBhvr>
                                      <p:to>
                                        <p:strVal val="visible"/>
                                      </p:to>
                                    </p:set>
                                    <p:anim calcmode="lin" valueType="num">
                                      <p:cBhvr>
                                        <p:cTn id="22" dur="500" fill="hold"/>
                                        <p:tgtEl>
                                          <p:spTgt spid="11">
                                            <p:graphicEl>
                                              <a:dgm id="{32DDA2F3-68E1-4AAB-BB43-52EBE540868E}"/>
                                            </p:graphicEl>
                                          </p:spTgt>
                                        </p:tgtEl>
                                        <p:attrNameLst>
                                          <p:attrName>ppt_w</p:attrName>
                                        </p:attrNameLst>
                                      </p:cBhvr>
                                      <p:tavLst>
                                        <p:tav tm="0">
                                          <p:val>
                                            <p:strVal val="#ppt_w*0.05"/>
                                          </p:val>
                                        </p:tav>
                                        <p:tav tm="100000">
                                          <p:val>
                                            <p:strVal val="#ppt_w"/>
                                          </p:val>
                                        </p:tav>
                                      </p:tavLst>
                                    </p:anim>
                                    <p:anim calcmode="lin" valueType="num">
                                      <p:cBhvr>
                                        <p:cTn id="23" dur="500" fill="hold"/>
                                        <p:tgtEl>
                                          <p:spTgt spid="11">
                                            <p:graphicEl>
                                              <a:dgm id="{32DDA2F3-68E1-4AAB-BB43-52EBE540868E}"/>
                                            </p:graphicEl>
                                          </p:spTgt>
                                        </p:tgtEl>
                                        <p:attrNameLst>
                                          <p:attrName>ppt_h</p:attrName>
                                        </p:attrNameLst>
                                      </p:cBhvr>
                                      <p:tavLst>
                                        <p:tav tm="0">
                                          <p:val>
                                            <p:strVal val="#ppt_h"/>
                                          </p:val>
                                        </p:tav>
                                        <p:tav tm="100000">
                                          <p:val>
                                            <p:strVal val="#ppt_h"/>
                                          </p:val>
                                        </p:tav>
                                      </p:tavLst>
                                    </p:anim>
                                    <p:anim calcmode="lin" valueType="num">
                                      <p:cBhvr>
                                        <p:cTn id="24" dur="500" fill="hold"/>
                                        <p:tgtEl>
                                          <p:spTgt spid="11">
                                            <p:graphicEl>
                                              <a:dgm id="{32DDA2F3-68E1-4AAB-BB43-52EBE540868E}"/>
                                            </p:graphicEl>
                                          </p:spTgt>
                                        </p:tgtEl>
                                        <p:attrNameLst>
                                          <p:attrName>ppt_x</p:attrName>
                                        </p:attrNameLst>
                                      </p:cBhvr>
                                      <p:tavLst>
                                        <p:tav tm="0">
                                          <p:val>
                                            <p:strVal val="#ppt_x-.2"/>
                                          </p:val>
                                        </p:tav>
                                        <p:tav tm="100000">
                                          <p:val>
                                            <p:strVal val="#ppt_x"/>
                                          </p:val>
                                        </p:tav>
                                      </p:tavLst>
                                    </p:anim>
                                    <p:anim calcmode="lin" valueType="num">
                                      <p:cBhvr>
                                        <p:cTn id="25" dur="500" fill="hold"/>
                                        <p:tgtEl>
                                          <p:spTgt spid="11">
                                            <p:graphicEl>
                                              <a:dgm id="{32DDA2F3-68E1-4AAB-BB43-52EBE540868E}"/>
                                            </p:graphicEl>
                                          </p:spTgt>
                                        </p:tgtEl>
                                        <p:attrNameLst>
                                          <p:attrName>ppt_y</p:attrName>
                                        </p:attrNameLst>
                                      </p:cBhvr>
                                      <p:tavLst>
                                        <p:tav tm="0">
                                          <p:val>
                                            <p:strVal val="#ppt_y"/>
                                          </p:val>
                                        </p:tav>
                                        <p:tav tm="100000">
                                          <p:val>
                                            <p:strVal val="#ppt_y"/>
                                          </p:val>
                                        </p:tav>
                                      </p:tavLst>
                                    </p:anim>
                                    <p:animEffect transition="in" filter="fade">
                                      <p:cBhvr>
                                        <p:cTn id="26" dur="500"/>
                                        <p:tgtEl>
                                          <p:spTgt spid="11">
                                            <p:graphicEl>
                                              <a:dgm id="{32DDA2F3-68E1-4AAB-BB43-52EBE540868E}"/>
                                            </p:graphicEl>
                                          </p:spTgt>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1">
                                            <p:graphicEl>
                                              <a:dgm id="{AE6D30A9-B3B9-4679-89C0-EEDB7BE18131}"/>
                                            </p:graphicEl>
                                          </p:spTgt>
                                        </p:tgtEl>
                                        <p:attrNameLst>
                                          <p:attrName>style.visibility</p:attrName>
                                        </p:attrNameLst>
                                      </p:cBhvr>
                                      <p:to>
                                        <p:strVal val="visible"/>
                                      </p:to>
                                    </p:set>
                                    <p:anim calcmode="lin" valueType="num">
                                      <p:cBhvr>
                                        <p:cTn id="29" dur="500" fill="hold"/>
                                        <p:tgtEl>
                                          <p:spTgt spid="11">
                                            <p:graphicEl>
                                              <a:dgm id="{AE6D30A9-B3B9-4679-89C0-EEDB7BE18131}"/>
                                            </p:graphicEl>
                                          </p:spTgt>
                                        </p:tgtEl>
                                        <p:attrNameLst>
                                          <p:attrName>ppt_w</p:attrName>
                                        </p:attrNameLst>
                                      </p:cBhvr>
                                      <p:tavLst>
                                        <p:tav tm="0">
                                          <p:val>
                                            <p:strVal val="#ppt_w*0.05"/>
                                          </p:val>
                                        </p:tav>
                                        <p:tav tm="100000">
                                          <p:val>
                                            <p:strVal val="#ppt_w"/>
                                          </p:val>
                                        </p:tav>
                                      </p:tavLst>
                                    </p:anim>
                                    <p:anim calcmode="lin" valueType="num">
                                      <p:cBhvr>
                                        <p:cTn id="30" dur="500" fill="hold"/>
                                        <p:tgtEl>
                                          <p:spTgt spid="11">
                                            <p:graphicEl>
                                              <a:dgm id="{AE6D30A9-B3B9-4679-89C0-EEDB7BE18131}"/>
                                            </p:graphicEl>
                                          </p:spTgt>
                                        </p:tgtEl>
                                        <p:attrNameLst>
                                          <p:attrName>ppt_h</p:attrName>
                                        </p:attrNameLst>
                                      </p:cBhvr>
                                      <p:tavLst>
                                        <p:tav tm="0">
                                          <p:val>
                                            <p:strVal val="#ppt_h"/>
                                          </p:val>
                                        </p:tav>
                                        <p:tav tm="100000">
                                          <p:val>
                                            <p:strVal val="#ppt_h"/>
                                          </p:val>
                                        </p:tav>
                                      </p:tavLst>
                                    </p:anim>
                                    <p:anim calcmode="lin" valueType="num">
                                      <p:cBhvr>
                                        <p:cTn id="31" dur="500" fill="hold"/>
                                        <p:tgtEl>
                                          <p:spTgt spid="11">
                                            <p:graphicEl>
                                              <a:dgm id="{AE6D30A9-B3B9-4679-89C0-EEDB7BE18131}"/>
                                            </p:graphicEl>
                                          </p:spTgt>
                                        </p:tgtEl>
                                        <p:attrNameLst>
                                          <p:attrName>ppt_x</p:attrName>
                                        </p:attrNameLst>
                                      </p:cBhvr>
                                      <p:tavLst>
                                        <p:tav tm="0">
                                          <p:val>
                                            <p:strVal val="#ppt_x-.2"/>
                                          </p:val>
                                        </p:tav>
                                        <p:tav tm="100000">
                                          <p:val>
                                            <p:strVal val="#ppt_x"/>
                                          </p:val>
                                        </p:tav>
                                      </p:tavLst>
                                    </p:anim>
                                    <p:anim calcmode="lin" valueType="num">
                                      <p:cBhvr>
                                        <p:cTn id="32" dur="500" fill="hold"/>
                                        <p:tgtEl>
                                          <p:spTgt spid="11">
                                            <p:graphicEl>
                                              <a:dgm id="{AE6D30A9-B3B9-4679-89C0-EEDB7BE18131}"/>
                                            </p:graphicEl>
                                          </p:spTgt>
                                        </p:tgtEl>
                                        <p:attrNameLst>
                                          <p:attrName>ppt_y</p:attrName>
                                        </p:attrNameLst>
                                      </p:cBhvr>
                                      <p:tavLst>
                                        <p:tav tm="0">
                                          <p:val>
                                            <p:strVal val="#ppt_y"/>
                                          </p:val>
                                        </p:tav>
                                        <p:tav tm="100000">
                                          <p:val>
                                            <p:strVal val="#ppt_y"/>
                                          </p:val>
                                        </p:tav>
                                      </p:tavLst>
                                    </p:anim>
                                    <p:animEffect transition="in" filter="fade">
                                      <p:cBhvr>
                                        <p:cTn id="33" dur="500"/>
                                        <p:tgtEl>
                                          <p:spTgt spid="11">
                                            <p:graphicEl>
                                              <a:dgm id="{AE6D30A9-B3B9-4679-89C0-EEDB7BE1813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11">
                                            <p:graphicEl>
                                              <a:dgm id="{E253A982-EB0B-4839-9463-827DD087E801}"/>
                                            </p:graphicEl>
                                          </p:spTgt>
                                        </p:tgtEl>
                                        <p:attrNameLst>
                                          <p:attrName>style.visibility</p:attrName>
                                        </p:attrNameLst>
                                      </p:cBhvr>
                                      <p:to>
                                        <p:strVal val="visible"/>
                                      </p:to>
                                    </p:set>
                                    <p:anim calcmode="lin" valueType="num">
                                      <p:cBhvr>
                                        <p:cTn id="38" dur="500" fill="hold"/>
                                        <p:tgtEl>
                                          <p:spTgt spid="11">
                                            <p:graphicEl>
                                              <a:dgm id="{E253A982-EB0B-4839-9463-827DD087E801}"/>
                                            </p:graphicEl>
                                          </p:spTgt>
                                        </p:tgtEl>
                                        <p:attrNameLst>
                                          <p:attrName>ppt_w</p:attrName>
                                        </p:attrNameLst>
                                      </p:cBhvr>
                                      <p:tavLst>
                                        <p:tav tm="0">
                                          <p:val>
                                            <p:strVal val="#ppt_w*0.05"/>
                                          </p:val>
                                        </p:tav>
                                        <p:tav tm="100000">
                                          <p:val>
                                            <p:strVal val="#ppt_w"/>
                                          </p:val>
                                        </p:tav>
                                      </p:tavLst>
                                    </p:anim>
                                    <p:anim calcmode="lin" valueType="num">
                                      <p:cBhvr>
                                        <p:cTn id="39" dur="500" fill="hold"/>
                                        <p:tgtEl>
                                          <p:spTgt spid="11">
                                            <p:graphicEl>
                                              <a:dgm id="{E253A982-EB0B-4839-9463-827DD087E801}"/>
                                            </p:graphicEl>
                                          </p:spTgt>
                                        </p:tgtEl>
                                        <p:attrNameLst>
                                          <p:attrName>ppt_h</p:attrName>
                                        </p:attrNameLst>
                                      </p:cBhvr>
                                      <p:tavLst>
                                        <p:tav tm="0">
                                          <p:val>
                                            <p:strVal val="#ppt_h"/>
                                          </p:val>
                                        </p:tav>
                                        <p:tav tm="100000">
                                          <p:val>
                                            <p:strVal val="#ppt_h"/>
                                          </p:val>
                                        </p:tav>
                                      </p:tavLst>
                                    </p:anim>
                                    <p:anim calcmode="lin" valueType="num">
                                      <p:cBhvr>
                                        <p:cTn id="40" dur="500" fill="hold"/>
                                        <p:tgtEl>
                                          <p:spTgt spid="11">
                                            <p:graphicEl>
                                              <a:dgm id="{E253A982-EB0B-4839-9463-827DD087E801}"/>
                                            </p:graphicEl>
                                          </p:spTgt>
                                        </p:tgtEl>
                                        <p:attrNameLst>
                                          <p:attrName>ppt_x</p:attrName>
                                        </p:attrNameLst>
                                      </p:cBhvr>
                                      <p:tavLst>
                                        <p:tav tm="0">
                                          <p:val>
                                            <p:strVal val="#ppt_x-.2"/>
                                          </p:val>
                                        </p:tav>
                                        <p:tav tm="100000">
                                          <p:val>
                                            <p:strVal val="#ppt_x"/>
                                          </p:val>
                                        </p:tav>
                                      </p:tavLst>
                                    </p:anim>
                                    <p:anim calcmode="lin" valueType="num">
                                      <p:cBhvr>
                                        <p:cTn id="41" dur="500" fill="hold"/>
                                        <p:tgtEl>
                                          <p:spTgt spid="11">
                                            <p:graphicEl>
                                              <a:dgm id="{E253A982-EB0B-4839-9463-827DD087E801}"/>
                                            </p:graphicEl>
                                          </p:spTgt>
                                        </p:tgtEl>
                                        <p:attrNameLst>
                                          <p:attrName>ppt_y</p:attrName>
                                        </p:attrNameLst>
                                      </p:cBhvr>
                                      <p:tavLst>
                                        <p:tav tm="0">
                                          <p:val>
                                            <p:strVal val="#ppt_y"/>
                                          </p:val>
                                        </p:tav>
                                        <p:tav tm="100000">
                                          <p:val>
                                            <p:strVal val="#ppt_y"/>
                                          </p:val>
                                        </p:tav>
                                      </p:tavLst>
                                    </p:anim>
                                    <p:animEffect transition="in" filter="fade">
                                      <p:cBhvr>
                                        <p:cTn id="42" dur="500"/>
                                        <p:tgtEl>
                                          <p:spTgt spid="11">
                                            <p:graphicEl>
                                              <a:dgm id="{E253A982-EB0B-4839-9463-827DD087E801}"/>
                                            </p:graphicEl>
                                          </p:spTgt>
                                        </p:tgtEl>
                                      </p:cBhvr>
                                    </p:animEffect>
                                  </p:childTnLst>
                                </p:cTn>
                              </p:par>
                              <p:par>
                                <p:cTn id="43" presetID="54" presetClass="entr" presetSubtype="0" accel="100000" fill="hold" grpId="0" nodeType="withEffect">
                                  <p:stCondLst>
                                    <p:cond delay="0"/>
                                  </p:stCondLst>
                                  <p:childTnLst>
                                    <p:set>
                                      <p:cBhvr>
                                        <p:cTn id="44" dur="1" fill="hold">
                                          <p:stCondLst>
                                            <p:cond delay="0"/>
                                          </p:stCondLst>
                                        </p:cTn>
                                        <p:tgtEl>
                                          <p:spTgt spid="11">
                                            <p:graphicEl>
                                              <a:dgm id="{6C3EDA71-09AC-454C-AFB2-66317CEC9954}"/>
                                            </p:graphicEl>
                                          </p:spTgt>
                                        </p:tgtEl>
                                        <p:attrNameLst>
                                          <p:attrName>style.visibility</p:attrName>
                                        </p:attrNameLst>
                                      </p:cBhvr>
                                      <p:to>
                                        <p:strVal val="visible"/>
                                      </p:to>
                                    </p:set>
                                    <p:anim calcmode="lin" valueType="num">
                                      <p:cBhvr>
                                        <p:cTn id="45" dur="500" fill="hold"/>
                                        <p:tgtEl>
                                          <p:spTgt spid="11">
                                            <p:graphicEl>
                                              <a:dgm id="{6C3EDA71-09AC-454C-AFB2-66317CEC9954}"/>
                                            </p:graphicEl>
                                          </p:spTgt>
                                        </p:tgtEl>
                                        <p:attrNameLst>
                                          <p:attrName>ppt_w</p:attrName>
                                        </p:attrNameLst>
                                      </p:cBhvr>
                                      <p:tavLst>
                                        <p:tav tm="0">
                                          <p:val>
                                            <p:strVal val="#ppt_w*0.05"/>
                                          </p:val>
                                        </p:tav>
                                        <p:tav tm="100000">
                                          <p:val>
                                            <p:strVal val="#ppt_w"/>
                                          </p:val>
                                        </p:tav>
                                      </p:tavLst>
                                    </p:anim>
                                    <p:anim calcmode="lin" valueType="num">
                                      <p:cBhvr>
                                        <p:cTn id="46" dur="500" fill="hold"/>
                                        <p:tgtEl>
                                          <p:spTgt spid="11">
                                            <p:graphicEl>
                                              <a:dgm id="{6C3EDA71-09AC-454C-AFB2-66317CEC9954}"/>
                                            </p:graphicEl>
                                          </p:spTgt>
                                        </p:tgtEl>
                                        <p:attrNameLst>
                                          <p:attrName>ppt_h</p:attrName>
                                        </p:attrNameLst>
                                      </p:cBhvr>
                                      <p:tavLst>
                                        <p:tav tm="0">
                                          <p:val>
                                            <p:strVal val="#ppt_h"/>
                                          </p:val>
                                        </p:tav>
                                        <p:tav tm="100000">
                                          <p:val>
                                            <p:strVal val="#ppt_h"/>
                                          </p:val>
                                        </p:tav>
                                      </p:tavLst>
                                    </p:anim>
                                    <p:anim calcmode="lin" valueType="num">
                                      <p:cBhvr>
                                        <p:cTn id="47" dur="500" fill="hold"/>
                                        <p:tgtEl>
                                          <p:spTgt spid="11">
                                            <p:graphicEl>
                                              <a:dgm id="{6C3EDA71-09AC-454C-AFB2-66317CEC9954}"/>
                                            </p:graphicEl>
                                          </p:spTgt>
                                        </p:tgtEl>
                                        <p:attrNameLst>
                                          <p:attrName>ppt_x</p:attrName>
                                        </p:attrNameLst>
                                      </p:cBhvr>
                                      <p:tavLst>
                                        <p:tav tm="0">
                                          <p:val>
                                            <p:strVal val="#ppt_x-.2"/>
                                          </p:val>
                                        </p:tav>
                                        <p:tav tm="100000">
                                          <p:val>
                                            <p:strVal val="#ppt_x"/>
                                          </p:val>
                                        </p:tav>
                                      </p:tavLst>
                                    </p:anim>
                                    <p:anim calcmode="lin" valueType="num">
                                      <p:cBhvr>
                                        <p:cTn id="48" dur="500" fill="hold"/>
                                        <p:tgtEl>
                                          <p:spTgt spid="11">
                                            <p:graphicEl>
                                              <a:dgm id="{6C3EDA71-09AC-454C-AFB2-66317CEC9954}"/>
                                            </p:graphicEl>
                                          </p:spTgt>
                                        </p:tgtEl>
                                        <p:attrNameLst>
                                          <p:attrName>ppt_y</p:attrName>
                                        </p:attrNameLst>
                                      </p:cBhvr>
                                      <p:tavLst>
                                        <p:tav tm="0">
                                          <p:val>
                                            <p:strVal val="#ppt_y"/>
                                          </p:val>
                                        </p:tav>
                                        <p:tav tm="100000">
                                          <p:val>
                                            <p:strVal val="#ppt_y"/>
                                          </p:val>
                                        </p:tav>
                                      </p:tavLst>
                                    </p:anim>
                                    <p:animEffect transition="in" filter="fade">
                                      <p:cBhvr>
                                        <p:cTn id="49" dur="500"/>
                                        <p:tgtEl>
                                          <p:spTgt spid="11">
                                            <p:graphicEl>
                                              <a:dgm id="{6C3EDA71-09AC-454C-AFB2-66317CEC99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2853"/>
            <a:ext cx="8329642" cy="5983312"/>
          </a:xfrm>
        </p:spPr>
        <p:txBody>
          <a:bodyPr/>
          <a:lstStyle/>
          <a:p>
            <a:pPr algn="ctr">
              <a:buNone/>
            </a:pPr>
            <a:r>
              <a:rPr lang="ar-SA" sz="6000" b="1" dirty="0" smtClean="0">
                <a:solidFill>
                  <a:srgbClr val="A50021"/>
                </a:solidFill>
              </a:rPr>
              <a:t>     </a:t>
            </a:r>
          </a:p>
          <a:p>
            <a:pPr algn="ctr">
              <a:buNone/>
            </a:pPr>
            <a:r>
              <a:rPr lang="ar-SA" sz="6000" b="1" dirty="0" smtClean="0">
                <a:solidFill>
                  <a:srgbClr val="A50021"/>
                </a:solidFill>
              </a:rPr>
              <a:t>  </a:t>
            </a:r>
            <a:r>
              <a:rPr lang="ar-SA" sz="6600" b="1" dirty="0" smtClean="0">
                <a:solidFill>
                  <a:srgbClr val="A50021"/>
                </a:solidFill>
              </a:rPr>
              <a:t>الفصل السابع</a:t>
            </a:r>
            <a:r>
              <a:rPr lang="ar-SA" sz="6600" dirty="0" smtClean="0"/>
              <a:t> </a:t>
            </a:r>
          </a:p>
          <a:p>
            <a:pPr algn="ctr">
              <a:buNone/>
            </a:pPr>
            <a:endParaRPr lang="ar-SA" sz="6600" dirty="0" smtClean="0"/>
          </a:p>
          <a:p>
            <a:pPr algn="ctr">
              <a:buNone/>
            </a:pPr>
            <a:r>
              <a:rPr lang="ar-SA" sz="6600" b="1" dirty="0" smtClean="0">
                <a:solidFill>
                  <a:srgbClr val="A50021"/>
                </a:solidFill>
              </a:rPr>
              <a:t>  الدوافع والحوافز </a:t>
            </a:r>
            <a:endParaRPr lang="en-US" sz="6600" b="1" dirty="0" smtClean="0">
              <a:solidFill>
                <a:srgbClr val="A50021"/>
              </a:solidFill>
            </a:endParaRPr>
          </a:p>
          <a:p>
            <a:endParaRPr lang="ar-SA"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81</a:t>
            </a:fld>
            <a:endParaRPr lang="ar-SA"/>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effectLst>
                  <a:outerShdw blurRad="38100" dist="38100" dir="2700000" algn="tl">
                    <a:srgbClr val="000000">
                      <a:alpha val="43137"/>
                    </a:srgbClr>
                  </a:outerShdw>
                </a:effectLst>
              </a:rPr>
              <a:t>مناهج دراسة الدوافع</a:t>
            </a:r>
            <a:endParaRPr lang="ar-SA" sz="5400" b="1" dirty="0">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571612"/>
          <a:ext cx="894394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82</a:t>
            </a:fld>
            <a:endParaRPr lang="ar-SA"/>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9BE9E4E6-8AF6-484F-8FF7-2E55DAF71138}"/>
                                            </p:graphicEl>
                                          </p:spTgt>
                                        </p:tgtEl>
                                        <p:attrNameLst>
                                          <p:attrName>style.visibility</p:attrName>
                                        </p:attrNameLst>
                                      </p:cBhvr>
                                      <p:to>
                                        <p:strVal val="visible"/>
                                      </p:to>
                                    </p:set>
                                    <p:anim calcmode="lin" valueType="num">
                                      <p:cBhvr>
                                        <p:cTn id="16" dur="500" fill="hold"/>
                                        <p:tgtEl>
                                          <p:spTgt spid="6">
                                            <p:graphicEl>
                                              <a:dgm id="{9BE9E4E6-8AF6-484F-8FF7-2E55DAF71138}"/>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9BE9E4E6-8AF6-484F-8FF7-2E55DAF71138}"/>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9BE9E4E6-8AF6-484F-8FF7-2E55DAF71138}"/>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9BE9E4E6-8AF6-484F-8FF7-2E55DAF71138}"/>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9BE9E4E6-8AF6-484F-8FF7-2E55DAF7113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D5E07793-6F2D-4A1E-A916-189BBF513002}"/>
                                            </p:graphicEl>
                                          </p:spTgt>
                                        </p:tgtEl>
                                        <p:attrNameLst>
                                          <p:attrName>style.visibility</p:attrName>
                                        </p:attrNameLst>
                                      </p:cBhvr>
                                      <p:to>
                                        <p:strVal val="visible"/>
                                      </p:to>
                                    </p:set>
                                    <p:anim calcmode="lin" valueType="num">
                                      <p:cBhvr>
                                        <p:cTn id="25" dur="500" fill="hold"/>
                                        <p:tgtEl>
                                          <p:spTgt spid="6">
                                            <p:graphicEl>
                                              <a:dgm id="{D5E07793-6F2D-4A1E-A916-189BBF513002}"/>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D5E07793-6F2D-4A1E-A916-189BBF513002}"/>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D5E07793-6F2D-4A1E-A916-189BBF513002}"/>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D5E07793-6F2D-4A1E-A916-189BBF513002}"/>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D5E07793-6F2D-4A1E-A916-189BBF51300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81226D22-55F0-4ACC-8147-F357D770BE7C}"/>
                                            </p:graphicEl>
                                          </p:spTgt>
                                        </p:tgtEl>
                                        <p:attrNameLst>
                                          <p:attrName>style.visibility</p:attrName>
                                        </p:attrNameLst>
                                      </p:cBhvr>
                                      <p:to>
                                        <p:strVal val="visible"/>
                                      </p:to>
                                    </p:set>
                                    <p:anim calcmode="lin" valueType="num">
                                      <p:cBhvr>
                                        <p:cTn id="34" dur="500" fill="hold"/>
                                        <p:tgtEl>
                                          <p:spTgt spid="6">
                                            <p:graphicEl>
                                              <a:dgm id="{81226D22-55F0-4ACC-8147-F357D770BE7C}"/>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81226D22-55F0-4ACC-8147-F357D770BE7C}"/>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81226D22-55F0-4ACC-8147-F357D770BE7C}"/>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81226D22-55F0-4ACC-8147-F357D770BE7C}"/>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81226D22-55F0-4ACC-8147-F357D770BE7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B96A2BB2-4229-4F80-AD91-E92BBA820C6C}"/>
                                            </p:graphicEl>
                                          </p:spTgt>
                                        </p:tgtEl>
                                        <p:attrNameLst>
                                          <p:attrName>style.visibility</p:attrName>
                                        </p:attrNameLst>
                                      </p:cBhvr>
                                      <p:to>
                                        <p:strVal val="visible"/>
                                      </p:to>
                                    </p:set>
                                    <p:anim calcmode="lin" valueType="num">
                                      <p:cBhvr>
                                        <p:cTn id="43" dur="500" fill="hold"/>
                                        <p:tgtEl>
                                          <p:spTgt spid="6">
                                            <p:graphicEl>
                                              <a:dgm id="{B96A2BB2-4229-4F80-AD91-E92BBA820C6C}"/>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B96A2BB2-4229-4F80-AD91-E92BBA820C6C}"/>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B96A2BB2-4229-4F80-AD91-E92BBA820C6C}"/>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B96A2BB2-4229-4F80-AD91-E92BBA820C6C}"/>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B96A2BB2-4229-4F80-AD91-E92BBA820C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939784"/>
          </a:xfrm>
        </p:spPr>
        <p:txBody>
          <a:bodyPr>
            <a:normAutofit fontScale="90000"/>
          </a:bodyPr>
          <a:lstStyle/>
          <a:p>
            <a:r>
              <a:rPr lang="ar-SA" sz="6600" b="1" dirty="0" smtClean="0">
                <a:solidFill>
                  <a:schemeClr val="tx2">
                    <a:lumMod val="75000"/>
                  </a:schemeClr>
                </a:solidFill>
                <a:effectLst>
                  <a:outerShdw blurRad="38100" dist="38100" dir="2700000" algn="tl">
                    <a:srgbClr val="000000">
                      <a:alpha val="43137"/>
                    </a:srgbClr>
                  </a:outerShdw>
                </a:effectLst>
              </a:rPr>
              <a:t>الدوافع والحوافز </a:t>
            </a:r>
            <a:endParaRPr lang="ar-SA" sz="6600"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928670"/>
          <a:ext cx="9144000" cy="519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83</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6E24AC9-14F4-41F1-B690-5DA4AEC1ED4E}"/>
                                            </p:graphicEl>
                                          </p:spTgt>
                                        </p:tgtEl>
                                        <p:attrNameLst>
                                          <p:attrName>style.visibility</p:attrName>
                                        </p:attrNameLst>
                                      </p:cBhvr>
                                      <p:to>
                                        <p:strVal val="visible"/>
                                      </p:to>
                                    </p:set>
                                    <p:anim calcmode="lin" valueType="num">
                                      <p:cBhvr>
                                        <p:cTn id="16" dur="500" fill="hold"/>
                                        <p:tgtEl>
                                          <p:spTgt spid="6">
                                            <p:graphicEl>
                                              <a:dgm id="{36E24AC9-14F4-41F1-B690-5DA4AEC1ED4E}"/>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6E24AC9-14F4-41F1-B690-5DA4AEC1ED4E}"/>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6E24AC9-14F4-41F1-B690-5DA4AEC1ED4E}"/>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6E24AC9-14F4-41F1-B690-5DA4AEC1ED4E}"/>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6E24AC9-14F4-41F1-B690-5DA4AEC1ED4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19FEF9D1-8F8A-4E69-93C0-D7A2BCC9D9D6}"/>
                                            </p:graphicEl>
                                          </p:spTgt>
                                        </p:tgtEl>
                                        <p:attrNameLst>
                                          <p:attrName>style.visibility</p:attrName>
                                        </p:attrNameLst>
                                      </p:cBhvr>
                                      <p:to>
                                        <p:strVal val="visible"/>
                                      </p:to>
                                    </p:set>
                                    <p:anim calcmode="lin" valueType="num">
                                      <p:cBhvr>
                                        <p:cTn id="25" dur="500" fill="hold"/>
                                        <p:tgtEl>
                                          <p:spTgt spid="6">
                                            <p:graphicEl>
                                              <a:dgm id="{19FEF9D1-8F8A-4E69-93C0-D7A2BCC9D9D6}"/>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19FEF9D1-8F8A-4E69-93C0-D7A2BCC9D9D6}"/>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19FEF9D1-8F8A-4E69-93C0-D7A2BCC9D9D6}"/>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19FEF9D1-8F8A-4E69-93C0-D7A2BCC9D9D6}"/>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19FEF9D1-8F8A-4E69-93C0-D7A2BCC9D9D6}"/>
                                            </p:graphicEl>
                                          </p:spTgt>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6">
                                            <p:graphicEl>
                                              <a:dgm id="{8F23537D-1627-4C2B-8679-C760654FD3FE}"/>
                                            </p:graphicEl>
                                          </p:spTgt>
                                        </p:tgtEl>
                                        <p:attrNameLst>
                                          <p:attrName>style.visibility</p:attrName>
                                        </p:attrNameLst>
                                      </p:cBhvr>
                                      <p:to>
                                        <p:strVal val="visible"/>
                                      </p:to>
                                    </p:set>
                                    <p:anim calcmode="lin" valueType="num">
                                      <p:cBhvr>
                                        <p:cTn id="32" dur="500" fill="hold"/>
                                        <p:tgtEl>
                                          <p:spTgt spid="6">
                                            <p:graphicEl>
                                              <a:dgm id="{8F23537D-1627-4C2B-8679-C760654FD3FE}"/>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8F23537D-1627-4C2B-8679-C760654FD3FE}"/>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8F23537D-1627-4C2B-8679-C760654FD3FE}"/>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8F23537D-1627-4C2B-8679-C760654FD3FE}"/>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8F23537D-1627-4C2B-8679-C760654FD3F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D252E2CB-389F-4D54-9A8D-FD62DD48AF7F}"/>
                                            </p:graphicEl>
                                          </p:spTgt>
                                        </p:tgtEl>
                                        <p:attrNameLst>
                                          <p:attrName>style.visibility</p:attrName>
                                        </p:attrNameLst>
                                      </p:cBhvr>
                                      <p:to>
                                        <p:strVal val="visible"/>
                                      </p:to>
                                    </p:set>
                                    <p:anim calcmode="lin" valueType="num">
                                      <p:cBhvr>
                                        <p:cTn id="41" dur="500" fill="hold"/>
                                        <p:tgtEl>
                                          <p:spTgt spid="6">
                                            <p:graphicEl>
                                              <a:dgm id="{D252E2CB-389F-4D54-9A8D-FD62DD48AF7F}"/>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D252E2CB-389F-4D54-9A8D-FD62DD48AF7F}"/>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D252E2CB-389F-4D54-9A8D-FD62DD48AF7F}"/>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D252E2CB-389F-4D54-9A8D-FD62DD48AF7F}"/>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D252E2CB-389F-4D54-9A8D-FD62DD48AF7F}"/>
                                            </p:graphicEl>
                                          </p:spTgt>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6">
                                            <p:graphicEl>
                                              <a:dgm id="{27D41021-51E2-451D-A757-D931C509172B}"/>
                                            </p:graphicEl>
                                          </p:spTgt>
                                        </p:tgtEl>
                                        <p:attrNameLst>
                                          <p:attrName>style.visibility</p:attrName>
                                        </p:attrNameLst>
                                      </p:cBhvr>
                                      <p:to>
                                        <p:strVal val="visible"/>
                                      </p:to>
                                    </p:set>
                                    <p:anim calcmode="lin" valueType="num">
                                      <p:cBhvr>
                                        <p:cTn id="48" dur="500" fill="hold"/>
                                        <p:tgtEl>
                                          <p:spTgt spid="6">
                                            <p:graphicEl>
                                              <a:dgm id="{27D41021-51E2-451D-A757-D931C509172B}"/>
                                            </p:graphicEl>
                                          </p:spTgt>
                                        </p:tgtEl>
                                        <p:attrNameLst>
                                          <p:attrName>ppt_w</p:attrName>
                                        </p:attrNameLst>
                                      </p:cBhvr>
                                      <p:tavLst>
                                        <p:tav tm="0">
                                          <p:val>
                                            <p:strVal val="#ppt_w*0.05"/>
                                          </p:val>
                                        </p:tav>
                                        <p:tav tm="100000">
                                          <p:val>
                                            <p:strVal val="#ppt_w"/>
                                          </p:val>
                                        </p:tav>
                                      </p:tavLst>
                                    </p:anim>
                                    <p:anim calcmode="lin" valueType="num">
                                      <p:cBhvr>
                                        <p:cTn id="49" dur="500" fill="hold"/>
                                        <p:tgtEl>
                                          <p:spTgt spid="6">
                                            <p:graphicEl>
                                              <a:dgm id="{27D41021-51E2-451D-A757-D931C509172B}"/>
                                            </p:graphicEl>
                                          </p:spTgt>
                                        </p:tgtEl>
                                        <p:attrNameLst>
                                          <p:attrName>ppt_h</p:attrName>
                                        </p:attrNameLst>
                                      </p:cBhvr>
                                      <p:tavLst>
                                        <p:tav tm="0">
                                          <p:val>
                                            <p:strVal val="#ppt_h"/>
                                          </p:val>
                                        </p:tav>
                                        <p:tav tm="100000">
                                          <p:val>
                                            <p:strVal val="#ppt_h"/>
                                          </p:val>
                                        </p:tav>
                                      </p:tavLst>
                                    </p:anim>
                                    <p:anim calcmode="lin" valueType="num">
                                      <p:cBhvr>
                                        <p:cTn id="50" dur="500" fill="hold"/>
                                        <p:tgtEl>
                                          <p:spTgt spid="6">
                                            <p:graphicEl>
                                              <a:dgm id="{27D41021-51E2-451D-A757-D931C509172B}"/>
                                            </p:graphicEl>
                                          </p:spTgt>
                                        </p:tgtEl>
                                        <p:attrNameLst>
                                          <p:attrName>ppt_x</p:attrName>
                                        </p:attrNameLst>
                                      </p:cBhvr>
                                      <p:tavLst>
                                        <p:tav tm="0">
                                          <p:val>
                                            <p:strVal val="#ppt_x-.2"/>
                                          </p:val>
                                        </p:tav>
                                        <p:tav tm="100000">
                                          <p:val>
                                            <p:strVal val="#ppt_x"/>
                                          </p:val>
                                        </p:tav>
                                      </p:tavLst>
                                    </p:anim>
                                    <p:anim calcmode="lin" valueType="num">
                                      <p:cBhvr>
                                        <p:cTn id="51" dur="500" fill="hold"/>
                                        <p:tgtEl>
                                          <p:spTgt spid="6">
                                            <p:graphicEl>
                                              <a:dgm id="{27D41021-51E2-451D-A757-D931C509172B}"/>
                                            </p:graphicEl>
                                          </p:spTgt>
                                        </p:tgtEl>
                                        <p:attrNameLst>
                                          <p:attrName>ppt_y</p:attrName>
                                        </p:attrNameLst>
                                      </p:cBhvr>
                                      <p:tavLst>
                                        <p:tav tm="0">
                                          <p:val>
                                            <p:strVal val="#ppt_y"/>
                                          </p:val>
                                        </p:tav>
                                        <p:tav tm="100000">
                                          <p:val>
                                            <p:strVal val="#ppt_y"/>
                                          </p:val>
                                        </p:tav>
                                      </p:tavLst>
                                    </p:anim>
                                    <p:animEffect transition="in" filter="fade">
                                      <p:cBhvr>
                                        <p:cTn id="52" dur="500"/>
                                        <p:tgtEl>
                                          <p:spTgt spid="6">
                                            <p:graphicEl>
                                              <a:dgm id="{27D41021-51E2-451D-A757-D931C50917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bg1"/>
                </a:solidFill>
              </a:rPr>
              <a:t>دوافع السلوك </a:t>
            </a:r>
            <a:endParaRPr lang="ar-SA" sz="5400" b="1" dirty="0">
              <a:solidFill>
                <a:schemeClr val="bg1"/>
              </a:solidFill>
            </a:endParaRPr>
          </a:p>
        </p:txBody>
      </p:sp>
      <p:graphicFrame>
        <p:nvGraphicFramePr>
          <p:cNvPr id="6" name="عنصر نائب للمحتوى 5"/>
          <p:cNvGraphicFramePr>
            <a:graphicFrameLocks noGrp="1"/>
          </p:cNvGraphicFramePr>
          <p:nvPr>
            <p:ph idx="1"/>
          </p:nvPr>
        </p:nvGraphicFramePr>
        <p:xfrm>
          <a:off x="0" y="1285860"/>
          <a:ext cx="9144000"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84</a:t>
            </a:fld>
            <a:endParaRPr lang="ar-SA"/>
          </a:p>
        </p:txBody>
      </p:sp>
      <p:sp>
        <p:nvSpPr>
          <p:cNvPr id="10" name="سهم لأعلى 9"/>
          <p:cNvSpPr/>
          <p:nvPr/>
        </p:nvSpPr>
        <p:spPr>
          <a:xfrm rot="13374157">
            <a:off x="5657056" y="3859882"/>
            <a:ext cx="484632" cy="6823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3357554" y="4572008"/>
            <a:ext cx="2827937" cy="1631216"/>
          </a:xfrm>
          <a:prstGeom prst="rect">
            <a:avLst/>
          </a:prstGeom>
          <a:noFill/>
        </p:spPr>
        <p:txBody>
          <a:bodyPr wrap="square" rtlCol="1">
            <a:spAutoFit/>
          </a:bodyPr>
          <a:lstStyle/>
          <a:p>
            <a:r>
              <a:rPr lang="ar-SA" sz="2400" b="1" dirty="0" smtClean="0">
                <a:effectLst>
                  <a:outerShdw blurRad="38100" dist="38100" dir="2700000" algn="tl">
                    <a:srgbClr val="000000">
                      <a:alpha val="43137"/>
                    </a:srgbClr>
                  </a:outerShdw>
                </a:effectLst>
              </a:rPr>
              <a:t>يأس </a:t>
            </a:r>
          </a:p>
          <a:p>
            <a:pPr>
              <a:buFontTx/>
              <a:buChar char="-"/>
            </a:pPr>
            <a:r>
              <a:rPr lang="ar-SA" sz="2400" b="1" dirty="0" smtClean="0">
                <a:effectLst>
                  <a:outerShdw blurRad="38100" dist="38100" dir="2700000" algn="tl">
                    <a:srgbClr val="000000">
                      <a:alpha val="43137"/>
                    </a:srgbClr>
                  </a:outerShdw>
                </a:effectLst>
              </a:rPr>
              <a:t>سلوك عدائي .</a:t>
            </a:r>
          </a:p>
          <a:p>
            <a:pPr>
              <a:buFontTx/>
              <a:buChar char="-"/>
            </a:pPr>
            <a:r>
              <a:rPr lang="ar-SA" sz="2400" b="1" dirty="0" smtClean="0">
                <a:effectLst>
                  <a:outerShdw blurRad="38100" dist="38100" dir="2700000" algn="tl">
                    <a:srgbClr val="000000">
                      <a:alpha val="43137"/>
                    </a:srgbClr>
                  </a:outerShdw>
                </a:effectLst>
              </a:rPr>
              <a:t> </a:t>
            </a:r>
            <a:r>
              <a:rPr lang="ar-SA" sz="2400" b="1" dirty="0" err="1" smtClean="0">
                <a:effectLst>
                  <a:outerShdw blurRad="38100" dist="38100" dir="2700000" algn="tl">
                    <a:srgbClr val="000000">
                      <a:alpha val="43137"/>
                    </a:srgbClr>
                  </a:outerShdw>
                </a:effectLst>
              </a:rPr>
              <a:t>إنسحاب</a:t>
            </a:r>
            <a:r>
              <a:rPr lang="ar-SA" sz="2400" b="1" dirty="0" smtClean="0">
                <a:effectLst>
                  <a:outerShdw blurRad="38100" dist="38100" dir="2700000" algn="tl">
                    <a:srgbClr val="000000">
                      <a:alpha val="43137"/>
                    </a:srgbClr>
                  </a:outerShdw>
                </a:effectLst>
              </a:rPr>
              <a:t> .</a:t>
            </a:r>
          </a:p>
          <a:p>
            <a:pPr>
              <a:buFontTx/>
              <a:buChar char="-"/>
            </a:pPr>
            <a:r>
              <a:rPr lang="ar-SA" sz="2400" b="1" dirty="0" smtClean="0">
                <a:effectLst>
                  <a:outerShdw blurRad="38100" dist="38100" dir="2700000" algn="tl">
                    <a:srgbClr val="000000">
                      <a:alpha val="43137"/>
                    </a:srgbClr>
                  </a:outerShdw>
                </a:effectLst>
              </a:rPr>
              <a:t> إعادة المحاولة</a:t>
            </a:r>
            <a:r>
              <a:rPr lang="ar-SA" sz="2400" dirty="0" smtClean="0"/>
              <a:t> </a:t>
            </a:r>
            <a:r>
              <a:rPr lang="ar-SA" sz="2800" dirty="0" smtClean="0"/>
              <a:t>.</a:t>
            </a:r>
            <a:endParaRPr lang="ar-SA"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E9FE53A9-8F52-4E06-AB8B-1DAA99437BEE}"/>
                                            </p:graphicEl>
                                          </p:spTgt>
                                        </p:tgtEl>
                                        <p:attrNameLst>
                                          <p:attrName>style.visibility</p:attrName>
                                        </p:attrNameLst>
                                      </p:cBhvr>
                                      <p:to>
                                        <p:strVal val="visible"/>
                                      </p:to>
                                    </p:set>
                                    <p:anim calcmode="lin" valueType="num">
                                      <p:cBhvr>
                                        <p:cTn id="16" dur="500" fill="hold"/>
                                        <p:tgtEl>
                                          <p:spTgt spid="6">
                                            <p:graphicEl>
                                              <a:dgm id="{E9FE53A9-8F52-4E06-AB8B-1DAA99437BEE}"/>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E9FE53A9-8F52-4E06-AB8B-1DAA99437BEE}"/>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E9FE53A9-8F52-4E06-AB8B-1DAA99437BEE}"/>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E9FE53A9-8F52-4E06-AB8B-1DAA99437BEE}"/>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E9FE53A9-8F52-4E06-AB8B-1DAA99437BE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28547A2A-C639-4F1F-9092-EC8F809D90BE}"/>
                                            </p:graphicEl>
                                          </p:spTgt>
                                        </p:tgtEl>
                                        <p:attrNameLst>
                                          <p:attrName>style.visibility</p:attrName>
                                        </p:attrNameLst>
                                      </p:cBhvr>
                                      <p:to>
                                        <p:strVal val="visible"/>
                                      </p:to>
                                    </p:set>
                                    <p:anim calcmode="lin" valueType="num">
                                      <p:cBhvr>
                                        <p:cTn id="25" dur="500" fill="hold"/>
                                        <p:tgtEl>
                                          <p:spTgt spid="6">
                                            <p:graphicEl>
                                              <a:dgm id="{28547A2A-C639-4F1F-9092-EC8F809D90BE}"/>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28547A2A-C639-4F1F-9092-EC8F809D90BE}"/>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28547A2A-C639-4F1F-9092-EC8F809D90BE}"/>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28547A2A-C639-4F1F-9092-EC8F809D90BE}"/>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28547A2A-C639-4F1F-9092-EC8F809D90BE}"/>
                                            </p:graphicEl>
                                          </p:spTgt>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6">
                                            <p:graphicEl>
                                              <a:dgm id="{1D3C1CEA-3FA3-4DA3-BD99-158D5EBD5592}"/>
                                            </p:graphicEl>
                                          </p:spTgt>
                                        </p:tgtEl>
                                        <p:attrNameLst>
                                          <p:attrName>style.visibility</p:attrName>
                                        </p:attrNameLst>
                                      </p:cBhvr>
                                      <p:to>
                                        <p:strVal val="visible"/>
                                      </p:to>
                                    </p:set>
                                    <p:anim calcmode="lin" valueType="num">
                                      <p:cBhvr>
                                        <p:cTn id="32" dur="500" fill="hold"/>
                                        <p:tgtEl>
                                          <p:spTgt spid="6">
                                            <p:graphicEl>
                                              <a:dgm id="{1D3C1CEA-3FA3-4DA3-BD99-158D5EBD5592}"/>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1D3C1CEA-3FA3-4DA3-BD99-158D5EBD5592}"/>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1D3C1CEA-3FA3-4DA3-BD99-158D5EBD5592}"/>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1D3C1CEA-3FA3-4DA3-BD99-158D5EBD5592}"/>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1D3C1CEA-3FA3-4DA3-BD99-158D5EBD559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DF5DC316-9BD5-4ACE-A5D7-16F6B3907643}"/>
                                            </p:graphicEl>
                                          </p:spTgt>
                                        </p:tgtEl>
                                        <p:attrNameLst>
                                          <p:attrName>style.visibility</p:attrName>
                                        </p:attrNameLst>
                                      </p:cBhvr>
                                      <p:to>
                                        <p:strVal val="visible"/>
                                      </p:to>
                                    </p:set>
                                    <p:anim calcmode="lin" valueType="num">
                                      <p:cBhvr>
                                        <p:cTn id="41" dur="500" fill="hold"/>
                                        <p:tgtEl>
                                          <p:spTgt spid="6">
                                            <p:graphicEl>
                                              <a:dgm id="{DF5DC316-9BD5-4ACE-A5D7-16F6B3907643}"/>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DF5DC316-9BD5-4ACE-A5D7-16F6B3907643}"/>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DF5DC316-9BD5-4ACE-A5D7-16F6B3907643}"/>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DF5DC316-9BD5-4ACE-A5D7-16F6B3907643}"/>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DF5DC316-9BD5-4ACE-A5D7-16F6B3907643}"/>
                                            </p:graphicEl>
                                          </p:spTgt>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6">
                                            <p:graphicEl>
                                              <a:dgm id="{27A068FA-CCCD-47D9-B574-E2E77F5D7B7A}"/>
                                            </p:graphicEl>
                                          </p:spTgt>
                                        </p:tgtEl>
                                        <p:attrNameLst>
                                          <p:attrName>style.visibility</p:attrName>
                                        </p:attrNameLst>
                                      </p:cBhvr>
                                      <p:to>
                                        <p:strVal val="visible"/>
                                      </p:to>
                                    </p:set>
                                    <p:anim calcmode="lin" valueType="num">
                                      <p:cBhvr>
                                        <p:cTn id="48" dur="500" fill="hold"/>
                                        <p:tgtEl>
                                          <p:spTgt spid="6">
                                            <p:graphicEl>
                                              <a:dgm id="{27A068FA-CCCD-47D9-B574-E2E77F5D7B7A}"/>
                                            </p:graphicEl>
                                          </p:spTgt>
                                        </p:tgtEl>
                                        <p:attrNameLst>
                                          <p:attrName>ppt_w</p:attrName>
                                        </p:attrNameLst>
                                      </p:cBhvr>
                                      <p:tavLst>
                                        <p:tav tm="0">
                                          <p:val>
                                            <p:strVal val="#ppt_w*0.05"/>
                                          </p:val>
                                        </p:tav>
                                        <p:tav tm="100000">
                                          <p:val>
                                            <p:strVal val="#ppt_w"/>
                                          </p:val>
                                        </p:tav>
                                      </p:tavLst>
                                    </p:anim>
                                    <p:anim calcmode="lin" valueType="num">
                                      <p:cBhvr>
                                        <p:cTn id="49" dur="500" fill="hold"/>
                                        <p:tgtEl>
                                          <p:spTgt spid="6">
                                            <p:graphicEl>
                                              <a:dgm id="{27A068FA-CCCD-47D9-B574-E2E77F5D7B7A}"/>
                                            </p:graphicEl>
                                          </p:spTgt>
                                        </p:tgtEl>
                                        <p:attrNameLst>
                                          <p:attrName>ppt_h</p:attrName>
                                        </p:attrNameLst>
                                      </p:cBhvr>
                                      <p:tavLst>
                                        <p:tav tm="0">
                                          <p:val>
                                            <p:strVal val="#ppt_h"/>
                                          </p:val>
                                        </p:tav>
                                        <p:tav tm="100000">
                                          <p:val>
                                            <p:strVal val="#ppt_h"/>
                                          </p:val>
                                        </p:tav>
                                      </p:tavLst>
                                    </p:anim>
                                    <p:anim calcmode="lin" valueType="num">
                                      <p:cBhvr>
                                        <p:cTn id="50" dur="500" fill="hold"/>
                                        <p:tgtEl>
                                          <p:spTgt spid="6">
                                            <p:graphicEl>
                                              <a:dgm id="{27A068FA-CCCD-47D9-B574-E2E77F5D7B7A}"/>
                                            </p:graphicEl>
                                          </p:spTgt>
                                        </p:tgtEl>
                                        <p:attrNameLst>
                                          <p:attrName>ppt_x</p:attrName>
                                        </p:attrNameLst>
                                      </p:cBhvr>
                                      <p:tavLst>
                                        <p:tav tm="0">
                                          <p:val>
                                            <p:strVal val="#ppt_x-.2"/>
                                          </p:val>
                                        </p:tav>
                                        <p:tav tm="100000">
                                          <p:val>
                                            <p:strVal val="#ppt_x"/>
                                          </p:val>
                                        </p:tav>
                                      </p:tavLst>
                                    </p:anim>
                                    <p:anim calcmode="lin" valueType="num">
                                      <p:cBhvr>
                                        <p:cTn id="51" dur="500" fill="hold"/>
                                        <p:tgtEl>
                                          <p:spTgt spid="6">
                                            <p:graphicEl>
                                              <a:dgm id="{27A068FA-CCCD-47D9-B574-E2E77F5D7B7A}"/>
                                            </p:graphicEl>
                                          </p:spTgt>
                                        </p:tgtEl>
                                        <p:attrNameLst>
                                          <p:attrName>ppt_y</p:attrName>
                                        </p:attrNameLst>
                                      </p:cBhvr>
                                      <p:tavLst>
                                        <p:tav tm="0">
                                          <p:val>
                                            <p:strVal val="#ppt_y"/>
                                          </p:val>
                                        </p:tav>
                                        <p:tav tm="100000">
                                          <p:val>
                                            <p:strVal val="#ppt_y"/>
                                          </p:val>
                                        </p:tav>
                                      </p:tavLst>
                                    </p:anim>
                                    <p:animEffect transition="in" filter="fade">
                                      <p:cBhvr>
                                        <p:cTn id="52" dur="500"/>
                                        <p:tgtEl>
                                          <p:spTgt spid="6">
                                            <p:graphicEl>
                                              <a:dgm id="{27A068FA-CCCD-47D9-B574-E2E77F5D7B7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6">
                                            <p:graphicEl>
                                              <a:dgm id="{CA54376A-3350-46FC-A249-26645B341980}"/>
                                            </p:graphicEl>
                                          </p:spTgt>
                                        </p:tgtEl>
                                        <p:attrNameLst>
                                          <p:attrName>style.visibility</p:attrName>
                                        </p:attrNameLst>
                                      </p:cBhvr>
                                      <p:to>
                                        <p:strVal val="visible"/>
                                      </p:to>
                                    </p:set>
                                    <p:anim calcmode="lin" valueType="num">
                                      <p:cBhvr>
                                        <p:cTn id="57" dur="500" fill="hold"/>
                                        <p:tgtEl>
                                          <p:spTgt spid="6">
                                            <p:graphicEl>
                                              <a:dgm id="{CA54376A-3350-46FC-A249-26645B341980}"/>
                                            </p:graphicEl>
                                          </p:spTgt>
                                        </p:tgtEl>
                                        <p:attrNameLst>
                                          <p:attrName>ppt_w</p:attrName>
                                        </p:attrNameLst>
                                      </p:cBhvr>
                                      <p:tavLst>
                                        <p:tav tm="0">
                                          <p:val>
                                            <p:strVal val="#ppt_w*0.05"/>
                                          </p:val>
                                        </p:tav>
                                        <p:tav tm="100000">
                                          <p:val>
                                            <p:strVal val="#ppt_w"/>
                                          </p:val>
                                        </p:tav>
                                      </p:tavLst>
                                    </p:anim>
                                    <p:anim calcmode="lin" valueType="num">
                                      <p:cBhvr>
                                        <p:cTn id="58" dur="500" fill="hold"/>
                                        <p:tgtEl>
                                          <p:spTgt spid="6">
                                            <p:graphicEl>
                                              <a:dgm id="{CA54376A-3350-46FC-A249-26645B341980}"/>
                                            </p:graphicEl>
                                          </p:spTgt>
                                        </p:tgtEl>
                                        <p:attrNameLst>
                                          <p:attrName>ppt_h</p:attrName>
                                        </p:attrNameLst>
                                      </p:cBhvr>
                                      <p:tavLst>
                                        <p:tav tm="0">
                                          <p:val>
                                            <p:strVal val="#ppt_h"/>
                                          </p:val>
                                        </p:tav>
                                        <p:tav tm="100000">
                                          <p:val>
                                            <p:strVal val="#ppt_h"/>
                                          </p:val>
                                        </p:tav>
                                      </p:tavLst>
                                    </p:anim>
                                    <p:anim calcmode="lin" valueType="num">
                                      <p:cBhvr>
                                        <p:cTn id="59" dur="500" fill="hold"/>
                                        <p:tgtEl>
                                          <p:spTgt spid="6">
                                            <p:graphicEl>
                                              <a:dgm id="{CA54376A-3350-46FC-A249-26645B341980}"/>
                                            </p:graphicEl>
                                          </p:spTgt>
                                        </p:tgtEl>
                                        <p:attrNameLst>
                                          <p:attrName>ppt_x</p:attrName>
                                        </p:attrNameLst>
                                      </p:cBhvr>
                                      <p:tavLst>
                                        <p:tav tm="0">
                                          <p:val>
                                            <p:strVal val="#ppt_x-.2"/>
                                          </p:val>
                                        </p:tav>
                                        <p:tav tm="100000">
                                          <p:val>
                                            <p:strVal val="#ppt_x"/>
                                          </p:val>
                                        </p:tav>
                                      </p:tavLst>
                                    </p:anim>
                                    <p:anim calcmode="lin" valueType="num">
                                      <p:cBhvr>
                                        <p:cTn id="60" dur="500" fill="hold"/>
                                        <p:tgtEl>
                                          <p:spTgt spid="6">
                                            <p:graphicEl>
                                              <a:dgm id="{CA54376A-3350-46FC-A249-26645B341980}"/>
                                            </p:graphicEl>
                                          </p:spTgt>
                                        </p:tgtEl>
                                        <p:attrNameLst>
                                          <p:attrName>ppt_y</p:attrName>
                                        </p:attrNameLst>
                                      </p:cBhvr>
                                      <p:tavLst>
                                        <p:tav tm="0">
                                          <p:val>
                                            <p:strVal val="#ppt_y"/>
                                          </p:val>
                                        </p:tav>
                                        <p:tav tm="100000">
                                          <p:val>
                                            <p:strVal val="#ppt_y"/>
                                          </p:val>
                                        </p:tav>
                                      </p:tavLst>
                                    </p:anim>
                                    <p:animEffect transition="in" filter="fade">
                                      <p:cBhvr>
                                        <p:cTn id="61" dur="500"/>
                                        <p:tgtEl>
                                          <p:spTgt spid="6">
                                            <p:graphicEl>
                                              <a:dgm id="{CA54376A-3350-46FC-A249-26645B341980}"/>
                                            </p:graphicEl>
                                          </p:spTgt>
                                        </p:tgtEl>
                                      </p:cBhvr>
                                    </p:animEffect>
                                  </p:childTnLst>
                                </p:cTn>
                              </p:par>
                              <p:par>
                                <p:cTn id="62" presetID="54" presetClass="entr" presetSubtype="0" accel="100000" fill="hold" grpId="0" nodeType="withEffect">
                                  <p:stCondLst>
                                    <p:cond delay="0"/>
                                  </p:stCondLst>
                                  <p:childTnLst>
                                    <p:set>
                                      <p:cBhvr>
                                        <p:cTn id="63" dur="1" fill="hold">
                                          <p:stCondLst>
                                            <p:cond delay="0"/>
                                          </p:stCondLst>
                                        </p:cTn>
                                        <p:tgtEl>
                                          <p:spTgt spid="6">
                                            <p:graphicEl>
                                              <a:dgm id="{ECA26E1A-AD73-4A8D-A9FE-2E9EEA6529E2}"/>
                                            </p:graphicEl>
                                          </p:spTgt>
                                        </p:tgtEl>
                                        <p:attrNameLst>
                                          <p:attrName>style.visibility</p:attrName>
                                        </p:attrNameLst>
                                      </p:cBhvr>
                                      <p:to>
                                        <p:strVal val="visible"/>
                                      </p:to>
                                    </p:set>
                                    <p:anim calcmode="lin" valueType="num">
                                      <p:cBhvr>
                                        <p:cTn id="64" dur="500" fill="hold"/>
                                        <p:tgtEl>
                                          <p:spTgt spid="6">
                                            <p:graphicEl>
                                              <a:dgm id="{ECA26E1A-AD73-4A8D-A9FE-2E9EEA6529E2}"/>
                                            </p:graphicEl>
                                          </p:spTgt>
                                        </p:tgtEl>
                                        <p:attrNameLst>
                                          <p:attrName>ppt_w</p:attrName>
                                        </p:attrNameLst>
                                      </p:cBhvr>
                                      <p:tavLst>
                                        <p:tav tm="0">
                                          <p:val>
                                            <p:strVal val="#ppt_w*0.05"/>
                                          </p:val>
                                        </p:tav>
                                        <p:tav tm="100000">
                                          <p:val>
                                            <p:strVal val="#ppt_w"/>
                                          </p:val>
                                        </p:tav>
                                      </p:tavLst>
                                    </p:anim>
                                    <p:anim calcmode="lin" valueType="num">
                                      <p:cBhvr>
                                        <p:cTn id="65" dur="500" fill="hold"/>
                                        <p:tgtEl>
                                          <p:spTgt spid="6">
                                            <p:graphicEl>
                                              <a:dgm id="{ECA26E1A-AD73-4A8D-A9FE-2E9EEA6529E2}"/>
                                            </p:graphicEl>
                                          </p:spTgt>
                                        </p:tgtEl>
                                        <p:attrNameLst>
                                          <p:attrName>ppt_h</p:attrName>
                                        </p:attrNameLst>
                                      </p:cBhvr>
                                      <p:tavLst>
                                        <p:tav tm="0">
                                          <p:val>
                                            <p:strVal val="#ppt_h"/>
                                          </p:val>
                                        </p:tav>
                                        <p:tav tm="100000">
                                          <p:val>
                                            <p:strVal val="#ppt_h"/>
                                          </p:val>
                                        </p:tav>
                                      </p:tavLst>
                                    </p:anim>
                                    <p:anim calcmode="lin" valueType="num">
                                      <p:cBhvr>
                                        <p:cTn id="66" dur="500" fill="hold"/>
                                        <p:tgtEl>
                                          <p:spTgt spid="6">
                                            <p:graphicEl>
                                              <a:dgm id="{ECA26E1A-AD73-4A8D-A9FE-2E9EEA6529E2}"/>
                                            </p:graphicEl>
                                          </p:spTgt>
                                        </p:tgtEl>
                                        <p:attrNameLst>
                                          <p:attrName>ppt_x</p:attrName>
                                        </p:attrNameLst>
                                      </p:cBhvr>
                                      <p:tavLst>
                                        <p:tav tm="0">
                                          <p:val>
                                            <p:strVal val="#ppt_x-.2"/>
                                          </p:val>
                                        </p:tav>
                                        <p:tav tm="100000">
                                          <p:val>
                                            <p:strVal val="#ppt_x"/>
                                          </p:val>
                                        </p:tav>
                                      </p:tavLst>
                                    </p:anim>
                                    <p:anim calcmode="lin" valueType="num">
                                      <p:cBhvr>
                                        <p:cTn id="67" dur="500" fill="hold"/>
                                        <p:tgtEl>
                                          <p:spTgt spid="6">
                                            <p:graphicEl>
                                              <a:dgm id="{ECA26E1A-AD73-4A8D-A9FE-2E9EEA6529E2}"/>
                                            </p:graphicEl>
                                          </p:spTgt>
                                        </p:tgtEl>
                                        <p:attrNameLst>
                                          <p:attrName>ppt_y</p:attrName>
                                        </p:attrNameLst>
                                      </p:cBhvr>
                                      <p:tavLst>
                                        <p:tav tm="0">
                                          <p:val>
                                            <p:strVal val="#ppt_y"/>
                                          </p:val>
                                        </p:tav>
                                        <p:tav tm="100000">
                                          <p:val>
                                            <p:strVal val="#ppt_y"/>
                                          </p:val>
                                        </p:tav>
                                      </p:tavLst>
                                    </p:anim>
                                    <p:animEffect transition="in" filter="fade">
                                      <p:cBhvr>
                                        <p:cTn id="68" dur="500"/>
                                        <p:tgtEl>
                                          <p:spTgt spid="6">
                                            <p:graphicEl>
                                              <a:dgm id="{ECA26E1A-AD73-4A8D-A9FE-2E9EEA6529E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grpId="0" nodeType="clickEffect">
                                  <p:stCondLst>
                                    <p:cond delay="0"/>
                                  </p:stCondLst>
                                  <p:childTnLst>
                                    <p:set>
                                      <p:cBhvr>
                                        <p:cTn id="72" dur="1" fill="hold">
                                          <p:stCondLst>
                                            <p:cond delay="0"/>
                                          </p:stCondLst>
                                        </p:cTn>
                                        <p:tgtEl>
                                          <p:spTgt spid="6">
                                            <p:graphicEl>
                                              <a:dgm id="{4DB7C6FB-ECB8-4421-8F3E-1B869E09DAF4}"/>
                                            </p:graphicEl>
                                          </p:spTgt>
                                        </p:tgtEl>
                                        <p:attrNameLst>
                                          <p:attrName>style.visibility</p:attrName>
                                        </p:attrNameLst>
                                      </p:cBhvr>
                                      <p:to>
                                        <p:strVal val="visible"/>
                                      </p:to>
                                    </p:set>
                                    <p:anim calcmode="lin" valueType="num">
                                      <p:cBhvr>
                                        <p:cTn id="73" dur="500" fill="hold"/>
                                        <p:tgtEl>
                                          <p:spTgt spid="6">
                                            <p:graphicEl>
                                              <a:dgm id="{4DB7C6FB-ECB8-4421-8F3E-1B869E09DAF4}"/>
                                            </p:graphicEl>
                                          </p:spTgt>
                                        </p:tgtEl>
                                        <p:attrNameLst>
                                          <p:attrName>ppt_w</p:attrName>
                                        </p:attrNameLst>
                                      </p:cBhvr>
                                      <p:tavLst>
                                        <p:tav tm="0">
                                          <p:val>
                                            <p:strVal val="#ppt_w*0.05"/>
                                          </p:val>
                                        </p:tav>
                                        <p:tav tm="100000">
                                          <p:val>
                                            <p:strVal val="#ppt_w"/>
                                          </p:val>
                                        </p:tav>
                                      </p:tavLst>
                                    </p:anim>
                                    <p:anim calcmode="lin" valueType="num">
                                      <p:cBhvr>
                                        <p:cTn id="74" dur="500" fill="hold"/>
                                        <p:tgtEl>
                                          <p:spTgt spid="6">
                                            <p:graphicEl>
                                              <a:dgm id="{4DB7C6FB-ECB8-4421-8F3E-1B869E09DAF4}"/>
                                            </p:graphicEl>
                                          </p:spTgt>
                                        </p:tgtEl>
                                        <p:attrNameLst>
                                          <p:attrName>ppt_h</p:attrName>
                                        </p:attrNameLst>
                                      </p:cBhvr>
                                      <p:tavLst>
                                        <p:tav tm="0">
                                          <p:val>
                                            <p:strVal val="#ppt_h"/>
                                          </p:val>
                                        </p:tav>
                                        <p:tav tm="100000">
                                          <p:val>
                                            <p:strVal val="#ppt_h"/>
                                          </p:val>
                                        </p:tav>
                                      </p:tavLst>
                                    </p:anim>
                                    <p:anim calcmode="lin" valueType="num">
                                      <p:cBhvr>
                                        <p:cTn id="75" dur="500" fill="hold"/>
                                        <p:tgtEl>
                                          <p:spTgt spid="6">
                                            <p:graphicEl>
                                              <a:dgm id="{4DB7C6FB-ECB8-4421-8F3E-1B869E09DAF4}"/>
                                            </p:graphicEl>
                                          </p:spTgt>
                                        </p:tgtEl>
                                        <p:attrNameLst>
                                          <p:attrName>ppt_x</p:attrName>
                                        </p:attrNameLst>
                                      </p:cBhvr>
                                      <p:tavLst>
                                        <p:tav tm="0">
                                          <p:val>
                                            <p:strVal val="#ppt_x-.2"/>
                                          </p:val>
                                        </p:tav>
                                        <p:tav tm="100000">
                                          <p:val>
                                            <p:strVal val="#ppt_x"/>
                                          </p:val>
                                        </p:tav>
                                      </p:tavLst>
                                    </p:anim>
                                    <p:anim calcmode="lin" valueType="num">
                                      <p:cBhvr>
                                        <p:cTn id="76" dur="500" fill="hold"/>
                                        <p:tgtEl>
                                          <p:spTgt spid="6">
                                            <p:graphicEl>
                                              <a:dgm id="{4DB7C6FB-ECB8-4421-8F3E-1B869E09DAF4}"/>
                                            </p:graphicEl>
                                          </p:spTgt>
                                        </p:tgtEl>
                                        <p:attrNameLst>
                                          <p:attrName>ppt_y</p:attrName>
                                        </p:attrNameLst>
                                      </p:cBhvr>
                                      <p:tavLst>
                                        <p:tav tm="0">
                                          <p:val>
                                            <p:strVal val="#ppt_y"/>
                                          </p:val>
                                        </p:tav>
                                        <p:tav tm="100000">
                                          <p:val>
                                            <p:strVal val="#ppt_y"/>
                                          </p:val>
                                        </p:tav>
                                      </p:tavLst>
                                    </p:anim>
                                    <p:animEffect transition="in" filter="fade">
                                      <p:cBhvr>
                                        <p:cTn id="77" dur="500"/>
                                        <p:tgtEl>
                                          <p:spTgt spid="6">
                                            <p:graphicEl>
                                              <a:dgm id="{4DB7C6FB-ECB8-4421-8F3E-1B869E09DAF4}"/>
                                            </p:graphicEl>
                                          </p:spTgt>
                                        </p:tgtEl>
                                      </p:cBhvr>
                                    </p:animEffect>
                                  </p:childTnLst>
                                </p:cTn>
                              </p:par>
                              <p:par>
                                <p:cTn id="78" presetID="54" presetClass="entr" presetSubtype="0" accel="100000" fill="hold" grpId="0" nodeType="withEffect">
                                  <p:stCondLst>
                                    <p:cond delay="0"/>
                                  </p:stCondLst>
                                  <p:childTnLst>
                                    <p:set>
                                      <p:cBhvr>
                                        <p:cTn id="79" dur="1" fill="hold">
                                          <p:stCondLst>
                                            <p:cond delay="0"/>
                                          </p:stCondLst>
                                        </p:cTn>
                                        <p:tgtEl>
                                          <p:spTgt spid="6">
                                            <p:graphicEl>
                                              <a:dgm id="{D83C6384-1C7E-4D6F-90A4-11F596EBA9A3}"/>
                                            </p:graphicEl>
                                          </p:spTgt>
                                        </p:tgtEl>
                                        <p:attrNameLst>
                                          <p:attrName>style.visibility</p:attrName>
                                        </p:attrNameLst>
                                      </p:cBhvr>
                                      <p:to>
                                        <p:strVal val="visible"/>
                                      </p:to>
                                    </p:set>
                                    <p:anim calcmode="lin" valueType="num">
                                      <p:cBhvr>
                                        <p:cTn id="80" dur="500" fill="hold"/>
                                        <p:tgtEl>
                                          <p:spTgt spid="6">
                                            <p:graphicEl>
                                              <a:dgm id="{D83C6384-1C7E-4D6F-90A4-11F596EBA9A3}"/>
                                            </p:graphicEl>
                                          </p:spTgt>
                                        </p:tgtEl>
                                        <p:attrNameLst>
                                          <p:attrName>ppt_w</p:attrName>
                                        </p:attrNameLst>
                                      </p:cBhvr>
                                      <p:tavLst>
                                        <p:tav tm="0">
                                          <p:val>
                                            <p:strVal val="#ppt_w*0.05"/>
                                          </p:val>
                                        </p:tav>
                                        <p:tav tm="100000">
                                          <p:val>
                                            <p:strVal val="#ppt_w"/>
                                          </p:val>
                                        </p:tav>
                                      </p:tavLst>
                                    </p:anim>
                                    <p:anim calcmode="lin" valueType="num">
                                      <p:cBhvr>
                                        <p:cTn id="81" dur="500" fill="hold"/>
                                        <p:tgtEl>
                                          <p:spTgt spid="6">
                                            <p:graphicEl>
                                              <a:dgm id="{D83C6384-1C7E-4D6F-90A4-11F596EBA9A3}"/>
                                            </p:graphicEl>
                                          </p:spTgt>
                                        </p:tgtEl>
                                        <p:attrNameLst>
                                          <p:attrName>ppt_h</p:attrName>
                                        </p:attrNameLst>
                                      </p:cBhvr>
                                      <p:tavLst>
                                        <p:tav tm="0">
                                          <p:val>
                                            <p:strVal val="#ppt_h"/>
                                          </p:val>
                                        </p:tav>
                                        <p:tav tm="100000">
                                          <p:val>
                                            <p:strVal val="#ppt_h"/>
                                          </p:val>
                                        </p:tav>
                                      </p:tavLst>
                                    </p:anim>
                                    <p:anim calcmode="lin" valueType="num">
                                      <p:cBhvr>
                                        <p:cTn id="82" dur="500" fill="hold"/>
                                        <p:tgtEl>
                                          <p:spTgt spid="6">
                                            <p:graphicEl>
                                              <a:dgm id="{D83C6384-1C7E-4D6F-90A4-11F596EBA9A3}"/>
                                            </p:graphicEl>
                                          </p:spTgt>
                                        </p:tgtEl>
                                        <p:attrNameLst>
                                          <p:attrName>ppt_x</p:attrName>
                                        </p:attrNameLst>
                                      </p:cBhvr>
                                      <p:tavLst>
                                        <p:tav tm="0">
                                          <p:val>
                                            <p:strVal val="#ppt_x-.2"/>
                                          </p:val>
                                        </p:tav>
                                        <p:tav tm="100000">
                                          <p:val>
                                            <p:strVal val="#ppt_x"/>
                                          </p:val>
                                        </p:tav>
                                      </p:tavLst>
                                    </p:anim>
                                    <p:anim calcmode="lin" valueType="num">
                                      <p:cBhvr>
                                        <p:cTn id="83" dur="500" fill="hold"/>
                                        <p:tgtEl>
                                          <p:spTgt spid="6">
                                            <p:graphicEl>
                                              <a:dgm id="{D83C6384-1C7E-4D6F-90A4-11F596EBA9A3}"/>
                                            </p:graphicEl>
                                          </p:spTgt>
                                        </p:tgtEl>
                                        <p:attrNameLst>
                                          <p:attrName>ppt_y</p:attrName>
                                        </p:attrNameLst>
                                      </p:cBhvr>
                                      <p:tavLst>
                                        <p:tav tm="0">
                                          <p:val>
                                            <p:strVal val="#ppt_y"/>
                                          </p:val>
                                        </p:tav>
                                        <p:tav tm="100000">
                                          <p:val>
                                            <p:strVal val="#ppt_y"/>
                                          </p:val>
                                        </p:tav>
                                      </p:tavLst>
                                    </p:anim>
                                    <p:animEffect transition="in" filter="fade">
                                      <p:cBhvr>
                                        <p:cTn id="84" dur="500"/>
                                        <p:tgtEl>
                                          <p:spTgt spid="6">
                                            <p:graphicEl>
                                              <a:dgm id="{D83C6384-1C7E-4D6F-90A4-11F596EBA9A3}"/>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4" presetClass="entr" presetSubtype="0" accel="100000" fill="hold" nodeType="clickEffect">
                                  <p:stCondLst>
                                    <p:cond delay="0"/>
                                  </p:stCondLst>
                                  <p:childTnLst>
                                    <p:set>
                                      <p:cBhvr>
                                        <p:cTn id="88" dur="1" fill="hold">
                                          <p:stCondLst>
                                            <p:cond delay="0"/>
                                          </p:stCondLst>
                                        </p:cTn>
                                        <p:tgtEl>
                                          <p:spTgt spid="12">
                                            <p:txEl>
                                              <p:pRg st="0" end="0"/>
                                            </p:txEl>
                                          </p:spTgt>
                                        </p:tgtEl>
                                        <p:attrNameLst>
                                          <p:attrName>style.visibility</p:attrName>
                                        </p:attrNameLst>
                                      </p:cBhvr>
                                      <p:to>
                                        <p:strVal val="visible"/>
                                      </p:to>
                                    </p:set>
                                    <p:anim calcmode="lin" valueType="num">
                                      <p:cBhvr>
                                        <p:cTn id="89" dur="500" fill="hold"/>
                                        <p:tgtEl>
                                          <p:spTgt spid="12">
                                            <p:txEl>
                                              <p:pRg st="0" end="0"/>
                                            </p:txEl>
                                          </p:spTgt>
                                        </p:tgtEl>
                                        <p:attrNameLst>
                                          <p:attrName>ppt_w</p:attrName>
                                        </p:attrNameLst>
                                      </p:cBhvr>
                                      <p:tavLst>
                                        <p:tav tm="0">
                                          <p:val>
                                            <p:strVal val="#ppt_w*0.05"/>
                                          </p:val>
                                        </p:tav>
                                        <p:tav tm="100000">
                                          <p:val>
                                            <p:strVal val="#ppt_w"/>
                                          </p:val>
                                        </p:tav>
                                      </p:tavLst>
                                    </p:anim>
                                    <p:anim calcmode="lin" valueType="num">
                                      <p:cBhvr>
                                        <p:cTn id="90" dur="5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91" dur="5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92" dur="500" fill="hold"/>
                                        <p:tgtEl>
                                          <p:spTgt spid="12">
                                            <p:txEl>
                                              <p:pRg st="0" end="0"/>
                                            </p:txEl>
                                          </p:spTgt>
                                        </p:tgtEl>
                                        <p:attrNameLst>
                                          <p:attrName>ppt_y</p:attrName>
                                        </p:attrNameLst>
                                      </p:cBhvr>
                                      <p:tavLst>
                                        <p:tav tm="0">
                                          <p:val>
                                            <p:strVal val="#ppt_y"/>
                                          </p:val>
                                        </p:tav>
                                        <p:tav tm="100000">
                                          <p:val>
                                            <p:strVal val="#ppt_y"/>
                                          </p:val>
                                        </p:tav>
                                      </p:tavLst>
                                    </p:anim>
                                    <p:animEffect transition="in" filter="fade">
                                      <p:cBhvr>
                                        <p:cTn id="93" dur="500"/>
                                        <p:tgtEl>
                                          <p:spTgt spid="12">
                                            <p:txEl>
                                              <p:pRg st="0" end="0"/>
                                            </p:txEl>
                                          </p:spTgt>
                                        </p:tgtEl>
                                      </p:cBhvr>
                                    </p:animEffect>
                                  </p:childTnLst>
                                </p:cTn>
                              </p:par>
                              <p:par>
                                <p:cTn id="94" presetID="54" presetClass="entr" presetSubtype="0" accel="100000" fill="hold" nodeType="withEffect">
                                  <p:stCondLst>
                                    <p:cond delay="0"/>
                                  </p:stCondLst>
                                  <p:childTnLst>
                                    <p:set>
                                      <p:cBhvr>
                                        <p:cTn id="95" dur="1" fill="hold">
                                          <p:stCondLst>
                                            <p:cond delay="0"/>
                                          </p:stCondLst>
                                        </p:cTn>
                                        <p:tgtEl>
                                          <p:spTgt spid="12">
                                            <p:txEl>
                                              <p:pRg st="1" end="1"/>
                                            </p:txEl>
                                          </p:spTgt>
                                        </p:tgtEl>
                                        <p:attrNameLst>
                                          <p:attrName>style.visibility</p:attrName>
                                        </p:attrNameLst>
                                      </p:cBhvr>
                                      <p:to>
                                        <p:strVal val="visible"/>
                                      </p:to>
                                    </p:set>
                                    <p:anim calcmode="lin" valueType="num">
                                      <p:cBhvr>
                                        <p:cTn id="96" dur="500" fill="hold"/>
                                        <p:tgtEl>
                                          <p:spTgt spid="12">
                                            <p:txEl>
                                              <p:pRg st="1" end="1"/>
                                            </p:txEl>
                                          </p:spTgt>
                                        </p:tgtEl>
                                        <p:attrNameLst>
                                          <p:attrName>ppt_w</p:attrName>
                                        </p:attrNameLst>
                                      </p:cBhvr>
                                      <p:tavLst>
                                        <p:tav tm="0">
                                          <p:val>
                                            <p:strVal val="#ppt_w*0.05"/>
                                          </p:val>
                                        </p:tav>
                                        <p:tav tm="100000">
                                          <p:val>
                                            <p:strVal val="#ppt_w"/>
                                          </p:val>
                                        </p:tav>
                                      </p:tavLst>
                                    </p:anim>
                                    <p:anim calcmode="lin" valueType="num">
                                      <p:cBhvr>
                                        <p:cTn id="97" dur="5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98" dur="5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99" dur="500" fill="hold"/>
                                        <p:tgtEl>
                                          <p:spTgt spid="12">
                                            <p:txEl>
                                              <p:pRg st="1" end="1"/>
                                            </p:txEl>
                                          </p:spTgt>
                                        </p:tgtEl>
                                        <p:attrNameLst>
                                          <p:attrName>ppt_y</p:attrName>
                                        </p:attrNameLst>
                                      </p:cBhvr>
                                      <p:tavLst>
                                        <p:tav tm="0">
                                          <p:val>
                                            <p:strVal val="#ppt_y"/>
                                          </p:val>
                                        </p:tav>
                                        <p:tav tm="100000">
                                          <p:val>
                                            <p:strVal val="#ppt_y"/>
                                          </p:val>
                                        </p:tav>
                                      </p:tavLst>
                                    </p:anim>
                                    <p:animEffect transition="in" filter="fade">
                                      <p:cBhvr>
                                        <p:cTn id="100" dur="500"/>
                                        <p:tgtEl>
                                          <p:spTgt spid="12">
                                            <p:txEl>
                                              <p:pRg st="1" end="1"/>
                                            </p:txEl>
                                          </p:spTgt>
                                        </p:tgtEl>
                                      </p:cBhvr>
                                    </p:animEffect>
                                  </p:childTnLst>
                                </p:cTn>
                              </p:par>
                              <p:par>
                                <p:cTn id="101" presetID="54" presetClass="entr" presetSubtype="0" accel="100000" fill="hold" nodeType="withEffect">
                                  <p:stCondLst>
                                    <p:cond delay="0"/>
                                  </p:stCondLst>
                                  <p:childTnLst>
                                    <p:set>
                                      <p:cBhvr>
                                        <p:cTn id="102" dur="1" fill="hold">
                                          <p:stCondLst>
                                            <p:cond delay="0"/>
                                          </p:stCondLst>
                                        </p:cTn>
                                        <p:tgtEl>
                                          <p:spTgt spid="12">
                                            <p:txEl>
                                              <p:pRg st="2" end="2"/>
                                            </p:txEl>
                                          </p:spTgt>
                                        </p:tgtEl>
                                        <p:attrNameLst>
                                          <p:attrName>style.visibility</p:attrName>
                                        </p:attrNameLst>
                                      </p:cBhvr>
                                      <p:to>
                                        <p:strVal val="visible"/>
                                      </p:to>
                                    </p:set>
                                    <p:anim calcmode="lin" valueType="num">
                                      <p:cBhvr>
                                        <p:cTn id="103" dur="500" fill="hold"/>
                                        <p:tgtEl>
                                          <p:spTgt spid="12">
                                            <p:txEl>
                                              <p:pRg st="2" end="2"/>
                                            </p:txEl>
                                          </p:spTgt>
                                        </p:tgtEl>
                                        <p:attrNameLst>
                                          <p:attrName>ppt_w</p:attrName>
                                        </p:attrNameLst>
                                      </p:cBhvr>
                                      <p:tavLst>
                                        <p:tav tm="0">
                                          <p:val>
                                            <p:strVal val="#ppt_w*0.05"/>
                                          </p:val>
                                        </p:tav>
                                        <p:tav tm="100000">
                                          <p:val>
                                            <p:strVal val="#ppt_w"/>
                                          </p:val>
                                        </p:tav>
                                      </p:tavLst>
                                    </p:anim>
                                    <p:anim calcmode="lin" valueType="num">
                                      <p:cBhvr>
                                        <p:cTn id="104" dur="5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105" dur="5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106" dur="500" fill="hold"/>
                                        <p:tgtEl>
                                          <p:spTgt spid="12">
                                            <p:txEl>
                                              <p:pRg st="2" end="2"/>
                                            </p:txEl>
                                          </p:spTgt>
                                        </p:tgtEl>
                                        <p:attrNameLst>
                                          <p:attrName>ppt_y</p:attrName>
                                        </p:attrNameLst>
                                      </p:cBhvr>
                                      <p:tavLst>
                                        <p:tav tm="0">
                                          <p:val>
                                            <p:strVal val="#ppt_y"/>
                                          </p:val>
                                        </p:tav>
                                        <p:tav tm="100000">
                                          <p:val>
                                            <p:strVal val="#ppt_y"/>
                                          </p:val>
                                        </p:tav>
                                      </p:tavLst>
                                    </p:anim>
                                    <p:animEffect transition="in" filter="fade">
                                      <p:cBhvr>
                                        <p:cTn id="107" dur="500"/>
                                        <p:tgtEl>
                                          <p:spTgt spid="12">
                                            <p:txEl>
                                              <p:pRg st="2" end="2"/>
                                            </p:txEl>
                                          </p:spTgt>
                                        </p:tgtEl>
                                      </p:cBhvr>
                                    </p:animEffect>
                                  </p:childTnLst>
                                </p:cTn>
                              </p:par>
                              <p:par>
                                <p:cTn id="108" presetID="54" presetClass="entr" presetSubtype="0" accel="100000" fill="hold" grpId="0" nodeType="withEffect">
                                  <p:stCondLst>
                                    <p:cond delay="0"/>
                                  </p:stCondLst>
                                  <p:childTnLst>
                                    <p:set>
                                      <p:cBhvr>
                                        <p:cTn id="109" dur="1" fill="hold">
                                          <p:stCondLst>
                                            <p:cond delay="0"/>
                                          </p:stCondLst>
                                        </p:cTn>
                                        <p:tgtEl>
                                          <p:spTgt spid="10"/>
                                        </p:tgtEl>
                                        <p:attrNameLst>
                                          <p:attrName>style.visibility</p:attrName>
                                        </p:attrNameLst>
                                      </p:cBhvr>
                                      <p:to>
                                        <p:strVal val="visible"/>
                                      </p:to>
                                    </p:set>
                                    <p:anim calcmode="lin" valueType="num">
                                      <p:cBhvr>
                                        <p:cTn id="110" dur="500" fill="hold"/>
                                        <p:tgtEl>
                                          <p:spTgt spid="10"/>
                                        </p:tgtEl>
                                        <p:attrNameLst>
                                          <p:attrName>ppt_w</p:attrName>
                                        </p:attrNameLst>
                                      </p:cBhvr>
                                      <p:tavLst>
                                        <p:tav tm="0">
                                          <p:val>
                                            <p:strVal val="#ppt_w*0.05"/>
                                          </p:val>
                                        </p:tav>
                                        <p:tav tm="100000">
                                          <p:val>
                                            <p:strVal val="#ppt_w"/>
                                          </p:val>
                                        </p:tav>
                                      </p:tavLst>
                                    </p:anim>
                                    <p:anim calcmode="lin" valueType="num">
                                      <p:cBhvr>
                                        <p:cTn id="111" dur="500" fill="hold"/>
                                        <p:tgtEl>
                                          <p:spTgt spid="10"/>
                                        </p:tgtEl>
                                        <p:attrNameLst>
                                          <p:attrName>ppt_h</p:attrName>
                                        </p:attrNameLst>
                                      </p:cBhvr>
                                      <p:tavLst>
                                        <p:tav tm="0">
                                          <p:val>
                                            <p:strVal val="#ppt_h"/>
                                          </p:val>
                                        </p:tav>
                                        <p:tav tm="100000">
                                          <p:val>
                                            <p:strVal val="#ppt_h"/>
                                          </p:val>
                                        </p:tav>
                                      </p:tavLst>
                                    </p:anim>
                                    <p:anim calcmode="lin" valueType="num">
                                      <p:cBhvr>
                                        <p:cTn id="112" dur="500" fill="hold"/>
                                        <p:tgtEl>
                                          <p:spTgt spid="10"/>
                                        </p:tgtEl>
                                        <p:attrNameLst>
                                          <p:attrName>ppt_x</p:attrName>
                                        </p:attrNameLst>
                                      </p:cBhvr>
                                      <p:tavLst>
                                        <p:tav tm="0">
                                          <p:val>
                                            <p:strVal val="#ppt_x-.2"/>
                                          </p:val>
                                        </p:tav>
                                        <p:tav tm="100000">
                                          <p:val>
                                            <p:strVal val="#ppt_x"/>
                                          </p:val>
                                        </p:tav>
                                      </p:tavLst>
                                    </p:anim>
                                    <p:anim calcmode="lin" valueType="num">
                                      <p:cBhvr>
                                        <p:cTn id="113" dur="500" fill="hold"/>
                                        <p:tgtEl>
                                          <p:spTgt spid="10"/>
                                        </p:tgtEl>
                                        <p:attrNameLst>
                                          <p:attrName>ppt_y</p:attrName>
                                        </p:attrNameLst>
                                      </p:cBhvr>
                                      <p:tavLst>
                                        <p:tav tm="0">
                                          <p:val>
                                            <p:strVal val="#ppt_y"/>
                                          </p:val>
                                        </p:tav>
                                        <p:tav tm="100000">
                                          <p:val>
                                            <p:strVal val="#ppt_y"/>
                                          </p:val>
                                        </p:tav>
                                      </p:tavLst>
                                    </p:anim>
                                    <p:animEffect transition="in" filter="fade">
                                      <p:cBhvr>
                                        <p:cTn id="114" dur="500"/>
                                        <p:tgtEl>
                                          <p:spTgt spid="10"/>
                                        </p:tgtEl>
                                      </p:cBhvr>
                                    </p:animEffect>
                                  </p:childTnLst>
                                </p:cTn>
                              </p:par>
                              <p:par>
                                <p:cTn id="115" presetID="54" presetClass="entr" presetSubtype="0" accel="100000" fill="hold" nodeType="withEffect">
                                  <p:stCondLst>
                                    <p:cond delay="0"/>
                                  </p:stCondLst>
                                  <p:childTnLst>
                                    <p:set>
                                      <p:cBhvr>
                                        <p:cTn id="116" dur="1" fill="hold">
                                          <p:stCondLst>
                                            <p:cond delay="0"/>
                                          </p:stCondLst>
                                        </p:cTn>
                                        <p:tgtEl>
                                          <p:spTgt spid="12">
                                            <p:txEl>
                                              <p:pRg st="3" end="3"/>
                                            </p:txEl>
                                          </p:spTgt>
                                        </p:tgtEl>
                                        <p:attrNameLst>
                                          <p:attrName>style.visibility</p:attrName>
                                        </p:attrNameLst>
                                      </p:cBhvr>
                                      <p:to>
                                        <p:strVal val="visible"/>
                                      </p:to>
                                    </p:set>
                                    <p:anim calcmode="lin" valueType="num">
                                      <p:cBhvr>
                                        <p:cTn id="117" dur="500" fill="hold"/>
                                        <p:tgtEl>
                                          <p:spTgt spid="12">
                                            <p:txEl>
                                              <p:pRg st="3" end="3"/>
                                            </p:txEl>
                                          </p:spTgt>
                                        </p:tgtEl>
                                        <p:attrNameLst>
                                          <p:attrName>ppt_w</p:attrName>
                                        </p:attrNameLst>
                                      </p:cBhvr>
                                      <p:tavLst>
                                        <p:tav tm="0">
                                          <p:val>
                                            <p:strVal val="#ppt_w*0.05"/>
                                          </p:val>
                                        </p:tav>
                                        <p:tav tm="100000">
                                          <p:val>
                                            <p:strVal val="#ppt_w"/>
                                          </p:val>
                                        </p:tav>
                                      </p:tavLst>
                                    </p:anim>
                                    <p:anim calcmode="lin" valueType="num">
                                      <p:cBhvr>
                                        <p:cTn id="118" dur="5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119" dur="500" fill="hold"/>
                                        <p:tgtEl>
                                          <p:spTgt spid="12">
                                            <p:txEl>
                                              <p:pRg st="3" end="3"/>
                                            </p:txEl>
                                          </p:spTgt>
                                        </p:tgtEl>
                                        <p:attrNameLst>
                                          <p:attrName>ppt_x</p:attrName>
                                        </p:attrNameLst>
                                      </p:cBhvr>
                                      <p:tavLst>
                                        <p:tav tm="0">
                                          <p:val>
                                            <p:strVal val="#ppt_x-.2"/>
                                          </p:val>
                                        </p:tav>
                                        <p:tav tm="100000">
                                          <p:val>
                                            <p:strVal val="#ppt_x"/>
                                          </p:val>
                                        </p:tav>
                                      </p:tavLst>
                                    </p:anim>
                                    <p:anim calcmode="lin" valueType="num">
                                      <p:cBhvr>
                                        <p:cTn id="120" dur="500" fill="hold"/>
                                        <p:tgtEl>
                                          <p:spTgt spid="12">
                                            <p:txEl>
                                              <p:pRg st="3" end="3"/>
                                            </p:txEl>
                                          </p:spTgt>
                                        </p:tgtEl>
                                        <p:attrNameLst>
                                          <p:attrName>ppt_y</p:attrName>
                                        </p:attrNameLst>
                                      </p:cBhvr>
                                      <p:tavLst>
                                        <p:tav tm="0">
                                          <p:val>
                                            <p:strVal val="#ppt_y"/>
                                          </p:val>
                                        </p:tav>
                                        <p:tav tm="100000">
                                          <p:val>
                                            <p:strVal val="#ppt_y"/>
                                          </p:val>
                                        </p:tav>
                                      </p:tavLst>
                                    </p:anim>
                                    <p:animEffect transition="in" filter="fade">
                                      <p:cBhvr>
                                        <p:cTn id="12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tx2">
                    <a:lumMod val="75000"/>
                  </a:schemeClr>
                </a:solidFill>
                <a:effectLst>
                  <a:outerShdw blurRad="38100" dist="38100" dir="2700000" algn="tl">
                    <a:srgbClr val="000000">
                      <a:alpha val="43137"/>
                    </a:srgbClr>
                  </a:outerShdw>
                </a:effectLst>
              </a:rPr>
              <a:t>أنواع الحوافز</a:t>
            </a:r>
            <a:endParaRPr lang="ar-SA" sz="5400" dirty="0">
              <a:solidFill>
                <a:schemeClr val="tx2">
                  <a:lumMod val="75000"/>
                </a:schemeClr>
              </a:solidFill>
            </a:endParaRPr>
          </a:p>
        </p:txBody>
      </p:sp>
      <p:graphicFrame>
        <p:nvGraphicFramePr>
          <p:cNvPr id="6" name="عنصر نائب للمحتوى 5"/>
          <p:cNvGraphicFramePr>
            <a:graphicFrameLocks noGrp="1"/>
          </p:cNvGraphicFramePr>
          <p:nvPr>
            <p:ph idx="1"/>
          </p:nvPr>
        </p:nvGraphicFramePr>
        <p:xfrm>
          <a:off x="457200" y="1357298"/>
          <a:ext cx="82296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85</a:t>
            </a:fld>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07CF454B-318D-449B-99E1-FED593AF119D}"/>
                                            </p:graphicEl>
                                          </p:spTgt>
                                        </p:tgtEl>
                                        <p:attrNameLst>
                                          <p:attrName>style.visibility</p:attrName>
                                        </p:attrNameLst>
                                      </p:cBhvr>
                                      <p:to>
                                        <p:strVal val="visible"/>
                                      </p:to>
                                    </p:set>
                                    <p:anim calcmode="lin" valueType="num">
                                      <p:cBhvr>
                                        <p:cTn id="16" dur="500" fill="hold"/>
                                        <p:tgtEl>
                                          <p:spTgt spid="6">
                                            <p:graphicEl>
                                              <a:dgm id="{07CF454B-318D-449B-99E1-FED593AF119D}"/>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07CF454B-318D-449B-99E1-FED593AF119D}"/>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07CF454B-318D-449B-99E1-FED593AF119D}"/>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07CF454B-318D-449B-99E1-FED593AF119D}"/>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07CF454B-318D-449B-99E1-FED593AF119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3170872D-0A9D-4CD9-A4FE-ACF08A41C28F}"/>
                                            </p:graphicEl>
                                          </p:spTgt>
                                        </p:tgtEl>
                                        <p:attrNameLst>
                                          <p:attrName>style.visibility</p:attrName>
                                        </p:attrNameLst>
                                      </p:cBhvr>
                                      <p:to>
                                        <p:strVal val="visible"/>
                                      </p:to>
                                    </p:set>
                                    <p:anim calcmode="lin" valueType="num">
                                      <p:cBhvr>
                                        <p:cTn id="25" dur="500" fill="hold"/>
                                        <p:tgtEl>
                                          <p:spTgt spid="6">
                                            <p:graphicEl>
                                              <a:dgm id="{3170872D-0A9D-4CD9-A4FE-ACF08A41C28F}"/>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3170872D-0A9D-4CD9-A4FE-ACF08A41C28F}"/>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3170872D-0A9D-4CD9-A4FE-ACF08A41C28F}"/>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3170872D-0A9D-4CD9-A4FE-ACF08A41C28F}"/>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3170872D-0A9D-4CD9-A4FE-ACF08A41C28F}"/>
                                            </p:graphicEl>
                                          </p:spTgt>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6">
                                            <p:graphicEl>
                                              <a:dgm id="{22339F6C-B63E-4085-B27B-4724009725B7}"/>
                                            </p:graphicEl>
                                          </p:spTgt>
                                        </p:tgtEl>
                                        <p:attrNameLst>
                                          <p:attrName>style.visibility</p:attrName>
                                        </p:attrNameLst>
                                      </p:cBhvr>
                                      <p:to>
                                        <p:strVal val="visible"/>
                                      </p:to>
                                    </p:set>
                                    <p:anim calcmode="lin" valueType="num">
                                      <p:cBhvr>
                                        <p:cTn id="32" dur="500" fill="hold"/>
                                        <p:tgtEl>
                                          <p:spTgt spid="6">
                                            <p:graphicEl>
                                              <a:dgm id="{22339F6C-B63E-4085-B27B-4724009725B7}"/>
                                            </p:graphicEl>
                                          </p:spTgt>
                                        </p:tgtEl>
                                        <p:attrNameLst>
                                          <p:attrName>ppt_w</p:attrName>
                                        </p:attrNameLst>
                                      </p:cBhvr>
                                      <p:tavLst>
                                        <p:tav tm="0">
                                          <p:val>
                                            <p:strVal val="#ppt_w*0.05"/>
                                          </p:val>
                                        </p:tav>
                                        <p:tav tm="100000">
                                          <p:val>
                                            <p:strVal val="#ppt_w"/>
                                          </p:val>
                                        </p:tav>
                                      </p:tavLst>
                                    </p:anim>
                                    <p:anim calcmode="lin" valueType="num">
                                      <p:cBhvr>
                                        <p:cTn id="33" dur="500" fill="hold"/>
                                        <p:tgtEl>
                                          <p:spTgt spid="6">
                                            <p:graphicEl>
                                              <a:dgm id="{22339F6C-B63E-4085-B27B-4724009725B7}"/>
                                            </p:graphicEl>
                                          </p:spTgt>
                                        </p:tgtEl>
                                        <p:attrNameLst>
                                          <p:attrName>ppt_h</p:attrName>
                                        </p:attrNameLst>
                                      </p:cBhvr>
                                      <p:tavLst>
                                        <p:tav tm="0">
                                          <p:val>
                                            <p:strVal val="#ppt_h"/>
                                          </p:val>
                                        </p:tav>
                                        <p:tav tm="100000">
                                          <p:val>
                                            <p:strVal val="#ppt_h"/>
                                          </p:val>
                                        </p:tav>
                                      </p:tavLst>
                                    </p:anim>
                                    <p:anim calcmode="lin" valueType="num">
                                      <p:cBhvr>
                                        <p:cTn id="34" dur="500" fill="hold"/>
                                        <p:tgtEl>
                                          <p:spTgt spid="6">
                                            <p:graphicEl>
                                              <a:dgm id="{22339F6C-B63E-4085-B27B-4724009725B7}"/>
                                            </p:graphicEl>
                                          </p:spTgt>
                                        </p:tgtEl>
                                        <p:attrNameLst>
                                          <p:attrName>ppt_x</p:attrName>
                                        </p:attrNameLst>
                                      </p:cBhvr>
                                      <p:tavLst>
                                        <p:tav tm="0">
                                          <p:val>
                                            <p:strVal val="#ppt_x-.2"/>
                                          </p:val>
                                        </p:tav>
                                        <p:tav tm="100000">
                                          <p:val>
                                            <p:strVal val="#ppt_x"/>
                                          </p:val>
                                        </p:tav>
                                      </p:tavLst>
                                    </p:anim>
                                    <p:anim calcmode="lin" valueType="num">
                                      <p:cBhvr>
                                        <p:cTn id="35" dur="500" fill="hold"/>
                                        <p:tgtEl>
                                          <p:spTgt spid="6">
                                            <p:graphicEl>
                                              <a:dgm id="{22339F6C-B63E-4085-B27B-4724009725B7}"/>
                                            </p:graphicEl>
                                          </p:spTgt>
                                        </p:tgtEl>
                                        <p:attrNameLst>
                                          <p:attrName>ppt_y</p:attrName>
                                        </p:attrNameLst>
                                      </p:cBhvr>
                                      <p:tavLst>
                                        <p:tav tm="0">
                                          <p:val>
                                            <p:strVal val="#ppt_y"/>
                                          </p:val>
                                        </p:tav>
                                        <p:tav tm="100000">
                                          <p:val>
                                            <p:strVal val="#ppt_y"/>
                                          </p:val>
                                        </p:tav>
                                      </p:tavLst>
                                    </p:anim>
                                    <p:animEffect transition="in" filter="fade">
                                      <p:cBhvr>
                                        <p:cTn id="36" dur="500"/>
                                        <p:tgtEl>
                                          <p:spTgt spid="6">
                                            <p:graphicEl>
                                              <a:dgm id="{22339F6C-B63E-4085-B27B-4724009725B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graphicEl>
                                              <a:dgm id="{4B0F344A-4BB8-4C43-8A97-0195CA09C5AC}"/>
                                            </p:graphicEl>
                                          </p:spTgt>
                                        </p:tgtEl>
                                        <p:attrNameLst>
                                          <p:attrName>style.visibility</p:attrName>
                                        </p:attrNameLst>
                                      </p:cBhvr>
                                      <p:to>
                                        <p:strVal val="visible"/>
                                      </p:to>
                                    </p:set>
                                    <p:anim calcmode="lin" valueType="num">
                                      <p:cBhvr>
                                        <p:cTn id="41" dur="500" fill="hold"/>
                                        <p:tgtEl>
                                          <p:spTgt spid="6">
                                            <p:graphicEl>
                                              <a:dgm id="{4B0F344A-4BB8-4C43-8A97-0195CA09C5AC}"/>
                                            </p:graphicEl>
                                          </p:spTgt>
                                        </p:tgtEl>
                                        <p:attrNameLst>
                                          <p:attrName>ppt_w</p:attrName>
                                        </p:attrNameLst>
                                      </p:cBhvr>
                                      <p:tavLst>
                                        <p:tav tm="0">
                                          <p:val>
                                            <p:strVal val="#ppt_w*0.05"/>
                                          </p:val>
                                        </p:tav>
                                        <p:tav tm="100000">
                                          <p:val>
                                            <p:strVal val="#ppt_w"/>
                                          </p:val>
                                        </p:tav>
                                      </p:tavLst>
                                    </p:anim>
                                    <p:anim calcmode="lin" valueType="num">
                                      <p:cBhvr>
                                        <p:cTn id="42" dur="500" fill="hold"/>
                                        <p:tgtEl>
                                          <p:spTgt spid="6">
                                            <p:graphicEl>
                                              <a:dgm id="{4B0F344A-4BB8-4C43-8A97-0195CA09C5AC}"/>
                                            </p:graphicEl>
                                          </p:spTgt>
                                        </p:tgtEl>
                                        <p:attrNameLst>
                                          <p:attrName>ppt_h</p:attrName>
                                        </p:attrNameLst>
                                      </p:cBhvr>
                                      <p:tavLst>
                                        <p:tav tm="0">
                                          <p:val>
                                            <p:strVal val="#ppt_h"/>
                                          </p:val>
                                        </p:tav>
                                        <p:tav tm="100000">
                                          <p:val>
                                            <p:strVal val="#ppt_h"/>
                                          </p:val>
                                        </p:tav>
                                      </p:tavLst>
                                    </p:anim>
                                    <p:anim calcmode="lin" valueType="num">
                                      <p:cBhvr>
                                        <p:cTn id="43" dur="500" fill="hold"/>
                                        <p:tgtEl>
                                          <p:spTgt spid="6">
                                            <p:graphicEl>
                                              <a:dgm id="{4B0F344A-4BB8-4C43-8A97-0195CA09C5AC}"/>
                                            </p:graphicEl>
                                          </p:spTgt>
                                        </p:tgtEl>
                                        <p:attrNameLst>
                                          <p:attrName>ppt_x</p:attrName>
                                        </p:attrNameLst>
                                      </p:cBhvr>
                                      <p:tavLst>
                                        <p:tav tm="0">
                                          <p:val>
                                            <p:strVal val="#ppt_x-.2"/>
                                          </p:val>
                                        </p:tav>
                                        <p:tav tm="100000">
                                          <p:val>
                                            <p:strVal val="#ppt_x"/>
                                          </p:val>
                                        </p:tav>
                                      </p:tavLst>
                                    </p:anim>
                                    <p:anim calcmode="lin" valueType="num">
                                      <p:cBhvr>
                                        <p:cTn id="44" dur="500" fill="hold"/>
                                        <p:tgtEl>
                                          <p:spTgt spid="6">
                                            <p:graphicEl>
                                              <a:dgm id="{4B0F344A-4BB8-4C43-8A97-0195CA09C5AC}"/>
                                            </p:graphicEl>
                                          </p:spTgt>
                                        </p:tgtEl>
                                        <p:attrNameLst>
                                          <p:attrName>ppt_y</p:attrName>
                                        </p:attrNameLst>
                                      </p:cBhvr>
                                      <p:tavLst>
                                        <p:tav tm="0">
                                          <p:val>
                                            <p:strVal val="#ppt_y"/>
                                          </p:val>
                                        </p:tav>
                                        <p:tav tm="100000">
                                          <p:val>
                                            <p:strVal val="#ppt_y"/>
                                          </p:val>
                                        </p:tav>
                                      </p:tavLst>
                                    </p:anim>
                                    <p:animEffect transition="in" filter="fade">
                                      <p:cBhvr>
                                        <p:cTn id="45" dur="500"/>
                                        <p:tgtEl>
                                          <p:spTgt spid="6">
                                            <p:graphicEl>
                                              <a:dgm id="{4B0F344A-4BB8-4C43-8A97-0195CA09C5AC}"/>
                                            </p:graphicEl>
                                          </p:spTgt>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6">
                                            <p:graphicEl>
                                              <a:dgm id="{F97CE4AD-9DE9-407A-9008-7C234E782D2E}"/>
                                            </p:graphicEl>
                                          </p:spTgt>
                                        </p:tgtEl>
                                        <p:attrNameLst>
                                          <p:attrName>style.visibility</p:attrName>
                                        </p:attrNameLst>
                                      </p:cBhvr>
                                      <p:to>
                                        <p:strVal val="visible"/>
                                      </p:to>
                                    </p:set>
                                    <p:anim calcmode="lin" valueType="num">
                                      <p:cBhvr>
                                        <p:cTn id="48" dur="500" fill="hold"/>
                                        <p:tgtEl>
                                          <p:spTgt spid="6">
                                            <p:graphicEl>
                                              <a:dgm id="{F97CE4AD-9DE9-407A-9008-7C234E782D2E}"/>
                                            </p:graphicEl>
                                          </p:spTgt>
                                        </p:tgtEl>
                                        <p:attrNameLst>
                                          <p:attrName>ppt_w</p:attrName>
                                        </p:attrNameLst>
                                      </p:cBhvr>
                                      <p:tavLst>
                                        <p:tav tm="0">
                                          <p:val>
                                            <p:strVal val="#ppt_w*0.05"/>
                                          </p:val>
                                        </p:tav>
                                        <p:tav tm="100000">
                                          <p:val>
                                            <p:strVal val="#ppt_w"/>
                                          </p:val>
                                        </p:tav>
                                      </p:tavLst>
                                    </p:anim>
                                    <p:anim calcmode="lin" valueType="num">
                                      <p:cBhvr>
                                        <p:cTn id="49" dur="500" fill="hold"/>
                                        <p:tgtEl>
                                          <p:spTgt spid="6">
                                            <p:graphicEl>
                                              <a:dgm id="{F97CE4AD-9DE9-407A-9008-7C234E782D2E}"/>
                                            </p:graphicEl>
                                          </p:spTgt>
                                        </p:tgtEl>
                                        <p:attrNameLst>
                                          <p:attrName>ppt_h</p:attrName>
                                        </p:attrNameLst>
                                      </p:cBhvr>
                                      <p:tavLst>
                                        <p:tav tm="0">
                                          <p:val>
                                            <p:strVal val="#ppt_h"/>
                                          </p:val>
                                        </p:tav>
                                        <p:tav tm="100000">
                                          <p:val>
                                            <p:strVal val="#ppt_h"/>
                                          </p:val>
                                        </p:tav>
                                      </p:tavLst>
                                    </p:anim>
                                    <p:anim calcmode="lin" valueType="num">
                                      <p:cBhvr>
                                        <p:cTn id="50" dur="500" fill="hold"/>
                                        <p:tgtEl>
                                          <p:spTgt spid="6">
                                            <p:graphicEl>
                                              <a:dgm id="{F97CE4AD-9DE9-407A-9008-7C234E782D2E}"/>
                                            </p:graphicEl>
                                          </p:spTgt>
                                        </p:tgtEl>
                                        <p:attrNameLst>
                                          <p:attrName>ppt_x</p:attrName>
                                        </p:attrNameLst>
                                      </p:cBhvr>
                                      <p:tavLst>
                                        <p:tav tm="0">
                                          <p:val>
                                            <p:strVal val="#ppt_x-.2"/>
                                          </p:val>
                                        </p:tav>
                                        <p:tav tm="100000">
                                          <p:val>
                                            <p:strVal val="#ppt_x"/>
                                          </p:val>
                                        </p:tav>
                                      </p:tavLst>
                                    </p:anim>
                                    <p:anim calcmode="lin" valueType="num">
                                      <p:cBhvr>
                                        <p:cTn id="51" dur="500" fill="hold"/>
                                        <p:tgtEl>
                                          <p:spTgt spid="6">
                                            <p:graphicEl>
                                              <a:dgm id="{F97CE4AD-9DE9-407A-9008-7C234E782D2E}"/>
                                            </p:graphicEl>
                                          </p:spTgt>
                                        </p:tgtEl>
                                        <p:attrNameLst>
                                          <p:attrName>ppt_y</p:attrName>
                                        </p:attrNameLst>
                                      </p:cBhvr>
                                      <p:tavLst>
                                        <p:tav tm="0">
                                          <p:val>
                                            <p:strVal val="#ppt_y"/>
                                          </p:val>
                                        </p:tav>
                                        <p:tav tm="100000">
                                          <p:val>
                                            <p:strVal val="#ppt_y"/>
                                          </p:val>
                                        </p:tav>
                                      </p:tavLst>
                                    </p:anim>
                                    <p:animEffect transition="in" filter="fade">
                                      <p:cBhvr>
                                        <p:cTn id="52" dur="500"/>
                                        <p:tgtEl>
                                          <p:spTgt spid="6">
                                            <p:graphicEl>
                                              <a:dgm id="{F97CE4AD-9DE9-407A-9008-7C234E782D2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6">
                                            <p:graphicEl>
                                              <a:dgm id="{8DC96E75-5755-435C-BAEE-1F70A3593F05}"/>
                                            </p:graphicEl>
                                          </p:spTgt>
                                        </p:tgtEl>
                                        <p:attrNameLst>
                                          <p:attrName>style.visibility</p:attrName>
                                        </p:attrNameLst>
                                      </p:cBhvr>
                                      <p:to>
                                        <p:strVal val="visible"/>
                                      </p:to>
                                    </p:set>
                                    <p:anim calcmode="lin" valueType="num">
                                      <p:cBhvr>
                                        <p:cTn id="57" dur="500" fill="hold"/>
                                        <p:tgtEl>
                                          <p:spTgt spid="6">
                                            <p:graphicEl>
                                              <a:dgm id="{8DC96E75-5755-435C-BAEE-1F70A3593F05}"/>
                                            </p:graphicEl>
                                          </p:spTgt>
                                        </p:tgtEl>
                                        <p:attrNameLst>
                                          <p:attrName>ppt_w</p:attrName>
                                        </p:attrNameLst>
                                      </p:cBhvr>
                                      <p:tavLst>
                                        <p:tav tm="0">
                                          <p:val>
                                            <p:strVal val="#ppt_w*0.05"/>
                                          </p:val>
                                        </p:tav>
                                        <p:tav tm="100000">
                                          <p:val>
                                            <p:strVal val="#ppt_w"/>
                                          </p:val>
                                        </p:tav>
                                      </p:tavLst>
                                    </p:anim>
                                    <p:anim calcmode="lin" valueType="num">
                                      <p:cBhvr>
                                        <p:cTn id="58" dur="500" fill="hold"/>
                                        <p:tgtEl>
                                          <p:spTgt spid="6">
                                            <p:graphicEl>
                                              <a:dgm id="{8DC96E75-5755-435C-BAEE-1F70A3593F05}"/>
                                            </p:graphicEl>
                                          </p:spTgt>
                                        </p:tgtEl>
                                        <p:attrNameLst>
                                          <p:attrName>ppt_h</p:attrName>
                                        </p:attrNameLst>
                                      </p:cBhvr>
                                      <p:tavLst>
                                        <p:tav tm="0">
                                          <p:val>
                                            <p:strVal val="#ppt_h"/>
                                          </p:val>
                                        </p:tav>
                                        <p:tav tm="100000">
                                          <p:val>
                                            <p:strVal val="#ppt_h"/>
                                          </p:val>
                                        </p:tav>
                                      </p:tavLst>
                                    </p:anim>
                                    <p:anim calcmode="lin" valueType="num">
                                      <p:cBhvr>
                                        <p:cTn id="59" dur="500" fill="hold"/>
                                        <p:tgtEl>
                                          <p:spTgt spid="6">
                                            <p:graphicEl>
                                              <a:dgm id="{8DC96E75-5755-435C-BAEE-1F70A3593F05}"/>
                                            </p:graphicEl>
                                          </p:spTgt>
                                        </p:tgtEl>
                                        <p:attrNameLst>
                                          <p:attrName>ppt_x</p:attrName>
                                        </p:attrNameLst>
                                      </p:cBhvr>
                                      <p:tavLst>
                                        <p:tav tm="0">
                                          <p:val>
                                            <p:strVal val="#ppt_x-.2"/>
                                          </p:val>
                                        </p:tav>
                                        <p:tav tm="100000">
                                          <p:val>
                                            <p:strVal val="#ppt_x"/>
                                          </p:val>
                                        </p:tav>
                                      </p:tavLst>
                                    </p:anim>
                                    <p:anim calcmode="lin" valueType="num">
                                      <p:cBhvr>
                                        <p:cTn id="60" dur="500" fill="hold"/>
                                        <p:tgtEl>
                                          <p:spTgt spid="6">
                                            <p:graphicEl>
                                              <a:dgm id="{8DC96E75-5755-435C-BAEE-1F70A3593F05}"/>
                                            </p:graphicEl>
                                          </p:spTgt>
                                        </p:tgtEl>
                                        <p:attrNameLst>
                                          <p:attrName>ppt_y</p:attrName>
                                        </p:attrNameLst>
                                      </p:cBhvr>
                                      <p:tavLst>
                                        <p:tav tm="0">
                                          <p:val>
                                            <p:strVal val="#ppt_y"/>
                                          </p:val>
                                        </p:tav>
                                        <p:tav tm="100000">
                                          <p:val>
                                            <p:strVal val="#ppt_y"/>
                                          </p:val>
                                        </p:tav>
                                      </p:tavLst>
                                    </p:anim>
                                    <p:animEffect transition="in" filter="fade">
                                      <p:cBhvr>
                                        <p:cTn id="61" dur="500"/>
                                        <p:tgtEl>
                                          <p:spTgt spid="6">
                                            <p:graphicEl>
                                              <a:dgm id="{8DC96E75-5755-435C-BAEE-1F70A3593F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6">
                                            <p:graphicEl>
                                              <a:dgm id="{C0885D4C-FA8D-49A8-87DC-494F5BF00537}"/>
                                            </p:graphicEl>
                                          </p:spTgt>
                                        </p:tgtEl>
                                        <p:attrNameLst>
                                          <p:attrName>style.visibility</p:attrName>
                                        </p:attrNameLst>
                                      </p:cBhvr>
                                      <p:to>
                                        <p:strVal val="visible"/>
                                      </p:to>
                                    </p:set>
                                    <p:anim calcmode="lin" valueType="num">
                                      <p:cBhvr>
                                        <p:cTn id="66" dur="500" fill="hold"/>
                                        <p:tgtEl>
                                          <p:spTgt spid="6">
                                            <p:graphicEl>
                                              <a:dgm id="{C0885D4C-FA8D-49A8-87DC-494F5BF00537}"/>
                                            </p:graphicEl>
                                          </p:spTgt>
                                        </p:tgtEl>
                                        <p:attrNameLst>
                                          <p:attrName>ppt_w</p:attrName>
                                        </p:attrNameLst>
                                      </p:cBhvr>
                                      <p:tavLst>
                                        <p:tav tm="0">
                                          <p:val>
                                            <p:strVal val="#ppt_w*0.05"/>
                                          </p:val>
                                        </p:tav>
                                        <p:tav tm="100000">
                                          <p:val>
                                            <p:strVal val="#ppt_w"/>
                                          </p:val>
                                        </p:tav>
                                      </p:tavLst>
                                    </p:anim>
                                    <p:anim calcmode="lin" valueType="num">
                                      <p:cBhvr>
                                        <p:cTn id="67" dur="500" fill="hold"/>
                                        <p:tgtEl>
                                          <p:spTgt spid="6">
                                            <p:graphicEl>
                                              <a:dgm id="{C0885D4C-FA8D-49A8-87DC-494F5BF00537}"/>
                                            </p:graphicEl>
                                          </p:spTgt>
                                        </p:tgtEl>
                                        <p:attrNameLst>
                                          <p:attrName>ppt_h</p:attrName>
                                        </p:attrNameLst>
                                      </p:cBhvr>
                                      <p:tavLst>
                                        <p:tav tm="0">
                                          <p:val>
                                            <p:strVal val="#ppt_h"/>
                                          </p:val>
                                        </p:tav>
                                        <p:tav tm="100000">
                                          <p:val>
                                            <p:strVal val="#ppt_h"/>
                                          </p:val>
                                        </p:tav>
                                      </p:tavLst>
                                    </p:anim>
                                    <p:anim calcmode="lin" valueType="num">
                                      <p:cBhvr>
                                        <p:cTn id="68" dur="500" fill="hold"/>
                                        <p:tgtEl>
                                          <p:spTgt spid="6">
                                            <p:graphicEl>
                                              <a:dgm id="{C0885D4C-FA8D-49A8-87DC-494F5BF00537}"/>
                                            </p:graphicEl>
                                          </p:spTgt>
                                        </p:tgtEl>
                                        <p:attrNameLst>
                                          <p:attrName>ppt_x</p:attrName>
                                        </p:attrNameLst>
                                      </p:cBhvr>
                                      <p:tavLst>
                                        <p:tav tm="0">
                                          <p:val>
                                            <p:strVal val="#ppt_x-.2"/>
                                          </p:val>
                                        </p:tav>
                                        <p:tav tm="100000">
                                          <p:val>
                                            <p:strVal val="#ppt_x"/>
                                          </p:val>
                                        </p:tav>
                                      </p:tavLst>
                                    </p:anim>
                                    <p:anim calcmode="lin" valueType="num">
                                      <p:cBhvr>
                                        <p:cTn id="69" dur="500" fill="hold"/>
                                        <p:tgtEl>
                                          <p:spTgt spid="6">
                                            <p:graphicEl>
                                              <a:dgm id="{C0885D4C-FA8D-49A8-87DC-494F5BF00537}"/>
                                            </p:graphicEl>
                                          </p:spTgt>
                                        </p:tgtEl>
                                        <p:attrNameLst>
                                          <p:attrName>ppt_y</p:attrName>
                                        </p:attrNameLst>
                                      </p:cBhvr>
                                      <p:tavLst>
                                        <p:tav tm="0">
                                          <p:val>
                                            <p:strVal val="#ppt_y"/>
                                          </p:val>
                                        </p:tav>
                                        <p:tav tm="100000">
                                          <p:val>
                                            <p:strVal val="#ppt_y"/>
                                          </p:val>
                                        </p:tav>
                                      </p:tavLst>
                                    </p:anim>
                                    <p:animEffect transition="in" filter="fade">
                                      <p:cBhvr>
                                        <p:cTn id="70" dur="500"/>
                                        <p:tgtEl>
                                          <p:spTgt spid="6">
                                            <p:graphicEl>
                                              <a:dgm id="{C0885D4C-FA8D-49A8-87DC-494F5BF00537}"/>
                                            </p:graphicEl>
                                          </p:spTgt>
                                        </p:tgtEl>
                                      </p:cBhvr>
                                    </p:animEffect>
                                  </p:childTnLst>
                                </p:cTn>
                              </p:par>
                              <p:par>
                                <p:cTn id="71" presetID="54" presetClass="entr" presetSubtype="0" accel="100000" fill="hold" grpId="0" nodeType="withEffect">
                                  <p:stCondLst>
                                    <p:cond delay="0"/>
                                  </p:stCondLst>
                                  <p:childTnLst>
                                    <p:set>
                                      <p:cBhvr>
                                        <p:cTn id="72" dur="1" fill="hold">
                                          <p:stCondLst>
                                            <p:cond delay="0"/>
                                          </p:stCondLst>
                                        </p:cTn>
                                        <p:tgtEl>
                                          <p:spTgt spid="6">
                                            <p:graphicEl>
                                              <a:dgm id="{CC131957-0159-4D40-87DA-82460DFE7214}"/>
                                            </p:graphicEl>
                                          </p:spTgt>
                                        </p:tgtEl>
                                        <p:attrNameLst>
                                          <p:attrName>style.visibility</p:attrName>
                                        </p:attrNameLst>
                                      </p:cBhvr>
                                      <p:to>
                                        <p:strVal val="visible"/>
                                      </p:to>
                                    </p:set>
                                    <p:anim calcmode="lin" valueType="num">
                                      <p:cBhvr>
                                        <p:cTn id="73" dur="500" fill="hold"/>
                                        <p:tgtEl>
                                          <p:spTgt spid="6">
                                            <p:graphicEl>
                                              <a:dgm id="{CC131957-0159-4D40-87DA-82460DFE7214}"/>
                                            </p:graphicEl>
                                          </p:spTgt>
                                        </p:tgtEl>
                                        <p:attrNameLst>
                                          <p:attrName>ppt_w</p:attrName>
                                        </p:attrNameLst>
                                      </p:cBhvr>
                                      <p:tavLst>
                                        <p:tav tm="0">
                                          <p:val>
                                            <p:strVal val="#ppt_w*0.05"/>
                                          </p:val>
                                        </p:tav>
                                        <p:tav tm="100000">
                                          <p:val>
                                            <p:strVal val="#ppt_w"/>
                                          </p:val>
                                        </p:tav>
                                      </p:tavLst>
                                    </p:anim>
                                    <p:anim calcmode="lin" valueType="num">
                                      <p:cBhvr>
                                        <p:cTn id="74" dur="500" fill="hold"/>
                                        <p:tgtEl>
                                          <p:spTgt spid="6">
                                            <p:graphicEl>
                                              <a:dgm id="{CC131957-0159-4D40-87DA-82460DFE7214}"/>
                                            </p:graphicEl>
                                          </p:spTgt>
                                        </p:tgtEl>
                                        <p:attrNameLst>
                                          <p:attrName>ppt_h</p:attrName>
                                        </p:attrNameLst>
                                      </p:cBhvr>
                                      <p:tavLst>
                                        <p:tav tm="0">
                                          <p:val>
                                            <p:strVal val="#ppt_h"/>
                                          </p:val>
                                        </p:tav>
                                        <p:tav tm="100000">
                                          <p:val>
                                            <p:strVal val="#ppt_h"/>
                                          </p:val>
                                        </p:tav>
                                      </p:tavLst>
                                    </p:anim>
                                    <p:anim calcmode="lin" valueType="num">
                                      <p:cBhvr>
                                        <p:cTn id="75" dur="500" fill="hold"/>
                                        <p:tgtEl>
                                          <p:spTgt spid="6">
                                            <p:graphicEl>
                                              <a:dgm id="{CC131957-0159-4D40-87DA-82460DFE7214}"/>
                                            </p:graphicEl>
                                          </p:spTgt>
                                        </p:tgtEl>
                                        <p:attrNameLst>
                                          <p:attrName>ppt_x</p:attrName>
                                        </p:attrNameLst>
                                      </p:cBhvr>
                                      <p:tavLst>
                                        <p:tav tm="0">
                                          <p:val>
                                            <p:strVal val="#ppt_x-.2"/>
                                          </p:val>
                                        </p:tav>
                                        <p:tav tm="100000">
                                          <p:val>
                                            <p:strVal val="#ppt_x"/>
                                          </p:val>
                                        </p:tav>
                                      </p:tavLst>
                                    </p:anim>
                                    <p:anim calcmode="lin" valueType="num">
                                      <p:cBhvr>
                                        <p:cTn id="76" dur="500" fill="hold"/>
                                        <p:tgtEl>
                                          <p:spTgt spid="6">
                                            <p:graphicEl>
                                              <a:dgm id="{CC131957-0159-4D40-87DA-82460DFE7214}"/>
                                            </p:graphicEl>
                                          </p:spTgt>
                                        </p:tgtEl>
                                        <p:attrNameLst>
                                          <p:attrName>ppt_y</p:attrName>
                                        </p:attrNameLst>
                                      </p:cBhvr>
                                      <p:tavLst>
                                        <p:tav tm="0">
                                          <p:val>
                                            <p:strVal val="#ppt_y"/>
                                          </p:val>
                                        </p:tav>
                                        <p:tav tm="100000">
                                          <p:val>
                                            <p:strVal val="#ppt_y"/>
                                          </p:val>
                                        </p:tav>
                                      </p:tavLst>
                                    </p:anim>
                                    <p:animEffect transition="in" filter="fade">
                                      <p:cBhvr>
                                        <p:cTn id="77" dur="500"/>
                                        <p:tgtEl>
                                          <p:spTgt spid="6">
                                            <p:graphicEl>
                                              <a:dgm id="{CC131957-0159-4D40-87DA-82460DFE7214}"/>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4" presetClass="entr" presetSubtype="0" accel="100000" fill="hold" grpId="0" nodeType="clickEffect">
                                  <p:stCondLst>
                                    <p:cond delay="0"/>
                                  </p:stCondLst>
                                  <p:childTnLst>
                                    <p:set>
                                      <p:cBhvr>
                                        <p:cTn id="81" dur="1" fill="hold">
                                          <p:stCondLst>
                                            <p:cond delay="0"/>
                                          </p:stCondLst>
                                        </p:cTn>
                                        <p:tgtEl>
                                          <p:spTgt spid="6">
                                            <p:graphicEl>
                                              <a:dgm id="{2630BD87-5B9B-4243-A386-6739A81A6F03}"/>
                                            </p:graphicEl>
                                          </p:spTgt>
                                        </p:tgtEl>
                                        <p:attrNameLst>
                                          <p:attrName>style.visibility</p:attrName>
                                        </p:attrNameLst>
                                      </p:cBhvr>
                                      <p:to>
                                        <p:strVal val="visible"/>
                                      </p:to>
                                    </p:set>
                                    <p:anim calcmode="lin" valueType="num">
                                      <p:cBhvr>
                                        <p:cTn id="82" dur="500" fill="hold"/>
                                        <p:tgtEl>
                                          <p:spTgt spid="6">
                                            <p:graphicEl>
                                              <a:dgm id="{2630BD87-5B9B-4243-A386-6739A81A6F03}"/>
                                            </p:graphicEl>
                                          </p:spTgt>
                                        </p:tgtEl>
                                        <p:attrNameLst>
                                          <p:attrName>ppt_w</p:attrName>
                                        </p:attrNameLst>
                                      </p:cBhvr>
                                      <p:tavLst>
                                        <p:tav tm="0">
                                          <p:val>
                                            <p:strVal val="#ppt_w*0.05"/>
                                          </p:val>
                                        </p:tav>
                                        <p:tav tm="100000">
                                          <p:val>
                                            <p:strVal val="#ppt_w"/>
                                          </p:val>
                                        </p:tav>
                                      </p:tavLst>
                                    </p:anim>
                                    <p:anim calcmode="lin" valueType="num">
                                      <p:cBhvr>
                                        <p:cTn id="83" dur="500" fill="hold"/>
                                        <p:tgtEl>
                                          <p:spTgt spid="6">
                                            <p:graphicEl>
                                              <a:dgm id="{2630BD87-5B9B-4243-A386-6739A81A6F03}"/>
                                            </p:graphicEl>
                                          </p:spTgt>
                                        </p:tgtEl>
                                        <p:attrNameLst>
                                          <p:attrName>ppt_h</p:attrName>
                                        </p:attrNameLst>
                                      </p:cBhvr>
                                      <p:tavLst>
                                        <p:tav tm="0">
                                          <p:val>
                                            <p:strVal val="#ppt_h"/>
                                          </p:val>
                                        </p:tav>
                                        <p:tav tm="100000">
                                          <p:val>
                                            <p:strVal val="#ppt_h"/>
                                          </p:val>
                                        </p:tav>
                                      </p:tavLst>
                                    </p:anim>
                                    <p:anim calcmode="lin" valueType="num">
                                      <p:cBhvr>
                                        <p:cTn id="84" dur="500" fill="hold"/>
                                        <p:tgtEl>
                                          <p:spTgt spid="6">
                                            <p:graphicEl>
                                              <a:dgm id="{2630BD87-5B9B-4243-A386-6739A81A6F03}"/>
                                            </p:graphicEl>
                                          </p:spTgt>
                                        </p:tgtEl>
                                        <p:attrNameLst>
                                          <p:attrName>ppt_x</p:attrName>
                                        </p:attrNameLst>
                                      </p:cBhvr>
                                      <p:tavLst>
                                        <p:tav tm="0">
                                          <p:val>
                                            <p:strVal val="#ppt_x-.2"/>
                                          </p:val>
                                        </p:tav>
                                        <p:tav tm="100000">
                                          <p:val>
                                            <p:strVal val="#ppt_x"/>
                                          </p:val>
                                        </p:tav>
                                      </p:tavLst>
                                    </p:anim>
                                    <p:anim calcmode="lin" valueType="num">
                                      <p:cBhvr>
                                        <p:cTn id="85" dur="500" fill="hold"/>
                                        <p:tgtEl>
                                          <p:spTgt spid="6">
                                            <p:graphicEl>
                                              <a:dgm id="{2630BD87-5B9B-4243-A386-6739A81A6F03}"/>
                                            </p:graphicEl>
                                          </p:spTgt>
                                        </p:tgtEl>
                                        <p:attrNameLst>
                                          <p:attrName>ppt_y</p:attrName>
                                        </p:attrNameLst>
                                      </p:cBhvr>
                                      <p:tavLst>
                                        <p:tav tm="0">
                                          <p:val>
                                            <p:strVal val="#ppt_y"/>
                                          </p:val>
                                        </p:tav>
                                        <p:tav tm="100000">
                                          <p:val>
                                            <p:strVal val="#ppt_y"/>
                                          </p:val>
                                        </p:tav>
                                      </p:tavLst>
                                    </p:anim>
                                    <p:animEffect transition="in" filter="fade">
                                      <p:cBhvr>
                                        <p:cTn id="86" dur="500"/>
                                        <p:tgtEl>
                                          <p:spTgt spid="6">
                                            <p:graphicEl>
                                              <a:dgm id="{2630BD87-5B9B-4243-A386-6739A81A6F03}"/>
                                            </p:graphicEl>
                                          </p:spTgt>
                                        </p:tgtEl>
                                      </p:cBhvr>
                                    </p:animEffect>
                                  </p:childTnLst>
                                </p:cTn>
                              </p:par>
                              <p:par>
                                <p:cTn id="87" presetID="54" presetClass="entr" presetSubtype="0" accel="100000" fill="hold" grpId="0" nodeType="withEffect">
                                  <p:stCondLst>
                                    <p:cond delay="0"/>
                                  </p:stCondLst>
                                  <p:childTnLst>
                                    <p:set>
                                      <p:cBhvr>
                                        <p:cTn id="88" dur="1" fill="hold">
                                          <p:stCondLst>
                                            <p:cond delay="0"/>
                                          </p:stCondLst>
                                        </p:cTn>
                                        <p:tgtEl>
                                          <p:spTgt spid="6">
                                            <p:graphicEl>
                                              <a:dgm id="{02D685D8-4FBE-4892-8B14-D24CA85E21E5}"/>
                                            </p:graphicEl>
                                          </p:spTgt>
                                        </p:tgtEl>
                                        <p:attrNameLst>
                                          <p:attrName>style.visibility</p:attrName>
                                        </p:attrNameLst>
                                      </p:cBhvr>
                                      <p:to>
                                        <p:strVal val="visible"/>
                                      </p:to>
                                    </p:set>
                                    <p:anim calcmode="lin" valueType="num">
                                      <p:cBhvr>
                                        <p:cTn id="89" dur="500" fill="hold"/>
                                        <p:tgtEl>
                                          <p:spTgt spid="6">
                                            <p:graphicEl>
                                              <a:dgm id="{02D685D8-4FBE-4892-8B14-D24CA85E21E5}"/>
                                            </p:graphicEl>
                                          </p:spTgt>
                                        </p:tgtEl>
                                        <p:attrNameLst>
                                          <p:attrName>ppt_w</p:attrName>
                                        </p:attrNameLst>
                                      </p:cBhvr>
                                      <p:tavLst>
                                        <p:tav tm="0">
                                          <p:val>
                                            <p:strVal val="#ppt_w*0.05"/>
                                          </p:val>
                                        </p:tav>
                                        <p:tav tm="100000">
                                          <p:val>
                                            <p:strVal val="#ppt_w"/>
                                          </p:val>
                                        </p:tav>
                                      </p:tavLst>
                                    </p:anim>
                                    <p:anim calcmode="lin" valueType="num">
                                      <p:cBhvr>
                                        <p:cTn id="90" dur="500" fill="hold"/>
                                        <p:tgtEl>
                                          <p:spTgt spid="6">
                                            <p:graphicEl>
                                              <a:dgm id="{02D685D8-4FBE-4892-8B14-D24CA85E21E5}"/>
                                            </p:graphicEl>
                                          </p:spTgt>
                                        </p:tgtEl>
                                        <p:attrNameLst>
                                          <p:attrName>ppt_h</p:attrName>
                                        </p:attrNameLst>
                                      </p:cBhvr>
                                      <p:tavLst>
                                        <p:tav tm="0">
                                          <p:val>
                                            <p:strVal val="#ppt_h"/>
                                          </p:val>
                                        </p:tav>
                                        <p:tav tm="100000">
                                          <p:val>
                                            <p:strVal val="#ppt_h"/>
                                          </p:val>
                                        </p:tav>
                                      </p:tavLst>
                                    </p:anim>
                                    <p:anim calcmode="lin" valueType="num">
                                      <p:cBhvr>
                                        <p:cTn id="91" dur="500" fill="hold"/>
                                        <p:tgtEl>
                                          <p:spTgt spid="6">
                                            <p:graphicEl>
                                              <a:dgm id="{02D685D8-4FBE-4892-8B14-D24CA85E21E5}"/>
                                            </p:graphicEl>
                                          </p:spTgt>
                                        </p:tgtEl>
                                        <p:attrNameLst>
                                          <p:attrName>ppt_x</p:attrName>
                                        </p:attrNameLst>
                                      </p:cBhvr>
                                      <p:tavLst>
                                        <p:tav tm="0">
                                          <p:val>
                                            <p:strVal val="#ppt_x-.2"/>
                                          </p:val>
                                        </p:tav>
                                        <p:tav tm="100000">
                                          <p:val>
                                            <p:strVal val="#ppt_x"/>
                                          </p:val>
                                        </p:tav>
                                      </p:tavLst>
                                    </p:anim>
                                    <p:anim calcmode="lin" valueType="num">
                                      <p:cBhvr>
                                        <p:cTn id="92" dur="500" fill="hold"/>
                                        <p:tgtEl>
                                          <p:spTgt spid="6">
                                            <p:graphicEl>
                                              <a:dgm id="{02D685D8-4FBE-4892-8B14-D24CA85E21E5}"/>
                                            </p:graphicEl>
                                          </p:spTgt>
                                        </p:tgtEl>
                                        <p:attrNameLst>
                                          <p:attrName>ppt_y</p:attrName>
                                        </p:attrNameLst>
                                      </p:cBhvr>
                                      <p:tavLst>
                                        <p:tav tm="0">
                                          <p:val>
                                            <p:strVal val="#ppt_y"/>
                                          </p:val>
                                        </p:tav>
                                        <p:tav tm="100000">
                                          <p:val>
                                            <p:strVal val="#ppt_y"/>
                                          </p:val>
                                        </p:tav>
                                      </p:tavLst>
                                    </p:anim>
                                    <p:animEffect transition="in" filter="fade">
                                      <p:cBhvr>
                                        <p:cTn id="93" dur="500"/>
                                        <p:tgtEl>
                                          <p:spTgt spid="6">
                                            <p:graphicEl>
                                              <a:dgm id="{02D685D8-4FBE-4892-8B14-D24CA85E21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effectLst>
                  <a:outerShdw blurRad="38100" dist="38100" dir="2700000" algn="tl">
                    <a:srgbClr val="000000">
                      <a:alpha val="43137"/>
                    </a:srgbClr>
                  </a:outerShdw>
                </a:effectLst>
              </a:rPr>
              <a:t>التطور الفكري لمفهوم الدوافع</a:t>
            </a:r>
            <a:endParaRPr lang="ar-SA"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1142984"/>
          <a:ext cx="91440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86</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36BCB0D5-7C17-4ED8-AFCC-EACD611B1934}"/>
                                            </p:graphicEl>
                                          </p:spTgt>
                                        </p:tgtEl>
                                        <p:attrNameLst>
                                          <p:attrName>style.visibility</p:attrName>
                                        </p:attrNameLst>
                                      </p:cBhvr>
                                      <p:to>
                                        <p:strVal val="visible"/>
                                      </p:to>
                                    </p:set>
                                    <p:anim calcmode="lin" valueType="num">
                                      <p:cBhvr>
                                        <p:cTn id="16" dur="500" fill="hold"/>
                                        <p:tgtEl>
                                          <p:spTgt spid="6">
                                            <p:graphicEl>
                                              <a:dgm id="{36BCB0D5-7C17-4ED8-AFCC-EACD611B1934}"/>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36BCB0D5-7C17-4ED8-AFCC-EACD611B1934}"/>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36BCB0D5-7C17-4ED8-AFCC-EACD611B1934}"/>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36BCB0D5-7C17-4ED8-AFCC-EACD611B1934}"/>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36BCB0D5-7C17-4ED8-AFCC-EACD611B193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F4404228-F299-4A42-9D48-BAA77A7B232A}"/>
                                            </p:graphicEl>
                                          </p:spTgt>
                                        </p:tgtEl>
                                        <p:attrNameLst>
                                          <p:attrName>style.visibility</p:attrName>
                                        </p:attrNameLst>
                                      </p:cBhvr>
                                      <p:to>
                                        <p:strVal val="visible"/>
                                      </p:to>
                                    </p:set>
                                    <p:anim calcmode="lin" valueType="num">
                                      <p:cBhvr>
                                        <p:cTn id="25" dur="500" fill="hold"/>
                                        <p:tgtEl>
                                          <p:spTgt spid="6">
                                            <p:graphicEl>
                                              <a:dgm id="{F4404228-F299-4A42-9D48-BAA77A7B232A}"/>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F4404228-F299-4A42-9D48-BAA77A7B232A}"/>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F4404228-F299-4A42-9D48-BAA77A7B232A}"/>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F4404228-F299-4A42-9D48-BAA77A7B232A}"/>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F4404228-F299-4A42-9D48-BAA77A7B232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05DBCC03-D213-4311-83A0-925E3013CA57}"/>
                                            </p:graphicEl>
                                          </p:spTgt>
                                        </p:tgtEl>
                                        <p:attrNameLst>
                                          <p:attrName>style.visibility</p:attrName>
                                        </p:attrNameLst>
                                      </p:cBhvr>
                                      <p:to>
                                        <p:strVal val="visible"/>
                                      </p:to>
                                    </p:set>
                                    <p:anim calcmode="lin" valueType="num">
                                      <p:cBhvr>
                                        <p:cTn id="34" dur="500" fill="hold"/>
                                        <p:tgtEl>
                                          <p:spTgt spid="6">
                                            <p:graphicEl>
                                              <a:dgm id="{05DBCC03-D213-4311-83A0-925E3013CA57}"/>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05DBCC03-D213-4311-83A0-925E3013CA57}"/>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05DBCC03-D213-4311-83A0-925E3013CA57}"/>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05DBCC03-D213-4311-83A0-925E3013CA57}"/>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05DBCC03-D213-4311-83A0-925E3013CA5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A988E185-7A73-4C96-8792-6B02D4015450}"/>
                                            </p:graphicEl>
                                          </p:spTgt>
                                        </p:tgtEl>
                                        <p:attrNameLst>
                                          <p:attrName>style.visibility</p:attrName>
                                        </p:attrNameLst>
                                      </p:cBhvr>
                                      <p:to>
                                        <p:strVal val="visible"/>
                                      </p:to>
                                    </p:set>
                                    <p:anim calcmode="lin" valueType="num">
                                      <p:cBhvr>
                                        <p:cTn id="43" dur="500" fill="hold"/>
                                        <p:tgtEl>
                                          <p:spTgt spid="6">
                                            <p:graphicEl>
                                              <a:dgm id="{A988E185-7A73-4C96-8792-6B02D4015450}"/>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A988E185-7A73-4C96-8792-6B02D4015450}"/>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A988E185-7A73-4C96-8792-6B02D4015450}"/>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A988E185-7A73-4C96-8792-6B02D4015450}"/>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A988E185-7A73-4C96-8792-6B02D401545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6BC2DCC8-CAB7-4CA0-A6F9-A887EE2E1D93}"/>
                                            </p:graphicEl>
                                          </p:spTgt>
                                        </p:tgtEl>
                                        <p:attrNameLst>
                                          <p:attrName>style.visibility</p:attrName>
                                        </p:attrNameLst>
                                      </p:cBhvr>
                                      <p:to>
                                        <p:strVal val="visible"/>
                                      </p:to>
                                    </p:set>
                                    <p:anim calcmode="lin" valueType="num">
                                      <p:cBhvr>
                                        <p:cTn id="52" dur="500" fill="hold"/>
                                        <p:tgtEl>
                                          <p:spTgt spid="6">
                                            <p:graphicEl>
                                              <a:dgm id="{6BC2DCC8-CAB7-4CA0-A6F9-A887EE2E1D93}"/>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6BC2DCC8-CAB7-4CA0-A6F9-A887EE2E1D93}"/>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6BC2DCC8-CAB7-4CA0-A6F9-A887EE2E1D93}"/>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6BC2DCC8-CAB7-4CA0-A6F9-A887EE2E1D93}"/>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6BC2DCC8-CAB7-4CA0-A6F9-A887EE2E1D9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FF963129-7BF3-429E-8BB1-C887707F11AF}"/>
                                            </p:graphicEl>
                                          </p:spTgt>
                                        </p:tgtEl>
                                        <p:attrNameLst>
                                          <p:attrName>style.visibility</p:attrName>
                                        </p:attrNameLst>
                                      </p:cBhvr>
                                      <p:to>
                                        <p:strVal val="visible"/>
                                      </p:to>
                                    </p:set>
                                    <p:anim calcmode="lin" valueType="num">
                                      <p:cBhvr>
                                        <p:cTn id="61" dur="500" fill="hold"/>
                                        <p:tgtEl>
                                          <p:spTgt spid="6">
                                            <p:graphicEl>
                                              <a:dgm id="{FF963129-7BF3-429E-8BB1-C887707F11AF}"/>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FF963129-7BF3-429E-8BB1-C887707F11AF}"/>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FF963129-7BF3-429E-8BB1-C887707F11AF}"/>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FF963129-7BF3-429E-8BB1-C887707F11AF}"/>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FF963129-7BF3-429E-8BB1-C887707F11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87</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36BCB0D5-7C17-4ED8-AFCC-EACD611B1934}"/>
                                            </p:graphicEl>
                                          </p:spTgt>
                                        </p:tgtEl>
                                        <p:attrNameLst>
                                          <p:attrName>style.visibility</p:attrName>
                                        </p:attrNameLst>
                                      </p:cBhvr>
                                      <p:to>
                                        <p:strVal val="visible"/>
                                      </p:to>
                                    </p:set>
                                    <p:anim calcmode="lin" valueType="num">
                                      <p:cBhvr>
                                        <p:cTn id="7" dur="500" fill="hold"/>
                                        <p:tgtEl>
                                          <p:spTgt spid="6">
                                            <p:graphicEl>
                                              <a:dgm id="{36BCB0D5-7C17-4ED8-AFCC-EACD611B1934}"/>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36BCB0D5-7C17-4ED8-AFCC-EACD611B1934}"/>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36BCB0D5-7C17-4ED8-AFCC-EACD611B1934}"/>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36BCB0D5-7C17-4ED8-AFCC-EACD611B1934}"/>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36BCB0D5-7C17-4ED8-AFCC-EACD611B193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F4404228-F299-4A42-9D48-BAA77A7B232A}"/>
                                            </p:graphicEl>
                                          </p:spTgt>
                                        </p:tgtEl>
                                        <p:attrNameLst>
                                          <p:attrName>style.visibility</p:attrName>
                                        </p:attrNameLst>
                                      </p:cBhvr>
                                      <p:to>
                                        <p:strVal val="visible"/>
                                      </p:to>
                                    </p:set>
                                    <p:anim calcmode="lin" valueType="num">
                                      <p:cBhvr>
                                        <p:cTn id="16" dur="500" fill="hold"/>
                                        <p:tgtEl>
                                          <p:spTgt spid="6">
                                            <p:graphicEl>
                                              <a:dgm id="{F4404228-F299-4A42-9D48-BAA77A7B232A}"/>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F4404228-F299-4A42-9D48-BAA77A7B232A}"/>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F4404228-F299-4A42-9D48-BAA77A7B232A}"/>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F4404228-F299-4A42-9D48-BAA77A7B232A}"/>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F4404228-F299-4A42-9D48-BAA77A7B232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05DBCC03-D213-4311-83A0-925E3013CA57}"/>
                                            </p:graphicEl>
                                          </p:spTgt>
                                        </p:tgtEl>
                                        <p:attrNameLst>
                                          <p:attrName>style.visibility</p:attrName>
                                        </p:attrNameLst>
                                      </p:cBhvr>
                                      <p:to>
                                        <p:strVal val="visible"/>
                                      </p:to>
                                    </p:set>
                                    <p:anim calcmode="lin" valueType="num">
                                      <p:cBhvr>
                                        <p:cTn id="25" dur="500" fill="hold"/>
                                        <p:tgtEl>
                                          <p:spTgt spid="6">
                                            <p:graphicEl>
                                              <a:dgm id="{05DBCC03-D213-4311-83A0-925E3013CA57}"/>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05DBCC03-D213-4311-83A0-925E3013CA57}"/>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05DBCC03-D213-4311-83A0-925E3013CA57}"/>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05DBCC03-D213-4311-83A0-925E3013CA57}"/>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05DBCC03-D213-4311-83A0-925E3013CA5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A988E185-7A73-4C96-8792-6B02D4015450}"/>
                                            </p:graphicEl>
                                          </p:spTgt>
                                        </p:tgtEl>
                                        <p:attrNameLst>
                                          <p:attrName>style.visibility</p:attrName>
                                        </p:attrNameLst>
                                      </p:cBhvr>
                                      <p:to>
                                        <p:strVal val="visible"/>
                                      </p:to>
                                    </p:set>
                                    <p:anim calcmode="lin" valueType="num">
                                      <p:cBhvr>
                                        <p:cTn id="34" dur="500" fill="hold"/>
                                        <p:tgtEl>
                                          <p:spTgt spid="6">
                                            <p:graphicEl>
                                              <a:dgm id="{A988E185-7A73-4C96-8792-6B02D40154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A988E185-7A73-4C96-8792-6B02D40154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A988E185-7A73-4C96-8792-6B02D40154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A988E185-7A73-4C96-8792-6B02D40154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A988E185-7A73-4C96-8792-6B02D401545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6BC2DCC8-CAB7-4CA0-A6F9-A887EE2E1D93}"/>
                                            </p:graphicEl>
                                          </p:spTgt>
                                        </p:tgtEl>
                                        <p:attrNameLst>
                                          <p:attrName>style.visibility</p:attrName>
                                        </p:attrNameLst>
                                      </p:cBhvr>
                                      <p:to>
                                        <p:strVal val="visible"/>
                                      </p:to>
                                    </p:set>
                                    <p:anim calcmode="lin" valueType="num">
                                      <p:cBhvr>
                                        <p:cTn id="43" dur="500" fill="hold"/>
                                        <p:tgtEl>
                                          <p:spTgt spid="6">
                                            <p:graphicEl>
                                              <a:dgm id="{6BC2DCC8-CAB7-4CA0-A6F9-A887EE2E1D93}"/>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6BC2DCC8-CAB7-4CA0-A6F9-A887EE2E1D93}"/>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6BC2DCC8-CAB7-4CA0-A6F9-A887EE2E1D93}"/>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6BC2DCC8-CAB7-4CA0-A6F9-A887EE2E1D93}"/>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6BC2DCC8-CAB7-4CA0-A6F9-A887EE2E1D9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FF963129-7BF3-429E-8BB1-C887707F11AF}"/>
                                            </p:graphicEl>
                                          </p:spTgt>
                                        </p:tgtEl>
                                        <p:attrNameLst>
                                          <p:attrName>style.visibility</p:attrName>
                                        </p:attrNameLst>
                                      </p:cBhvr>
                                      <p:to>
                                        <p:strVal val="visible"/>
                                      </p:to>
                                    </p:set>
                                    <p:anim calcmode="lin" valueType="num">
                                      <p:cBhvr>
                                        <p:cTn id="52" dur="500" fill="hold"/>
                                        <p:tgtEl>
                                          <p:spTgt spid="6">
                                            <p:graphicEl>
                                              <a:dgm id="{FF963129-7BF3-429E-8BB1-C887707F11A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FF963129-7BF3-429E-8BB1-C887707F11A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FF963129-7BF3-429E-8BB1-C887707F11A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FF963129-7BF3-429E-8BB1-C887707F11A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FF963129-7BF3-429E-8BB1-C887707F11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21429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88</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36BCB0D5-7C17-4ED8-AFCC-EACD611B1934}"/>
                                            </p:graphicEl>
                                          </p:spTgt>
                                        </p:tgtEl>
                                        <p:attrNameLst>
                                          <p:attrName>style.visibility</p:attrName>
                                        </p:attrNameLst>
                                      </p:cBhvr>
                                      <p:to>
                                        <p:strVal val="visible"/>
                                      </p:to>
                                    </p:set>
                                    <p:anim calcmode="lin" valueType="num">
                                      <p:cBhvr>
                                        <p:cTn id="7" dur="500" fill="hold"/>
                                        <p:tgtEl>
                                          <p:spTgt spid="6">
                                            <p:graphicEl>
                                              <a:dgm id="{36BCB0D5-7C17-4ED8-AFCC-EACD611B1934}"/>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36BCB0D5-7C17-4ED8-AFCC-EACD611B1934}"/>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36BCB0D5-7C17-4ED8-AFCC-EACD611B1934}"/>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36BCB0D5-7C17-4ED8-AFCC-EACD611B1934}"/>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36BCB0D5-7C17-4ED8-AFCC-EACD611B193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F4404228-F299-4A42-9D48-BAA77A7B232A}"/>
                                            </p:graphicEl>
                                          </p:spTgt>
                                        </p:tgtEl>
                                        <p:attrNameLst>
                                          <p:attrName>style.visibility</p:attrName>
                                        </p:attrNameLst>
                                      </p:cBhvr>
                                      <p:to>
                                        <p:strVal val="visible"/>
                                      </p:to>
                                    </p:set>
                                    <p:anim calcmode="lin" valueType="num">
                                      <p:cBhvr>
                                        <p:cTn id="16" dur="500" fill="hold"/>
                                        <p:tgtEl>
                                          <p:spTgt spid="6">
                                            <p:graphicEl>
                                              <a:dgm id="{F4404228-F299-4A42-9D48-BAA77A7B232A}"/>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F4404228-F299-4A42-9D48-BAA77A7B232A}"/>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F4404228-F299-4A42-9D48-BAA77A7B232A}"/>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F4404228-F299-4A42-9D48-BAA77A7B232A}"/>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F4404228-F299-4A42-9D48-BAA77A7B232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05DBCC03-D213-4311-83A0-925E3013CA57}"/>
                                            </p:graphicEl>
                                          </p:spTgt>
                                        </p:tgtEl>
                                        <p:attrNameLst>
                                          <p:attrName>style.visibility</p:attrName>
                                        </p:attrNameLst>
                                      </p:cBhvr>
                                      <p:to>
                                        <p:strVal val="visible"/>
                                      </p:to>
                                    </p:set>
                                    <p:anim calcmode="lin" valueType="num">
                                      <p:cBhvr>
                                        <p:cTn id="25" dur="500" fill="hold"/>
                                        <p:tgtEl>
                                          <p:spTgt spid="6">
                                            <p:graphicEl>
                                              <a:dgm id="{05DBCC03-D213-4311-83A0-925E3013CA57}"/>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05DBCC03-D213-4311-83A0-925E3013CA57}"/>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05DBCC03-D213-4311-83A0-925E3013CA57}"/>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05DBCC03-D213-4311-83A0-925E3013CA57}"/>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05DBCC03-D213-4311-83A0-925E3013CA5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A988E185-7A73-4C96-8792-6B02D4015450}"/>
                                            </p:graphicEl>
                                          </p:spTgt>
                                        </p:tgtEl>
                                        <p:attrNameLst>
                                          <p:attrName>style.visibility</p:attrName>
                                        </p:attrNameLst>
                                      </p:cBhvr>
                                      <p:to>
                                        <p:strVal val="visible"/>
                                      </p:to>
                                    </p:set>
                                    <p:anim calcmode="lin" valueType="num">
                                      <p:cBhvr>
                                        <p:cTn id="34" dur="500" fill="hold"/>
                                        <p:tgtEl>
                                          <p:spTgt spid="6">
                                            <p:graphicEl>
                                              <a:dgm id="{A988E185-7A73-4C96-8792-6B02D4015450}"/>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A988E185-7A73-4C96-8792-6B02D4015450}"/>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A988E185-7A73-4C96-8792-6B02D4015450}"/>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A988E185-7A73-4C96-8792-6B02D4015450}"/>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A988E185-7A73-4C96-8792-6B02D40154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5400" b="1" dirty="0" smtClean="0">
                <a:solidFill>
                  <a:schemeClr val="tx2">
                    <a:lumMod val="75000"/>
                  </a:schemeClr>
                </a:solidFill>
                <a:effectLst>
                  <a:outerShdw blurRad="38100" dist="38100" dir="2700000" algn="tl">
                    <a:srgbClr val="000000">
                      <a:alpha val="43137"/>
                    </a:srgbClr>
                  </a:outerShdw>
                </a:effectLst>
              </a:rPr>
              <a:t>نظريات الدوافع</a:t>
            </a:r>
            <a:br>
              <a:rPr lang="ar-SA" sz="5400" b="1" dirty="0" smtClean="0">
                <a:solidFill>
                  <a:schemeClr val="tx2">
                    <a:lumMod val="75000"/>
                  </a:schemeClr>
                </a:solidFill>
                <a:effectLst>
                  <a:outerShdw blurRad="38100" dist="38100" dir="2700000" algn="tl">
                    <a:srgbClr val="000000">
                      <a:alpha val="43137"/>
                    </a:srgbClr>
                  </a:outerShdw>
                </a:effectLst>
              </a:rPr>
            </a:br>
            <a:r>
              <a:rPr lang="ar-SA" sz="5400" b="1" dirty="0" smtClean="0">
                <a:solidFill>
                  <a:schemeClr val="tx2">
                    <a:lumMod val="75000"/>
                  </a:schemeClr>
                </a:solidFill>
                <a:effectLst>
                  <a:outerShdw blurRad="38100" dist="38100" dir="2700000" algn="tl">
                    <a:srgbClr val="000000">
                      <a:alpha val="43137"/>
                    </a:srgbClr>
                  </a:outerShdw>
                </a:effectLst>
              </a:rPr>
              <a:t>سلم الحاجات ” </a:t>
            </a:r>
            <a:r>
              <a:rPr lang="ar-SA" sz="5400" b="1" dirty="0" err="1" smtClean="0">
                <a:solidFill>
                  <a:schemeClr val="tx2">
                    <a:lumMod val="75000"/>
                  </a:schemeClr>
                </a:solidFill>
                <a:effectLst>
                  <a:outerShdw blurRad="38100" dist="38100" dir="2700000" algn="tl">
                    <a:srgbClr val="000000">
                      <a:alpha val="43137"/>
                    </a:srgbClr>
                  </a:outerShdw>
                </a:effectLst>
              </a:rPr>
              <a:t>ماسلو</a:t>
            </a:r>
            <a:r>
              <a:rPr lang="ar-SA" sz="5400" b="1" dirty="0" smtClean="0">
                <a:solidFill>
                  <a:schemeClr val="tx2">
                    <a:lumMod val="75000"/>
                  </a:schemeClr>
                </a:solidFill>
                <a:effectLst>
                  <a:outerShdw blurRad="38100" dist="38100" dir="2700000" algn="tl">
                    <a:srgbClr val="000000">
                      <a:alpha val="43137"/>
                    </a:srgbClr>
                  </a:outerShdw>
                </a:effectLst>
              </a:rPr>
              <a:t> ”</a:t>
            </a:r>
            <a:endParaRPr lang="ar-SA" sz="54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42844" y="1600201"/>
            <a:ext cx="8543956" cy="4525963"/>
          </a:xfrm>
        </p:spPr>
        <p:txBody>
          <a:bodyPr>
            <a:normAutofit lnSpcReduction="10000"/>
          </a:bodyPr>
          <a:lstStyle/>
          <a:p>
            <a:r>
              <a:rPr lang="ar-SA" sz="3600" b="1" dirty="0" smtClean="0">
                <a:solidFill>
                  <a:schemeClr val="tx2">
                    <a:lumMod val="75000"/>
                  </a:schemeClr>
                </a:solidFill>
                <a:effectLst>
                  <a:outerShdw blurRad="38100" dist="38100" dir="2700000" algn="tl">
                    <a:srgbClr val="000000">
                      <a:alpha val="43137"/>
                    </a:srgbClr>
                  </a:outerShdw>
                </a:effectLst>
              </a:rPr>
              <a:t>وجود حاجات داخلية غير مشبعة تدفع الفرد لاتخاذ سلوك لإشباعها  . </a:t>
            </a:r>
          </a:p>
          <a:p>
            <a:r>
              <a:rPr lang="ar-SA" sz="3600" b="1" dirty="0" smtClean="0">
                <a:solidFill>
                  <a:schemeClr val="tx2">
                    <a:lumMod val="75000"/>
                  </a:schemeClr>
                </a:solidFill>
                <a:effectLst>
                  <a:outerShdw blurRad="38100" dist="38100" dir="2700000" algn="tl">
                    <a:srgbClr val="000000">
                      <a:alpha val="43137"/>
                    </a:srgbClr>
                  </a:outerShdw>
                </a:effectLst>
              </a:rPr>
              <a:t>تأخذ شكل هرمي يتدرج من أسفل إلى أعلى . </a:t>
            </a:r>
          </a:p>
          <a:p>
            <a:r>
              <a:rPr lang="ar-SA" sz="3600" b="1" dirty="0" smtClean="0">
                <a:solidFill>
                  <a:schemeClr val="tx2">
                    <a:lumMod val="75000"/>
                  </a:schemeClr>
                </a:solidFill>
                <a:effectLst>
                  <a:outerShdw blurRad="38100" dist="38100" dir="2700000" algn="tl">
                    <a:srgbClr val="000000">
                      <a:alpha val="43137"/>
                    </a:srgbClr>
                  </a:outerShdw>
                </a:effectLst>
              </a:rPr>
              <a:t>الحاجات في أسفل السلم من الممكن إشباعها .</a:t>
            </a:r>
          </a:p>
          <a:p>
            <a:r>
              <a:rPr lang="ar-SA" sz="3600" b="1" dirty="0" smtClean="0">
                <a:solidFill>
                  <a:schemeClr val="tx2">
                    <a:lumMod val="75000"/>
                  </a:schemeClr>
                </a:solidFill>
                <a:effectLst>
                  <a:outerShdw blurRad="38100" dist="38100" dir="2700000" algn="tl">
                    <a:srgbClr val="000000">
                      <a:alpha val="43137"/>
                    </a:srgbClr>
                  </a:outerShdw>
                </a:effectLst>
              </a:rPr>
              <a:t>حاجة ( الشعور بالأهمية + تحقيق الذات ) لا يمكن إشباعها بالكامل . </a:t>
            </a:r>
          </a:p>
          <a:p>
            <a:r>
              <a:rPr lang="ar-SA" sz="3600" b="1" dirty="0" smtClean="0">
                <a:solidFill>
                  <a:schemeClr val="tx2">
                    <a:lumMod val="75000"/>
                  </a:schemeClr>
                </a:solidFill>
                <a:effectLst>
                  <a:outerShdw blurRad="38100" dist="38100" dir="2700000" algn="tl">
                    <a:srgbClr val="000000">
                      <a:alpha val="43137"/>
                    </a:srgbClr>
                  </a:outerShdw>
                </a:effectLst>
              </a:rPr>
              <a:t> تستخدم الحاجات (1 + 4+5 ) لتوجيه سلوك الأفراد في العمل . </a:t>
            </a:r>
          </a:p>
          <a:p>
            <a:pPr>
              <a:buNone/>
            </a:pPr>
            <a:endParaRPr lang="ar-SA" b="1"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89</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eaLnBrk="1" hangingPunct="1">
              <a:defRPr/>
            </a:pPr>
            <a:r>
              <a:rPr lang="ar-SA" b="1" dirty="0" smtClean="0">
                <a:solidFill>
                  <a:schemeClr val="tx2">
                    <a:lumMod val="75000"/>
                  </a:schemeClr>
                </a:solidFill>
                <a:effectLst>
                  <a:outerShdw blurRad="38100" dist="38100" dir="2700000" algn="tl">
                    <a:srgbClr val="000000">
                      <a:alpha val="43137"/>
                    </a:srgbClr>
                  </a:outerShdw>
                </a:effectLst>
              </a:rPr>
              <a:t>تطور السلوك التنظيمي</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026040"/>
          </a:xfrm>
        </p:spPr>
        <p:txBody>
          <a:bodyPr>
            <a:normAutofit/>
          </a:bodyPr>
          <a:lstStyle/>
          <a:p>
            <a:pPr eaLnBrk="1" hangingPunct="1">
              <a:defRPr/>
            </a:pPr>
            <a:r>
              <a:rPr lang="ar-SA" b="1" dirty="0" smtClean="0">
                <a:solidFill>
                  <a:srgbClr val="66CCFF"/>
                </a:solidFill>
                <a:effectLst>
                  <a:outerShdw blurRad="38100" dist="38100" dir="2700000" algn="tl">
                    <a:srgbClr val="000000">
                      <a:alpha val="43137"/>
                    </a:srgbClr>
                  </a:outerShdw>
                </a:effectLst>
              </a:rPr>
              <a:t>استقطاب المنظمات للعمالة في نهاية القرن التاسع عشر الميلادي وبداية الثورة الصناعية .</a:t>
            </a:r>
          </a:p>
          <a:p>
            <a:pPr eaLnBrk="1" hangingPunct="1">
              <a:defRPr/>
            </a:pPr>
            <a:r>
              <a:rPr lang="ar-SA" b="1" dirty="0" smtClean="0">
                <a:solidFill>
                  <a:srgbClr val="66CCFF"/>
                </a:solidFill>
                <a:effectLst>
                  <a:outerShdw blurRad="38100" dist="38100" dir="2700000" algn="tl">
                    <a:srgbClr val="000000">
                      <a:alpha val="43137"/>
                    </a:srgbClr>
                  </a:outerShdw>
                </a:effectLst>
              </a:rPr>
              <a:t>معظم المنظمات كانت تأخذ الطابع العسكري .</a:t>
            </a:r>
          </a:p>
          <a:p>
            <a:pPr eaLnBrk="1" hangingPunct="1">
              <a:defRPr/>
            </a:pPr>
            <a:r>
              <a:rPr lang="ar-SA" b="1" dirty="0" smtClean="0">
                <a:solidFill>
                  <a:srgbClr val="66CCFF"/>
                </a:solidFill>
                <a:effectLst>
                  <a:outerShdw blurRad="38100" dist="38100" dir="2700000" algn="tl">
                    <a:srgbClr val="000000">
                      <a:alpha val="43137"/>
                    </a:srgbClr>
                  </a:outerShdw>
                </a:effectLst>
              </a:rPr>
              <a:t>من الأفكار السائدة في تلك الفترة أن الأفراد العاملون يشعرون بعزلة .انعدام الشخصية ، عدم الرضا ، العمل لديهم ليس غاية ولكن وسيلة .                                   ”</a:t>
            </a:r>
            <a:r>
              <a:rPr lang="ar-SA" b="1" dirty="0" err="1" smtClean="0">
                <a:solidFill>
                  <a:srgbClr val="66CCFF"/>
                </a:solidFill>
                <a:effectLst>
                  <a:outerShdw blurRad="38100" dist="38100" dir="2700000" algn="tl">
                    <a:srgbClr val="000000">
                      <a:alpha val="43137"/>
                    </a:srgbClr>
                  </a:outerShdw>
                </a:effectLst>
              </a:rPr>
              <a:t>هيل</a:t>
            </a:r>
            <a:r>
              <a:rPr lang="ar-SA" b="1" dirty="0" smtClean="0">
                <a:solidFill>
                  <a:srgbClr val="66CCFF"/>
                </a:solidFill>
                <a:effectLst>
                  <a:outerShdw blurRad="38100" dist="38100" dir="2700000" algn="tl">
                    <a:srgbClr val="000000">
                      <a:alpha val="43137"/>
                    </a:srgbClr>
                  </a:outerShdw>
                </a:effectLst>
              </a:rPr>
              <a:t> ، </a:t>
            </a:r>
            <a:r>
              <a:rPr lang="ar-SA" b="1" dirty="0" err="1" smtClean="0">
                <a:solidFill>
                  <a:srgbClr val="66CCFF"/>
                </a:solidFill>
                <a:effectLst>
                  <a:outerShdw blurRad="38100" dist="38100" dir="2700000" algn="tl">
                    <a:srgbClr val="000000">
                      <a:alpha val="43137"/>
                    </a:srgbClr>
                  </a:outerShdw>
                </a:effectLst>
              </a:rPr>
              <a:t>إيجان</a:t>
            </a:r>
            <a:r>
              <a:rPr lang="ar-SA" b="1" dirty="0" smtClean="0">
                <a:solidFill>
                  <a:srgbClr val="66CCFF"/>
                </a:solidFill>
                <a:effectLst>
                  <a:outerShdw blurRad="38100" dist="38100" dir="2700000" algn="tl">
                    <a:srgbClr val="000000">
                      <a:alpha val="43137"/>
                    </a:srgbClr>
                  </a:outerShdw>
                </a:effectLst>
              </a:rPr>
              <a:t> ”</a:t>
            </a:r>
          </a:p>
          <a:p>
            <a:pPr eaLnBrk="1" hangingPunct="1">
              <a:defRPr/>
            </a:pPr>
            <a:r>
              <a:rPr lang="ar-SA" b="1" dirty="0" smtClean="0">
                <a:solidFill>
                  <a:srgbClr val="66CCFF"/>
                </a:solidFill>
                <a:effectLst>
                  <a:outerShdw blurRad="38100" dist="38100" dir="2700000" algn="tl">
                    <a:srgbClr val="000000">
                      <a:alpha val="43137"/>
                    </a:srgbClr>
                  </a:outerShdw>
                </a:effectLst>
              </a:rPr>
              <a:t>كان لماكس ويبر أثراً واضحاً في تطور النظريات الإدارية </a:t>
            </a:r>
          </a:p>
          <a:p>
            <a:pPr eaLnBrk="1" hangingPunct="1">
              <a:buNone/>
              <a:defRPr/>
            </a:pPr>
            <a:r>
              <a:rPr lang="ar-SA" b="1" dirty="0" smtClean="0">
                <a:solidFill>
                  <a:srgbClr val="66CCFF"/>
                </a:solidFill>
                <a:effectLst>
                  <a:outerShdw blurRad="38100" dist="38100" dir="2700000" algn="tl">
                    <a:srgbClr val="000000">
                      <a:alpha val="43137"/>
                    </a:srgbClr>
                  </a:outerShdw>
                </a:effectLst>
              </a:rPr>
              <a:t>                                      ” المنهج البيروقراطي ”</a:t>
            </a:r>
            <a:endParaRPr lang="ar-SA" b="1" dirty="0">
              <a:solidFill>
                <a:srgbClr val="66CCFF"/>
              </a:solidFill>
              <a:effectLst>
                <a:outerShdw blurRad="38100" dist="38100" dir="2700000" algn="tl">
                  <a:srgbClr val="000000">
                    <a:alpha val="43137"/>
                  </a:srgbClr>
                </a:outerShdw>
              </a:effectLst>
            </a:endParaRPr>
          </a:p>
        </p:txBody>
      </p:sp>
      <p:sp>
        <p:nvSpPr>
          <p:cNvPr id="5" name="عنصر نائب للتذييل 4"/>
          <p:cNvSpPr>
            <a:spLocks noGrp="1"/>
          </p:cNvSpPr>
          <p:nvPr>
            <p:ph type="ftr" sz="quarter" idx="11"/>
          </p:nvPr>
        </p:nvSpPr>
        <p:spPr/>
        <p:txBody>
          <a:bodyPr/>
          <a:lstStyle/>
          <a:p>
            <a:r>
              <a:rPr lang="ar-SA" smtClean="0"/>
              <a:t>أ .بدرية الجهني </a:t>
            </a:r>
            <a:endParaRPr lang="ar-SA"/>
          </a:p>
        </p:txBody>
      </p:sp>
      <p:sp>
        <p:nvSpPr>
          <p:cNvPr id="4" name="عنصر نائب لرقم الشريحة 3"/>
          <p:cNvSpPr>
            <a:spLocks noGrp="1"/>
          </p:cNvSpPr>
          <p:nvPr>
            <p:ph type="sldNum" sz="quarter" idx="12"/>
          </p:nvPr>
        </p:nvSpPr>
        <p:spPr/>
        <p:txBody>
          <a:bodyPr/>
          <a:lstStyle/>
          <a:p>
            <a:fld id="{7EFB690D-6508-45D2-91BC-FE9A96654AC5}" type="slidenum">
              <a:rPr lang="ar-SA" smtClean="0"/>
              <a:pPr/>
              <a:t>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tx2">
                    <a:lumMod val="75000"/>
                  </a:schemeClr>
                </a:solidFill>
                <a:effectLst>
                  <a:outerShdw blurRad="38100" dist="38100" dir="2700000" algn="tl">
                    <a:srgbClr val="000000">
                      <a:alpha val="43137"/>
                    </a:srgbClr>
                  </a:outerShdw>
                </a:effectLst>
              </a:rPr>
              <a:t>بعض المآخذ على سلم </a:t>
            </a:r>
            <a:r>
              <a:rPr lang="ar-SA" sz="5400" b="1" dirty="0" err="1" smtClean="0">
                <a:solidFill>
                  <a:schemeClr val="tx2">
                    <a:lumMod val="75000"/>
                  </a:schemeClr>
                </a:solidFill>
                <a:effectLst>
                  <a:outerShdw blurRad="38100" dist="38100" dir="2700000" algn="tl">
                    <a:srgbClr val="000000">
                      <a:alpha val="43137"/>
                    </a:srgbClr>
                  </a:outerShdw>
                </a:effectLst>
              </a:rPr>
              <a:t>ماسلو</a:t>
            </a:r>
            <a:r>
              <a:rPr lang="ar-SA" sz="5400" b="1" dirty="0" smtClean="0">
                <a:solidFill>
                  <a:schemeClr val="tx2">
                    <a:lumMod val="75000"/>
                  </a:schemeClr>
                </a:solidFill>
                <a:effectLst>
                  <a:outerShdw blurRad="38100" dist="38100" dir="2700000" algn="tl">
                    <a:srgbClr val="000000">
                      <a:alpha val="43137"/>
                    </a:srgbClr>
                  </a:outerShdw>
                </a:effectLst>
              </a:rPr>
              <a:t> </a:t>
            </a:r>
            <a:endParaRPr lang="ar-SA" sz="54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928802"/>
            <a:ext cx="8929718" cy="4525963"/>
          </a:xfrm>
        </p:spPr>
        <p:txBody>
          <a:bodyPr>
            <a:normAutofit/>
          </a:bodyPr>
          <a:lstStyle/>
          <a:p>
            <a:pPr>
              <a:buClr>
                <a:srgbClr val="CCFFFF"/>
              </a:buClr>
              <a:buFont typeface="Wingdings" pitchFamily="2" charset="2"/>
              <a:buChar char="Ø"/>
            </a:pPr>
            <a:r>
              <a:rPr lang="ar-SA" sz="4000" b="1" dirty="0" smtClean="0">
                <a:solidFill>
                  <a:schemeClr val="tx2">
                    <a:lumMod val="75000"/>
                  </a:schemeClr>
                </a:solidFill>
                <a:effectLst>
                  <a:outerShdw blurRad="38100" dist="38100" dir="2700000" algn="tl">
                    <a:srgbClr val="000000">
                      <a:alpha val="43137"/>
                    </a:srgbClr>
                  </a:outerShdw>
                </a:effectLst>
              </a:rPr>
              <a:t>من الممكن تطبيقها على المستوى الاجتماعي وليس الفردي . </a:t>
            </a:r>
          </a:p>
          <a:p>
            <a:pPr>
              <a:buClr>
                <a:srgbClr val="CCFFFF"/>
              </a:buClr>
              <a:buFont typeface="Wingdings" pitchFamily="2" charset="2"/>
              <a:buChar char="Ø"/>
            </a:pPr>
            <a:r>
              <a:rPr lang="ar-SA" sz="4000" b="1" dirty="0" smtClean="0">
                <a:solidFill>
                  <a:schemeClr val="tx2">
                    <a:lumMod val="75000"/>
                  </a:schemeClr>
                </a:solidFill>
                <a:effectLst>
                  <a:outerShdw blurRad="38100" dist="38100" dir="2700000" algn="tl">
                    <a:srgbClr val="000000">
                      <a:alpha val="43137"/>
                    </a:srgbClr>
                  </a:outerShdw>
                </a:effectLst>
              </a:rPr>
              <a:t>يعتبر نموذج مبسط وثابت , بينما حاجات الإنسان متداخلة ومتشابكة .  </a:t>
            </a:r>
          </a:p>
          <a:p>
            <a:pPr>
              <a:buNone/>
            </a:pPr>
            <a:endParaRPr lang="ar-SA" b="1" dirty="0">
              <a:solidFill>
                <a:schemeClr val="tx2">
                  <a:lumMod val="75000"/>
                </a:schemeClr>
              </a:solidFill>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90</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115328" cy="725470"/>
          </a:xfrm>
        </p:spPr>
        <p:txBody>
          <a:bodyPr>
            <a:normAutofit fontScale="90000"/>
          </a:bodyPr>
          <a:lstStyle/>
          <a:p>
            <a:r>
              <a:rPr lang="ar-SA" sz="5400" b="1" dirty="0" smtClean="0">
                <a:solidFill>
                  <a:schemeClr val="tx2">
                    <a:lumMod val="75000"/>
                  </a:schemeClr>
                </a:solidFill>
                <a:effectLst>
                  <a:outerShdw blurRad="38100" dist="38100" dir="2700000" algn="tl">
                    <a:srgbClr val="000000">
                      <a:alpha val="43137"/>
                    </a:srgbClr>
                  </a:outerShdw>
                </a:effectLst>
              </a:rPr>
              <a:t>نظرية العاملين ” </a:t>
            </a:r>
            <a:r>
              <a:rPr lang="ar-SA" sz="5400" b="1" dirty="0" err="1" smtClean="0">
                <a:solidFill>
                  <a:schemeClr val="tx2">
                    <a:lumMod val="75000"/>
                  </a:schemeClr>
                </a:solidFill>
                <a:effectLst>
                  <a:outerShdw blurRad="38100" dist="38100" dir="2700000" algn="tl">
                    <a:srgbClr val="000000">
                      <a:alpha val="43137"/>
                    </a:srgbClr>
                  </a:outerShdw>
                </a:effectLst>
              </a:rPr>
              <a:t>هرزبرج</a:t>
            </a:r>
            <a:r>
              <a:rPr lang="ar-SA" sz="5400" b="1" dirty="0" smtClean="0">
                <a:solidFill>
                  <a:schemeClr val="tx2">
                    <a:lumMod val="75000"/>
                  </a:schemeClr>
                </a:solidFill>
                <a:effectLst>
                  <a:outerShdw blurRad="38100" dist="38100" dir="2700000" algn="tl">
                    <a:srgbClr val="000000">
                      <a:alpha val="43137"/>
                    </a:srgbClr>
                  </a:outerShdw>
                </a:effectLst>
              </a:rPr>
              <a:t> ”</a:t>
            </a:r>
            <a:br>
              <a:rPr lang="ar-SA" sz="5400" b="1" dirty="0" smtClean="0">
                <a:solidFill>
                  <a:schemeClr val="tx2">
                    <a:lumMod val="75000"/>
                  </a:schemeClr>
                </a:solidFill>
                <a:effectLst>
                  <a:outerShdw blurRad="38100" dist="38100" dir="2700000" algn="tl">
                    <a:srgbClr val="000000">
                      <a:alpha val="43137"/>
                    </a:srgbClr>
                  </a:outerShdw>
                </a:effectLst>
              </a:rPr>
            </a:br>
            <a:r>
              <a:rPr lang="ar-SA" sz="5400" b="1" dirty="0" smtClean="0">
                <a:solidFill>
                  <a:schemeClr val="tx2">
                    <a:lumMod val="75000"/>
                  </a:schemeClr>
                </a:solidFill>
                <a:effectLst>
                  <a:outerShdw blurRad="38100" dist="38100" dir="2700000" algn="tl">
                    <a:srgbClr val="000000">
                      <a:alpha val="43137"/>
                    </a:srgbClr>
                  </a:outerShdw>
                </a:effectLst>
              </a:rPr>
              <a:t>(الدافعة ، الوقائية </a:t>
            </a:r>
            <a:r>
              <a:rPr lang="ar-SA" sz="5400" b="1" dirty="0" smtClean="0">
                <a:solidFill>
                  <a:schemeClr val="bg1"/>
                </a:solidFill>
                <a:effectLst>
                  <a:outerShdw blurRad="38100" dist="38100" dir="2700000" algn="tl">
                    <a:srgbClr val="000000">
                      <a:alpha val="43137"/>
                    </a:srgbClr>
                  </a:outerShdw>
                </a:effectLst>
              </a:rPr>
              <a:t>)</a:t>
            </a:r>
            <a:endParaRPr lang="ar-SA" sz="5400"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9"/>
            <a:ext cx="9144000" cy="5214974"/>
          </a:xfrm>
        </p:spPr>
        <p:txBody>
          <a:bodyPr>
            <a:normAutofit/>
          </a:bodyPr>
          <a:lstStyle/>
          <a:p>
            <a:pPr>
              <a:buFont typeface="Wingdings" pitchFamily="2" charset="2"/>
              <a:buNone/>
            </a:pPr>
            <a:r>
              <a:rPr lang="ar-SA" sz="4000" b="1" dirty="0" smtClean="0">
                <a:solidFill>
                  <a:schemeClr val="tx2">
                    <a:lumMod val="75000"/>
                  </a:schemeClr>
                </a:solidFill>
                <a:effectLst>
                  <a:outerShdw blurRad="38100" dist="38100" dir="2700000" algn="tl">
                    <a:srgbClr val="000000">
                      <a:alpha val="43137"/>
                    </a:srgbClr>
                  </a:outerShdw>
                </a:effectLst>
              </a:rPr>
              <a:t>بعض المآخذ على النظرية:</a:t>
            </a:r>
          </a:p>
          <a:p>
            <a:r>
              <a:rPr lang="ar-SA" sz="3600" b="1" dirty="0" smtClean="0">
                <a:solidFill>
                  <a:schemeClr val="tx2">
                    <a:lumMod val="75000"/>
                  </a:schemeClr>
                </a:solidFill>
                <a:effectLst>
                  <a:outerShdw blurRad="38100" dist="38100" dir="2700000" algn="tl">
                    <a:srgbClr val="000000">
                      <a:alpha val="43137"/>
                    </a:srgbClr>
                  </a:outerShdw>
                </a:effectLst>
              </a:rPr>
              <a:t>دوافع السلوك لدى عينة الدراسة ”مهندسين ، محاسبين” لا يمكن أن تعمم على كل فئات المجتمع لأن المستويات الاجتماعية والمادية لهم متقاربة.</a:t>
            </a:r>
          </a:p>
          <a:p>
            <a:r>
              <a:rPr lang="ar-SA" sz="3600" b="1" dirty="0" smtClean="0">
                <a:solidFill>
                  <a:schemeClr val="tx2">
                    <a:lumMod val="75000"/>
                  </a:schemeClr>
                </a:solidFill>
                <a:effectLst>
                  <a:outerShdw blurRad="38100" dist="38100" dir="2700000" algn="tl">
                    <a:srgbClr val="000000">
                      <a:alpha val="43137"/>
                    </a:srgbClr>
                  </a:outerShdw>
                </a:effectLst>
              </a:rPr>
              <a:t>البعض يرى أن من الصعب التمييز بين مجموعتي العوامل </a:t>
            </a:r>
          </a:p>
          <a:p>
            <a:r>
              <a:rPr lang="ar-SA" sz="3600" b="1" dirty="0" smtClean="0">
                <a:solidFill>
                  <a:schemeClr val="tx2">
                    <a:lumMod val="75000"/>
                  </a:schemeClr>
                </a:solidFill>
                <a:effectLst>
                  <a:outerShdw blurRad="38100" dist="38100" dir="2700000" algn="tl">
                    <a:srgbClr val="000000">
                      <a:alpha val="43137"/>
                    </a:srgbClr>
                  </a:outerShdw>
                </a:effectLst>
              </a:rPr>
              <a:t>هناك من يعتقد أن </a:t>
            </a:r>
            <a:r>
              <a:rPr lang="ar-SA" sz="3600" b="1" dirty="0" err="1" smtClean="0">
                <a:solidFill>
                  <a:schemeClr val="tx2">
                    <a:lumMod val="75000"/>
                  </a:schemeClr>
                </a:solidFill>
                <a:effectLst>
                  <a:outerShdw blurRad="38100" dist="38100" dir="2700000" algn="tl">
                    <a:srgbClr val="000000">
                      <a:alpha val="43137"/>
                    </a:srgbClr>
                  </a:outerShdw>
                </a:effectLst>
              </a:rPr>
              <a:t>هرزبرج</a:t>
            </a:r>
            <a:r>
              <a:rPr lang="ar-SA" sz="3600" b="1" dirty="0" smtClean="0">
                <a:solidFill>
                  <a:schemeClr val="tx2">
                    <a:lumMod val="75000"/>
                  </a:schemeClr>
                </a:solidFill>
                <a:effectLst>
                  <a:outerShdw blurRad="38100" dist="38100" dir="2700000" algn="tl">
                    <a:srgbClr val="000000">
                      <a:alpha val="43137"/>
                    </a:srgbClr>
                  </a:outerShdw>
                </a:effectLst>
              </a:rPr>
              <a:t> لم يأتي بجديد، فالإنسان عادة ينسب الانجاز لنفسه ويميل لتوجيه اللوم لغيرة عند انخفاض </a:t>
            </a:r>
            <a:r>
              <a:rPr lang="ar-SA" sz="3600" b="1" dirty="0" err="1" smtClean="0">
                <a:solidFill>
                  <a:schemeClr val="tx2">
                    <a:lumMod val="75000"/>
                  </a:schemeClr>
                </a:solidFill>
                <a:effectLst>
                  <a:outerShdw blurRad="38100" dist="38100" dir="2700000" algn="tl">
                    <a:srgbClr val="000000">
                      <a:alpha val="43137"/>
                    </a:srgbClr>
                  </a:outerShdw>
                </a:effectLst>
              </a:rPr>
              <a:t>انتاجيته</a:t>
            </a:r>
            <a:r>
              <a:rPr lang="ar-SA"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solidFill>
                <a:schemeClr val="tx2">
                  <a:lumMod val="75000"/>
                </a:schemeClr>
              </a:solidFill>
              <a:effectLst>
                <a:outerShdw blurRad="38100" dist="38100" dir="2700000" algn="tl">
                  <a:srgbClr val="000000">
                    <a:alpha val="43137"/>
                  </a:srgbClr>
                </a:outerShdw>
              </a:effectLst>
            </a:endParaRPr>
          </a:p>
          <a:p>
            <a:pPr>
              <a:buNone/>
            </a:pPr>
            <a:endParaRPr lang="ar-SA" b="1" dirty="0"/>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91</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b="1" dirty="0" smtClean="0">
                <a:solidFill>
                  <a:srgbClr val="86D1EC"/>
                </a:solidFill>
                <a:effectLst>
                  <a:outerShdw blurRad="38100" dist="38100" dir="2700000" algn="tl">
                    <a:srgbClr val="000000">
                      <a:alpha val="43137"/>
                    </a:srgbClr>
                  </a:outerShdw>
                </a:effectLst>
              </a:rPr>
              <a:t>الاختلافات بين نظريتي </a:t>
            </a:r>
            <a:r>
              <a:rPr lang="ar-SA" b="1" dirty="0" err="1" smtClean="0">
                <a:solidFill>
                  <a:srgbClr val="86D1EC"/>
                </a:solidFill>
                <a:effectLst>
                  <a:outerShdw blurRad="38100" dist="38100" dir="2700000" algn="tl">
                    <a:srgbClr val="000000">
                      <a:alpha val="43137"/>
                    </a:srgbClr>
                  </a:outerShdw>
                </a:effectLst>
              </a:rPr>
              <a:t>ماسلو</a:t>
            </a:r>
            <a:r>
              <a:rPr lang="ar-SA" b="1" dirty="0" smtClean="0">
                <a:solidFill>
                  <a:srgbClr val="86D1EC"/>
                </a:solidFill>
                <a:effectLst>
                  <a:outerShdw blurRad="38100" dist="38100" dir="2700000" algn="tl">
                    <a:srgbClr val="000000">
                      <a:alpha val="43137"/>
                    </a:srgbClr>
                  </a:outerShdw>
                </a:effectLst>
              </a:rPr>
              <a:t> / </a:t>
            </a:r>
            <a:r>
              <a:rPr lang="ar-SA" b="1" dirty="0" err="1" smtClean="0">
                <a:solidFill>
                  <a:srgbClr val="86D1EC"/>
                </a:solidFill>
                <a:effectLst>
                  <a:outerShdw blurRad="38100" dist="38100" dir="2700000" algn="tl">
                    <a:srgbClr val="000000">
                      <a:alpha val="43137"/>
                    </a:srgbClr>
                  </a:outerShdw>
                </a:effectLst>
              </a:rPr>
              <a:t>هرزبرج</a:t>
            </a:r>
            <a:r>
              <a:rPr lang="ar-SA" b="1" dirty="0" smtClean="0">
                <a:effectLst>
                  <a:outerShdw blurRad="38100" dist="38100" dir="2700000" algn="tl">
                    <a:srgbClr val="000000">
                      <a:alpha val="43137"/>
                    </a:srgbClr>
                  </a:outerShdw>
                </a:effectLst>
              </a:rPr>
              <a:t> </a:t>
            </a:r>
            <a:endParaRPr lang="ar-SA" b="1" dirty="0">
              <a:effectLst>
                <a:outerShdw blurRad="38100" dist="38100" dir="2700000" algn="tl">
                  <a:srgbClr val="000000">
                    <a:alpha val="43137"/>
                  </a:srgbClr>
                </a:outerShdw>
              </a:effectLst>
            </a:endParaRPr>
          </a:p>
        </p:txBody>
      </p:sp>
      <p:graphicFrame>
        <p:nvGraphicFramePr>
          <p:cNvPr id="6" name="عنصر نائب للمحتوى 5"/>
          <p:cNvGraphicFramePr>
            <a:graphicFrameLocks noGrp="1"/>
          </p:cNvGraphicFramePr>
          <p:nvPr>
            <p:ph idx="1"/>
          </p:nvPr>
        </p:nvGraphicFramePr>
        <p:xfrm>
          <a:off x="0" y="928670"/>
          <a:ext cx="8929718"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92</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0F593334-1FC9-4AED-9A28-2236C6A7DC82}"/>
                                            </p:graphicEl>
                                          </p:spTgt>
                                        </p:tgtEl>
                                        <p:attrNameLst>
                                          <p:attrName>style.visibility</p:attrName>
                                        </p:attrNameLst>
                                      </p:cBhvr>
                                      <p:to>
                                        <p:strVal val="visible"/>
                                      </p:to>
                                    </p:set>
                                    <p:anim calcmode="lin" valueType="num">
                                      <p:cBhvr>
                                        <p:cTn id="16" dur="500" fill="hold"/>
                                        <p:tgtEl>
                                          <p:spTgt spid="6">
                                            <p:graphicEl>
                                              <a:dgm id="{0F593334-1FC9-4AED-9A28-2236C6A7DC82}"/>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0F593334-1FC9-4AED-9A28-2236C6A7DC82}"/>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0F593334-1FC9-4AED-9A28-2236C6A7DC82}"/>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0F593334-1FC9-4AED-9A28-2236C6A7DC82}"/>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0F593334-1FC9-4AED-9A28-2236C6A7DC8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06CBD568-4F33-49C6-9190-E7E0F983C21C}"/>
                                            </p:graphicEl>
                                          </p:spTgt>
                                        </p:tgtEl>
                                        <p:attrNameLst>
                                          <p:attrName>style.visibility</p:attrName>
                                        </p:attrNameLst>
                                      </p:cBhvr>
                                      <p:to>
                                        <p:strVal val="visible"/>
                                      </p:to>
                                    </p:set>
                                    <p:anim calcmode="lin" valueType="num">
                                      <p:cBhvr>
                                        <p:cTn id="25" dur="500" fill="hold"/>
                                        <p:tgtEl>
                                          <p:spTgt spid="6">
                                            <p:graphicEl>
                                              <a:dgm id="{06CBD568-4F33-49C6-9190-E7E0F983C21C}"/>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06CBD568-4F33-49C6-9190-E7E0F983C21C}"/>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06CBD568-4F33-49C6-9190-E7E0F983C21C}"/>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06CBD568-4F33-49C6-9190-E7E0F983C21C}"/>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06CBD568-4F33-49C6-9190-E7E0F983C21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287624A8-E428-494E-980E-7EA46F9CC28B}"/>
                                            </p:graphicEl>
                                          </p:spTgt>
                                        </p:tgtEl>
                                        <p:attrNameLst>
                                          <p:attrName>style.visibility</p:attrName>
                                        </p:attrNameLst>
                                      </p:cBhvr>
                                      <p:to>
                                        <p:strVal val="visible"/>
                                      </p:to>
                                    </p:set>
                                    <p:anim calcmode="lin" valueType="num">
                                      <p:cBhvr>
                                        <p:cTn id="34" dur="500" fill="hold"/>
                                        <p:tgtEl>
                                          <p:spTgt spid="6">
                                            <p:graphicEl>
                                              <a:dgm id="{287624A8-E428-494E-980E-7EA46F9CC28B}"/>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287624A8-E428-494E-980E-7EA46F9CC28B}"/>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287624A8-E428-494E-980E-7EA46F9CC28B}"/>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287624A8-E428-494E-980E-7EA46F9CC28B}"/>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287624A8-E428-494E-980E-7EA46F9CC28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87870DB3-61CA-47D2-872E-884073135302}"/>
                                            </p:graphicEl>
                                          </p:spTgt>
                                        </p:tgtEl>
                                        <p:attrNameLst>
                                          <p:attrName>style.visibility</p:attrName>
                                        </p:attrNameLst>
                                      </p:cBhvr>
                                      <p:to>
                                        <p:strVal val="visible"/>
                                      </p:to>
                                    </p:set>
                                    <p:anim calcmode="lin" valueType="num">
                                      <p:cBhvr>
                                        <p:cTn id="43" dur="500" fill="hold"/>
                                        <p:tgtEl>
                                          <p:spTgt spid="6">
                                            <p:graphicEl>
                                              <a:dgm id="{87870DB3-61CA-47D2-872E-884073135302}"/>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87870DB3-61CA-47D2-872E-884073135302}"/>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87870DB3-61CA-47D2-872E-884073135302}"/>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87870DB3-61CA-47D2-872E-884073135302}"/>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87870DB3-61CA-47D2-872E-8840731353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358D2B2E-7930-446A-AB6C-1B8D1BC317F3}"/>
                                            </p:graphicEl>
                                          </p:spTgt>
                                        </p:tgtEl>
                                        <p:attrNameLst>
                                          <p:attrName>style.visibility</p:attrName>
                                        </p:attrNameLst>
                                      </p:cBhvr>
                                      <p:to>
                                        <p:strVal val="visible"/>
                                      </p:to>
                                    </p:set>
                                    <p:anim calcmode="lin" valueType="num">
                                      <p:cBhvr>
                                        <p:cTn id="52" dur="500" fill="hold"/>
                                        <p:tgtEl>
                                          <p:spTgt spid="6">
                                            <p:graphicEl>
                                              <a:dgm id="{358D2B2E-7930-446A-AB6C-1B8D1BC317F3}"/>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358D2B2E-7930-446A-AB6C-1B8D1BC317F3}"/>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358D2B2E-7930-446A-AB6C-1B8D1BC317F3}"/>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358D2B2E-7930-446A-AB6C-1B8D1BC317F3}"/>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358D2B2E-7930-446A-AB6C-1B8D1BC317F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4B1C63A3-18C9-4467-8A2B-AD688921578F}"/>
                                            </p:graphicEl>
                                          </p:spTgt>
                                        </p:tgtEl>
                                        <p:attrNameLst>
                                          <p:attrName>style.visibility</p:attrName>
                                        </p:attrNameLst>
                                      </p:cBhvr>
                                      <p:to>
                                        <p:strVal val="visible"/>
                                      </p:to>
                                    </p:set>
                                    <p:anim calcmode="lin" valueType="num">
                                      <p:cBhvr>
                                        <p:cTn id="61" dur="500" fill="hold"/>
                                        <p:tgtEl>
                                          <p:spTgt spid="6">
                                            <p:graphicEl>
                                              <a:dgm id="{4B1C63A3-18C9-4467-8A2B-AD688921578F}"/>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4B1C63A3-18C9-4467-8A2B-AD688921578F}"/>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4B1C63A3-18C9-4467-8A2B-AD688921578F}"/>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4B1C63A3-18C9-4467-8A2B-AD688921578F}"/>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4B1C63A3-18C9-4467-8A2B-AD688921578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6">
                                            <p:graphicEl>
                                              <a:dgm id="{9C32BE3D-75AE-4886-9CFB-1DBAAAC3185C}"/>
                                            </p:graphicEl>
                                          </p:spTgt>
                                        </p:tgtEl>
                                        <p:attrNameLst>
                                          <p:attrName>style.visibility</p:attrName>
                                        </p:attrNameLst>
                                      </p:cBhvr>
                                      <p:to>
                                        <p:strVal val="visible"/>
                                      </p:to>
                                    </p:set>
                                    <p:anim calcmode="lin" valueType="num">
                                      <p:cBhvr>
                                        <p:cTn id="70" dur="500" fill="hold"/>
                                        <p:tgtEl>
                                          <p:spTgt spid="6">
                                            <p:graphicEl>
                                              <a:dgm id="{9C32BE3D-75AE-4886-9CFB-1DBAAAC3185C}"/>
                                            </p:graphicEl>
                                          </p:spTgt>
                                        </p:tgtEl>
                                        <p:attrNameLst>
                                          <p:attrName>ppt_w</p:attrName>
                                        </p:attrNameLst>
                                      </p:cBhvr>
                                      <p:tavLst>
                                        <p:tav tm="0">
                                          <p:val>
                                            <p:strVal val="#ppt_w*0.05"/>
                                          </p:val>
                                        </p:tav>
                                        <p:tav tm="100000">
                                          <p:val>
                                            <p:strVal val="#ppt_w"/>
                                          </p:val>
                                        </p:tav>
                                      </p:tavLst>
                                    </p:anim>
                                    <p:anim calcmode="lin" valueType="num">
                                      <p:cBhvr>
                                        <p:cTn id="71" dur="500" fill="hold"/>
                                        <p:tgtEl>
                                          <p:spTgt spid="6">
                                            <p:graphicEl>
                                              <a:dgm id="{9C32BE3D-75AE-4886-9CFB-1DBAAAC3185C}"/>
                                            </p:graphicEl>
                                          </p:spTgt>
                                        </p:tgtEl>
                                        <p:attrNameLst>
                                          <p:attrName>ppt_h</p:attrName>
                                        </p:attrNameLst>
                                      </p:cBhvr>
                                      <p:tavLst>
                                        <p:tav tm="0">
                                          <p:val>
                                            <p:strVal val="#ppt_h"/>
                                          </p:val>
                                        </p:tav>
                                        <p:tav tm="100000">
                                          <p:val>
                                            <p:strVal val="#ppt_h"/>
                                          </p:val>
                                        </p:tav>
                                      </p:tavLst>
                                    </p:anim>
                                    <p:anim calcmode="lin" valueType="num">
                                      <p:cBhvr>
                                        <p:cTn id="72" dur="500" fill="hold"/>
                                        <p:tgtEl>
                                          <p:spTgt spid="6">
                                            <p:graphicEl>
                                              <a:dgm id="{9C32BE3D-75AE-4886-9CFB-1DBAAAC3185C}"/>
                                            </p:graphicEl>
                                          </p:spTgt>
                                        </p:tgtEl>
                                        <p:attrNameLst>
                                          <p:attrName>ppt_x</p:attrName>
                                        </p:attrNameLst>
                                      </p:cBhvr>
                                      <p:tavLst>
                                        <p:tav tm="0">
                                          <p:val>
                                            <p:strVal val="#ppt_x-.2"/>
                                          </p:val>
                                        </p:tav>
                                        <p:tav tm="100000">
                                          <p:val>
                                            <p:strVal val="#ppt_x"/>
                                          </p:val>
                                        </p:tav>
                                      </p:tavLst>
                                    </p:anim>
                                    <p:anim calcmode="lin" valueType="num">
                                      <p:cBhvr>
                                        <p:cTn id="73" dur="500" fill="hold"/>
                                        <p:tgtEl>
                                          <p:spTgt spid="6">
                                            <p:graphicEl>
                                              <a:dgm id="{9C32BE3D-75AE-4886-9CFB-1DBAAAC3185C}"/>
                                            </p:graphicEl>
                                          </p:spTgt>
                                        </p:tgtEl>
                                        <p:attrNameLst>
                                          <p:attrName>ppt_y</p:attrName>
                                        </p:attrNameLst>
                                      </p:cBhvr>
                                      <p:tavLst>
                                        <p:tav tm="0">
                                          <p:val>
                                            <p:strVal val="#ppt_y"/>
                                          </p:val>
                                        </p:tav>
                                        <p:tav tm="100000">
                                          <p:val>
                                            <p:strVal val="#ppt_y"/>
                                          </p:val>
                                        </p:tav>
                                      </p:tavLst>
                                    </p:anim>
                                    <p:animEffect transition="in" filter="fade">
                                      <p:cBhvr>
                                        <p:cTn id="74" dur="500"/>
                                        <p:tgtEl>
                                          <p:spTgt spid="6">
                                            <p:graphicEl>
                                              <a:dgm id="{9C32BE3D-75AE-4886-9CFB-1DBAAAC3185C}"/>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6">
                                            <p:graphicEl>
                                              <a:dgm id="{A4055D7A-F051-4A8D-9A83-C0E6615C190A}"/>
                                            </p:graphicEl>
                                          </p:spTgt>
                                        </p:tgtEl>
                                        <p:attrNameLst>
                                          <p:attrName>style.visibility</p:attrName>
                                        </p:attrNameLst>
                                      </p:cBhvr>
                                      <p:to>
                                        <p:strVal val="visible"/>
                                      </p:to>
                                    </p:set>
                                    <p:anim calcmode="lin" valueType="num">
                                      <p:cBhvr>
                                        <p:cTn id="79" dur="500" fill="hold"/>
                                        <p:tgtEl>
                                          <p:spTgt spid="6">
                                            <p:graphicEl>
                                              <a:dgm id="{A4055D7A-F051-4A8D-9A83-C0E6615C190A}"/>
                                            </p:graphicEl>
                                          </p:spTgt>
                                        </p:tgtEl>
                                        <p:attrNameLst>
                                          <p:attrName>ppt_w</p:attrName>
                                        </p:attrNameLst>
                                      </p:cBhvr>
                                      <p:tavLst>
                                        <p:tav tm="0">
                                          <p:val>
                                            <p:strVal val="#ppt_w*0.05"/>
                                          </p:val>
                                        </p:tav>
                                        <p:tav tm="100000">
                                          <p:val>
                                            <p:strVal val="#ppt_w"/>
                                          </p:val>
                                        </p:tav>
                                      </p:tavLst>
                                    </p:anim>
                                    <p:anim calcmode="lin" valueType="num">
                                      <p:cBhvr>
                                        <p:cTn id="80" dur="500" fill="hold"/>
                                        <p:tgtEl>
                                          <p:spTgt spid="6">
                                            <p:graphicEl>
                                              <a:dgm id="{A4055D7A-F051-4A8D-9A83-C0E6615C190A}"/>
                                            </p:graphicEl>
                                          </p:spTgt>
                                        </p:tgtEl>
                                        <p:attrNameLst>
                                          <p:attrName>ppt_h</p:attrName>
                                        </p:attrNameLst>
                                      </p:cBhvr>
                                      <p:tavLst>
                                        <p:tav tm="0">
                                          <p:val>
                                            <p:strVal val="#ppt_h"/>
                                          </p:val>
                                        </p:tav>
                                        <p:tav tm="100000">
                                          <p:val>
                                            <p:strVal val="#ppt_h"/>
                                          </p:val>
                                        </p:tav>
                                      </p:tavLst>
                                    </p:anim>
                                    <p:anim calcmode="lin" valueType="num">
                                      <p:cBhvr>
                                        <p:cTn id="81" dur="500" fill="hold"/>
                                        <p:tgtEl>
                                          <p:spTgt spid="6">
                                            <p:graphicEl>
                                              <a:dgm id="{A4055D7A-F051-4A8D-9A83-C0E6615C190A}"/>
                                            </p:graphicEl>
                                          </p:spTgt>
                                        </p:tgtEl>
                                        <p:attrNameLst>
                                          <p:attrName>ppt_x</p:attrName>
                                        </p:attrNameLst>
                                      </p:cBhvr>
                                      <p:tavLst>
                                        <p:tav tm="0">
                                          <p:val>
                                            <p:strVal val="#ppt_x-.2"/>
                                          </p:val>
                                        </p:tav>
                                        <p:tav tm="100000">
                                          <p:val>
                                            <p:strVal val="#ppt_x"/>
                                          </p:val>
                                        </p:tav>
                                      </p:tavLst>
                                    </p:anim>
                                    <p:anim calcmode="lin" valueType="num">
                                      <p:cBhvr>
                                        <p:cTn id="82" dur="500" fill="hold"/>
                                        <p:tgtEl>
                                          <p:spTgt spid="6">
                                            <p:graphicEl>
                                              <a:dgm id="{A4055D7A-F051-4A8D-9A83-C0E6615C190A}"/>
                                            </p:graphicEl>
                                          </p:spTgt>
                                        </p:tgtEl>
                                        <p:attrNameLst>
                                          <p:attrName>ppt_y</p:attrName>
                                        </p:attrNameLst>
                                      </p:cBhvr>
                                      <p:tavLst>
                                        <p:tav tm="0">
                                          <p:val>
                                            <p:strVal val="#ppt_y"/>
                                          </p:val>
                                        </p:tav>
                                        <p:tav tm="100000">
                                          <p:val>
                                            <p:strVal val="#ppt_y"/>
                                          </p:val>
                                        </p:tav>
                                      </p:tavLst>
                                    </p:anim>
                                    <p:animEffect transition="in" filter="fade">
                                      <p:cBhvr>
                                        <p:cTn id="83" dur="500"/>
                                        <p:tgtEl>
                                          <p:spTgt spid="6">
                                            <p:graphicEl>
                                              <a:dgm id="{A4055D7A-F051-4A8D-9A83-C0E6615C190A}"/>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6">
                                            <p:graphicEl>
                                              <a:dgm id="{59D2CB3F-B253-4453-B3E3-CC8EAC110A04}"/>
                                            </p:graphicEl>
                                          </p:spTgt>
                                        </p:tgtEl>
                                        <p:attrNameLst>
                                          <p:attrName>style.visibility</p:attrName>
                                        </p:attrNameLst>
                                      </p:cBhvr>
                                      <p:to>
                                        <p:strVal val="visible"/>
                                      </p:to>
                                    </p:set>
                                    <p:anim calcmode="lin" valueType="num">
                                      <p:cBhvr>
                                        <p:cTn id="88" dur="500" fill="hold"/>
                                        <p:tgtEl>
                                          <p:spTgt spid="6">
                                            <p:graphicEl>
                                              <a:dgm id="{59D2CB3F-B253-4453-B3E3-CC8EAC110A04}"/>
                                            </p:graphicEl>
                                          </p:spTgt>
                                        </p:tgtEl>
                                        <p:attrNameLst>
                                          <p:attrName>ppt_w</p:attrName>
                                        </p:attrNameLst>
                                      </p:cBhvr>
                                      <p:tavLst>
                                        <p:tav tm="0">
                                          <p:val>
                                            <p:strVal val="#ppt_w*0.05"/>
                                          </p:val>
                                        </p:tav>
                                        <p:tav tm="100000">
                                          <p:val>
                                            <p:strVal val="#ppt_w"/>
                                          </p:val>
                                        </p:tav>
                                      </p:tavLst>
                                    </p:anim>
                                    <p:anim calcmode="lin" valueType="num">
                                      <p:cBhvr>
                                        <p:cTn id="89" dur="500" fill="hold"/>
                                        <p:tgtEl>
                                          <p:spTgt spid="6">
                                            <p:graphicEl>
                                              <a:dgm id="{59D2CB3F-B253-4453-B3E3-CC8EAC110A04}"/>
                                            </p:graphicEl>
                                          </p:spTgt>
                                        </p:tgtEl>
                                        <p:attrNameLst>
                                          <p:attrName>ppt_h</p:attrName>
                                        </p:attrNameLst>
                                      </p:cBhvr>
                                      <p:tavLst>
                                        <p:tav tm="0">
                                          <p:val>
                                            <p:strVal val="#ppt_h"/>
                                          </p:val>
                                        </p:tav>
                                        <p:tav tm="100000">
                                          <p:val>
                                            <p:strVal val="#ppt_h"/>
                                          </p:val>
                                        </p:tav>
                                      </p:tavLst>
                                    </p:anim>
                                    <p:anim calcmode="lin" valueType="num">
                                      <p:cBhvr>
                                        <p:cTn id="90" dur="500" fill="hold"/>
                                        <p:tgtEl>
                                          <p:spTgt spid="6">
                                            <p:graphicEl>
                                              <a:dgm id="{59D2CB3F-B253-4453-B3E3-CC8EAC110A04}"/>
                                            </p:graphicEl>
                                          </p:spTgt>
                                        </p:tgtEl>
                                        <p:attrNameLst>
                                          <p:attrName>ppt_x</p:attrName>
                                        </p:attrNameLst>
                                      </p:cBhvr>
                                      <p:tavLst>
                                        <p:tav tm="0">
                                          <p:val>
                                            <p:strVal val="#ppt_x-.2"/>
                                          </p:val>
                                        </p:tav>
                                        <p:tav tm="100000">
                                          <p:val>
                                            <p:strVal val="#ppt_x"/>
                                          </p:val>
                                        </p:tav>
                                      </p:tavLst>
                                    </p:anim>
                                    <p:anim calcmode="lin" valueType="num">
                                      <p:cBhvr>
                                        <p:cTn id="91" dur="500" fill="hold"/>
                                        <p:tgtEl>
                                          <p:spTgt spid="6">
                                            <p:graphicEl>
                                              <a:dgm id="{59D2CB3F-B253-4453-B3E3-CC8EAC110A04}"/>
                                            </p:graphicEl>
                                          </p:spTgt>
                                        </p:tgtEl>
                                        <p:attrNameLst>
                                          <p:attrName>ppt_y</p:attrName>
                                        </p:attrNameLst>
                                      </p:cBhvr>
                                      <p:tavLst>
                                        <p:tav tm="0">
                                          <p:val>
                                            <p:strVal val="#ppt_y"/>
                                          </p:val>
                                        </p:tav>
                                        <p:tav tm="100000">
                                          <p:val>
                                            <p:strVal val="#ppt_y"/>
                                          </p:val>
                                        </p:tav>
                                      </p:tavLst>
                                    </p:anim>
                                    <p:animEffect transition="in" filter="fade">
                                      <p:cBhvr>
                                        <p:cTn id="92" dur="500"/>
                                        <p:tgtEl>
                                          <p:spTgt spid="6">
                                            <p:graphicEl>
                                              <a:dgm id="{59D2CB3F-B253-4453-B3E3-CC8EAC110A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357166"/>
          <a:ext cx="8929718"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graphicEl>
                                              <a:dgm id="{0F593334-1FC9-4AED-9A28-2236C6A7DC82}"/>
                                            </p:graphicEl>
                                          </p:spTgt>
                                        </p:tgtEl>
                                        <p:attrNameLst>
                                          <p:attrName>style.visibility</p:attrName>
                                        </p:attrNameLst>
                                      </p:cBhvr>
                                      <p:to>
                                        <p:strVal val="visible"/>
                                      </p:to>
                                    </p:set>
                                    <p:anim calcmode="lin" valueType="num">
                                      <p:cBhvr>
                                        <p:cTn id="7" dur="500" fill="hold"/>
                                        <p:tgtEl>
                                          <p:spTgt spid="6">
                                            <p:graphicEl>
                                              <a:dgm id="{0F593334-1FC9-4AED-9A28-2236C6A7DC82}"/>
                                            </p:graphicEl>
                                          </p:spTgt>
                                        </p:tgtEl>
                                        <p:attrNameLst>
                                          <p:attrName>ppt_w</p:attrName>
                                        </p:attrNameLst>
                                      </p:cBhvr>
                                      <p:tavLst>
                                        <p:tav tm="0">
                                          <p:val>
                                            <p:strVal val="#ppt_w*0.05"/>
                                          </p:val>
                                        </p:tav>
                                        <p:tav tm="100000">
                                          <p:val>
                                            <p:strVal val="#ppt_w"/>
                                          </p:val>
                                        </p:tav>
                                      </p:tavLst>
                                    </p:anim>
                                    <p:anim calcmode="lin" valueType="num">
                                      <p:cBhvr>
                                        <p:cTn id="8" dur="500" fill="hold"/>
                                        <p:tgtEl>
                                          <p:spTgt spid="6">
                                            <p:graphicEl>
                                              <a:dgm id="{0F593334-1FC9-4AED-9A28-2236C6A7DC82}"/>
                                            </p:graphicEl>
                                          </p:spTgt>
                                        </p:tgtEl>
                                        <p:attrNameLst>
                                          <p:attrName>ppt_h</p:attrName>
                                        </p:attrNameLst>
                                      </p:cBhvr>
                                      <p:tavLst>
                                        <p:tav tm="0">
                                          <p:val>
                                            <p:strVal val="#ppt_h"/>
                                          </p:val>
                                        </p:tav>
                                        <p:tav tm="100000">
                                          <p:val>
                                            <p:strVal val="#ppt_h"/>
                                          </p:val>
                                        </p:tav>
                                      </p:tavLst>
                                    </p:anim>
                                    <p:anim calcmode="lin" valueType="num">
                                      <p:cBhvr>
                                        <p:cTn id="9" dur="500" fill="hold"/>
                                        <p:tgtEl>
                                          <p:spTgt spid="6">
                                            <p:graphicEl>
                                              <a:dgm id="{0F593334-1FC9-4AED-9A28-2236C6A7DC82}"/>
                                            </p:graphicEl>
                                          </p:spTgt>
                                        </p:tgtEl>
                                        <p:attrNameLst>
                                          <p:attrName>ppt_x</p:attrName>
                                        </p:attrNameLst>
                                      </p:cBhvr>
                                      <p:tavLst>
                                        <p:tav tm="0">
                                          <p:val>
                                            <p:strVal val="#ppt_x-.2"/>
                                          </p:val>
                                        </p:tav>
                                        <p:tav tm="100000">
                                          <p:val>
                                            <p:strVal val="#ppt_x"/>
                                          </p:val>
                                        </p:tav>
                                      </p:tavLst>
                                    </p:anim>
                                    <p:anim calcmode="lin" valueType="num">
                                      <p:cBhvr>
                                        <p:cTn id="10" dur="500" fill="hold"/>
                                        <p:tgtEl>
                                          <p:spTgt spid="6">
                                            <p:graphicEl>
                                              <a:dgm id="{0F593334-1FC9-4AED-9A28-2236C6A7DC82}"/>
                                            </p:graphicEl>
                                          </p:spTgt>
                                        </p:tgtEl>
                                        <p:attrNameLst>
                                          <p:attrName>ppt_y</p:attrName>
                                        </p:attrNameLst>
                                      </p:cBhvr>
                                      <p:tavLst>
                                        <p:tav tm="0">
                                          <p:val>
                                            <p:strVal val="#ppt_y"/>
                                          </p:val>
                                        </p:tav>
                                        <p:tav tm="100000">
                                          <p:val>
                                            <p:strVal val="#ppt_y"/>
                                          </p:val>
                                        </p:tav>
                                      </p:tavLst>
                                    </p:anim>
                                    <p:animEffect transition="in" filter="fade">
                                      <p:cBhvr>
                                        <p:cTn id="11" dur="500"/>
                                        <p:tgtEl>
                                          <p:spTgt spid="6">
                                            <p:graphicEl>
                                              <a:dgm id="{0F593334-1FC9-4AED-9A28-2236C6A7DC82}"/>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graphicEl>
                                              <a:dgm id="{06CBD568-4F33-49C6-9190-E7E0F983C21C}"/>
                                            </p:graphicEl>
                                          </p:spTgt>
                                        </p:tgtEl>
                                        <p:attrNameLst>
                                          <p:attrName>style.visibility</p:attrName>
                                        </p:attrNameLst>
                                      </p:cBhvr>
                                      <p:to>
                                        <p:strVal val="visible"/>
                                      </p:to>
                                    </p:set>
                                    <p:anim calcmode="lin" valueType="num">
                                      <p:cBhvr>
                                        <p:cTn id="16" dur="500" fill="hold"/>
                                        <p:tgtEl>
                                          <p:spTgt spid="6">
                                            <p:graphicEl>
                                              <a:dgm id="{06CBD568-4F33-49C6-9190-E7E0F983C21C}"/>
                                            </p:graphicEl>
                                          </p:spTgt>
                                        </p:tgtEl>
                                        <p:attrNameLst>
                                          <p:attrName>ppt_w</p:attrName>
                                        </p:attrNameLst>
                                      </p:cBhvr>
                                      <p:tavLst>
                                        <p:tav tm="0">
                                          <p:val>
                                            <p:strVal val="#ppt_w*0.05"/>
                                          </p:val>
                                        </p:tav>
                                        <p:tav tm="100000">
                                          <p:val>
                                            <p:strVal val="#ppt_w"/>
                                          </p:val>
                                        </p:tav>
                                      </p:tavLst>
                                    </p:anim>
                                    <p:anim calcmode="lin" valueType="num">
                                      <p:cBhvr>
                                        <p:cTn id="17" dur="500" fill="hold"/>
                                        <p:tgtEl>
                                          <p:spTgt spid="6">
                                            <p:graphicEl>
                                              <a:dgm id="{06CBD568-4F33-49C6-9190-E7E0F983C21C}"/>
                                            </p:graphicEl>
                                          </p:spTgt>
                                        </p:tgtEl>
                                        <p:attrNameLst>
                                          <p:attrName>ppt_h</p:attrName>
                                        </p:attrNameLst>
                                      </p:cBhvr>
                                      <p:tavLst>
                                        <p:tav tm="0">
                                          <p:val>
                                            <p:strVal val="#ppt_h"/>
                                          </p:val>
                                        </p:tav>
                                        <p:tav tm="100000">
                                          <p:val>
                                            <p:strVal val="#ppt_h"/>
                                          </p:val>
                                        </p:tav>
                                      </p:tavLst>
                                    </p:anim>
                                    <p:anim calcmode="lin" valueType="num">
                                      <p:cBhvr>
                                        <p:cTn id="18" dur="500" fill="hold"/>
                                        <p:tgtEl>
                                          <p:spTgt spid="6">
                                            <p:graphicEl>
                                              <a:dgm id="{06CBD568-4F33-49C6-9190-E7E0F983C21C}"/>
                                            </p:graphicEl>
                                          </p:spTgt>
                                        </p:tgtEl>
                                        <p:attrNameLst>
                                          <p:attrName>ppt_x</p:attrName>
                                        </p:attrNameLst>
                                      </p:cBhvr>
                                      <p:tavLst>
                                        <p:tav tm="0">
                                          <p:val>
                                            <p:strVal val="#ppt_x-.2"/>
                                          </p:val>
                                        </p:tav>
                                        <p:tav tm="100000">
                                          <p:val>
                                            <p:strVal val="#ppt_x"/>
                                          </p:val>
                                        </p:tav>
                                      </p:tavLst>
                                    </p:anim>
                                    <p:anim calcmode="lin" valueType="num">
                                      <p:cBhvr>
                                        <p:cTn id="19" dur="500" fill="hold"/>
                                        <p:tgtEl>
                                          <p:spTgt spid="6">
                                            <p:graphicEl>
                                              <a:dgm id="{06CBD568-4F33-49C6-9190-E7E0F983C21C}"/>
                                            </p:graphicEl>
                                          </p:spTgt>
                                        </p:tgtEl>
                                        <p:attrNameLst>
                                          <p:attrName>ppt_y</p:attrName>
                                        </p:attrNameLst>
                                      </p:cBhvr>
                                      <p:tavLst>
                                        <p:tav tm="0">
                                          <p:val>
                                            <p:strVal val="#ppt_y"/>
                                          </p:val>
                                        </p:tav>
                                        <p:tav tm="100000">
                                          <p:val>
                                            <p:strVal val="#ppt_y"/>
                                          </p:val>
                                        </p:tav>
                                      </p:tavLst>
                                    </p:anim>
                                    <p:animEffect transition="in" filter="fade">
                                      <p:cBhvr>
                                        <p:cTn id="20" dur="500"/>
                                        <p:tgtEl>
                                          <p:spTgt spid="6">
                                            <p:graphicEl>
                                              <a:dgm id="{06CBD568-4F33-49C6-9190-E7E0F983C21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graphicEl>
                                              <a:dgm id="{287624A8-E428-494E-980E-7EA46F9CC28B}"/>
                                            </p:graphicEl>
                                          </p:spTgt>
                                        </p:tgtEl>
                                        <p:attrNameLst>
                                          <p:attrName>style.visibility</p:attrName>
                                        </p:attrNameLst>
                                      </p:cBhvr>
                                      <p:to>
                                        <p:strVal val="visible"/>
                                      </p:to>
                                    </p:set>
                                    <p:anim calcmode="lin" valueType="num">
                                      <p:cBhvr>
                                        <p:cTn id="25" dur="500" fill="hold"/>
                                        <p:tgtEl>
                                          <p:spTgt spid="6">
                                            <p:graphicEl>
                                              <a:dgm id="{287624A8-E428-494E-980E-7EA46F9CC28B}"/>
                                            </p:graphicEl>
                                          </p:spTgt>
                                        </p:tgtEl>
                                        <p:attrNameLst>
                                          <p:attrName>ppt_w</p:attrName>
                                        </p:attrNameLst>
                                      </p:cBhvr>
                                      <p:tavLst>
                                        <p:tav tm="0">
                                          <p:val>
                                            <p:strVal val="#ppt_w*0.05"/>
                                          </p:val>
                                        </p:tav>
                                        <p:tav tm="100000">
                                          <p:val>
                                            <p:strVal val="#ppt_w"/>
                                          </p:val>
                                        </p:tav>
                                      </p:tavLst>
                                    </p:anim>
                                    <p:anim calcmode="lin" valueType="num">
                                      <p:cBhvr>
                                        <p:cTn id="26" dur="500" fill="hold"/>
                                        <p:tgtEl>
                                          <p:spTgt spid="6">
                                            <p:graphicEl>
                                              <a:dgm id="{287624A8-E428-494E-980E-7EA46F9CC28B}"/>
                                            </p:graphicEl>
                                          </p:spTgt>
                                        </p:tgtEl>
                                        <p:attrNameLst>
                                          <p:attrName>ppt_h</p:attrName>
                                        </p:attrNameLst>
                                      </p:cBhvr>
                                      <p:tavLst>
                                        <p:tav tm="0">
                                          <p:val>
                                            <p:strVal val="#ppt_h"/>
                                          </p:val>
                                        </p:tav>
                                        <p:tav tm="100000">
                                          <p:val>
                                            <p:strVal val="#ppt_h"/>
                                          </p:val>
                                        </p:tav>
                                      </p:tavLst>
                                    </p:anim>
                                    <p:anim calcmode="lin" valueType="num">
                                      <p:cBhvr>
                                        <p:cTn id="27" dur="500" fill="hold"/>
                                        <p:tgtEl>
                                          <p:spTgt spid="6">
                                            <p:graphicEl>
                                              <a:dgm id="{287624A8-E428-494E-980E-7EA46F9CC28B}"/>
                                            </p:graphicEl>
                                          </p:spTgt>
                                        </p:tgtEl>
                                        <p:attrNameLst>
                                          <p:attrName>ppt_x</p:attrName>
                                        </p:attrNameLst>
                                      </p:cBhvr>
                                      <p:tavLst>
                                        <p:tav tm="0">
                                          <p:val>
                                            <p:strVal val="#ppt_x-.2"/>
                                          </p:val>
                                        </p:tav>
                                        <p:tav tm="100000">
                                          <p:val>
                                            <p:strVal val="#ppt_x"/>
                                          </p:val>
                                        </p:tav>
                                      </p:tavLst>
                                    </p:anim>
                                    <p:anim calcmode="lin" valueType="num">
                                      <p:cBhvr>
                                        <p:cTn id="28" dur="500" fill="hold"/>
                                        <p:tgtEl>
                                          <p:spTgt spid="6">
                                            <p:graphicEl>
                                              <a:dgm id="{287624A8-E428-494E-980E-7EA46F9CC28B}"/>
                                            </p:graphicEl>
                                          </p:spTgt>
                                        </p:tgtEl>
                                        <p:attrNameLst>
                                          <p:attrName>ppt_y</p:attrName>
                                        </p:attrNameLst>
                                      </p:cBhvr>
                                      <p:tavLst>
                                        <p:tav tm="0">
                                          <p:val>
                                            <p:strVal val="#ppt_y"/>
                                          </p:val>
                                        </p:tav>
                                        <p:tav tm="100000">
                                          <p:val>
                                            <p:strVal val="#ppt_y"/>
                                          </p:val>
                                        </p:tav>
                                      </p:tavLst>
                                    </p:anim>
                                    <p:animEffect transition="in" filter="fade">
                                      <p:cBhvr>
                                        <p:cTn id="29" dur="500"/>
                                        <p:tgtEl>
                                          <p:spTgt spid="6">
                                            <p:graphicEl>
                                              <a:dgm id="{287624A8-E428-494E-980E-7EA46F9CC28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graphicEl>
                                              <a:dgm id="{87870DB3-61CA-47D2-872E-884073135302}"/>
                                            </p:graphicEl>
                                          </p:spTgt>
                                        </p:tgtEl>
                                        <p:attrNameLst>
                                          <p:attrName>style.visibility</p:attrName>
                                        </p:attrNameLst>
                                      </p:cBhvr>
                                      <p:to>
                                        <p:strVal val="visible"/>
                                      </p:to>
                                    </p:set>
                                    <p:anim calcmode="lin" valueType="num">
                                      <p:cBhvr>
                                        <p:cTn id="34" dur="500" fill="hold"/>
                                        <p:tgtEl>
                                          <p:spTgt spid="6">
                                            <p:graphicEl>
                                              <a:dgm id="{87870DB3-61CA-47D2-872E-884073135302}"/>
                                            </p:graphicEl>
                                          </p:spTgt>
                                        </p:tgtEl>
                                        <p:attrNameLst>
                                          <p:attrName>ppt_w</p:attrName>
                                        </p:attrNameLst>
                                      </p:cBhvr>
                                      <p:tavLst>
                                        <p:tav tm="0">
                                          <p:val>
                                            <p:strVal val="#ppt_w*0.05"/>
                                          </p:val>
                                        </p:tav>
                                        <p:tav tm="100000">
                                          <p:val>
                                            <p:strVal val="#ppt_w"/>
                                          </p:val>
                                        </p:tav>
                                      </p:tavLst>
                                    </p:anim>
                                    <p:anim calcmode="lin" valueType="num">
                                      <p:cBhvr>
                                        <p:cTn id="35" dur="500" fill="hold"/>
                                        <p:tgtEl>
                                          <p:spTgt spid="6">
                                            <p:graphicEl>
                                              <a:dgm id="{87870DB3-61CA-47D2-872E-884073135302}"/>
                                            </p:graphicEl>
                                          </p:spTgt>
                                        </p:tgtEl>
                                        <p:attrNameLst>
                                          <p:attrName>ppt_h</p:attrName>
                                        </p:attrNameLst>
                                      </p:cBhvr>
                                      <p:tavLst>
                                        <p:tav tm="0">
                                          <p:val>
                                            <p:strVal val="#ppt_h"/>
                                          </p:val>
                                        </p:tav>
                                        <p:tav tm="100000">
                                          <p:val>
                                            <p:strVal val="#ppt_h"/>
                                          </p:val>
                                        </p:tav>
                                      </p:tavLst>
                                    </p:anim>
                                    <p:anim calcmode="lin" valueType="num">
                                      <p:cBhvr>
                                        <p:cTn id="36" dur="500" fill="hold"/>
                                        <p:tgtEl>
                                          <p:spTgt spid="6">
                                            <p:graphicEl>
                                              <a:dgm id="{87870DB3-61CA-47D2-872E-884073135302}"/>
                                            </p:graphicEl>
                                          </p:spTgt>
                                        </p:tgtEl>
                                        <p:attrNameLst>
                                          <p:attrName>ppt_x</p:attrName>
                                        </p:attrNameLst>
                                      </p:cBhvr>
                                      <p:tavLst>
                                        <p:tav tm="0">
                                          <p:val>
                                            <p:strVal val="#ppt_x-.2"/>
                                          </p:val>
                                        </p:tav>
                                        <p:tav tm="100000">
                                          <p:val>
                                            <p:strVal val="#ppt_x"/>
                                          </p:val>
                                        </p:tav>
                                      </p:tavLst>
                                    </p:anim>
                                    <p:anim calcmode="lin" valueType="num">
                                      <p:cBhvr>
                                        <p:cTn id="37" dur="500" fill="hold"/>
                                        <p:tgtEl>
                                          <p:spTgt spid="6">
                                            <p:graphicEl>
                                              <a:dgm id="{87870DB3-61CA-47D2-872E-884073135302}"/>
                                            </p:graphicEl>
                                          </p:spTgt>
                                        </p:tgtEl>
                                        <p:attrNameLst>
                                          <p:attrName>ppt_y</p:attrName>
                                        </p:attrNameLst>
                                      </p:cBhvr>
                                      <p:tavLst>
                                        <p:tav tm="0">
                                          <p:val>
                                            <p:strVal val="#ppt_y"/>
                                          </p:val>
                                        </p:tav>
                                        <p:tav tm="100000">
                                          <p:val>
                                            <p:strVal val="#ppt_y"/>
                                          </p:val>
                                        </p:tav>
                                      </p:tavLst>
                                    </p:anim>
                                    <p:animEffect transition="in" filter="fade">
                                      <p:cBhvr>
                                        <p:cTn id="38" dur="500"/>
                                        <p:tgtEl>
                                          <p:spTgt spid="6">
                                            <p:graphicEl>
                                              <a:dgm id="{87870DB3-61CA-47D2-872E-88407313530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
                                            <p:graphicEl>
                                              <a:dgm id="{358D2B2E-7930-446A-AB6C-1B8D1BC317F3}"/>
                                            </p:graphicEl>
                                          </p:spTgt>
                                        </p:tgtEl>
                                        <p:attrNameLst>
                                          <p:attrName>style.visibility</p:attrName>
                                        </p:attrNameLst>
                                      </p:cBhvr>
                                      <p:to>
                                        <p:strVal val="visible"/>
                                      </p:to>
                                    </p:set>
                                    <p:anim calcmode="lin" valueType="num">
                                      <p:cBhvr>
                                        <p:cTn id="43" dur="500" fill="hold"/>
                                        <p:tgtEl>
                                          <p:spTgt spid="6">
                                            <p:graphicEl>
                                              <a:dgm id="{358D2B2E-7930-446A-AB6C-1B8D1BC317F3}"/>
                                            </p:graphicEl>
                                          </p:spTgt>
                                        </p:tgtEl>
                                        <p:attrNameLst>
                                          <p:attrName>ppt_w</p:attrName>
                                        </p:attrNameLst>
                                      </p:cBhvr>
                                      <p:tavLst>
                                        <p:tav tm="0">
                                          <p:val>
                                            <p:strVal val="#ppt_w*0.05"/>
                                          </p:val>
                                        </p:tav>
                                        <p:tav tm="100000">
                                          <p:val>
                                            <p:strVal val="#ppt_w"/>
                                          </p:val>
                                        </p:tav>
                                      </p:tavLst>
                                    </p:anim>
                                    <p:anim calcmode="lin" valueType="num">
                                      <p:cBhvr>
                                        <p:cTn id="44" dur="500" fill="hold"/>
                                        <p:tgtEl>
                                          <p:spTgt spid="6">
                                            <p:graphicEl>
                                              <a:dgm id="{358D2B2E-7930-446A-AB6C-1B8D1BC317F3}"/>
                                            </p:graphicEl>
                                          </p:spTgt>
                                        </p:tgtEl>
                                        <p:attrNameLst>
                                          <p:attrName>ppt_h</p:attrName>
                                        </p:attrNameLst>
                                      </p:cBhvr>
                                      <p:tavLst>
                                        <p:tav tm="0">
                                          <p:val>
                                            <p:strVal val="#ppt_h"/>
                                          </p:val>
                                        </p:tav>
                                        <p:tav tm="100000">
                                          <p:val>
                                            <p:strVal val="#ppt_h"/>
                                          </p:val>
                                        </p:tav>
                                      </p:tavLst>
                                    </p:anim>
                                    <p:anim calcmode="lin" valueType="num">
                                      <p:cBhvr>
                                        <p:cTn id="45" dur="500" fill="hold"/>
                                        <p:tgtEl>
                                          <p:spTgt spid="6">
                                            <p:graphicEl>
                                              <a:dgm id="{358D2B2E-7930-446A-AB6C-1B8D1BC317F3}"/>
                                            </p:graphicEl>
                                          </p:spTgt>
                                        </p:tgtEl>
                                        <p:attrNameLst>
                                          <p:attrName>ppt_x</p:attrName>
                                        </p:attrNameLst>
                                      </p:cBhvr>
                                      <p:tavLst>
                                        <p:tav tm="0">
                                          <p:val>
                                            <p:strVal val="#ppt_x-.2"/>
                                          </p:val>
                                        </p:tav>
                                        <p:tav tm="100000">
                                          <p:val>
                                            <p:strVal val="#ppt_x"/>
                                          </p:val>
                                        </p:tav>
                                      </p:tavLst>
                                    </p:anim>
                                    <p:anim calcmode="lin" valueType="num">
                                      <p:cBhvr>
                                        <p:cTn id="46" dur="500" fill="hold"/>
                                        <p:tgtEl>
                                          <p:spTgt spid="6">
                                            <p:graphicEl>
                                              <a:dgm id="{358D2B2E-7930-446A-AB6C-1B8D1BC317F3}"/>
                                            </p:graphicEl>
                                          </p:spTgt>
                                        </p:tgtEl>
                                        <p:attrNameLst>
                                          <p:attrName>ppt_y</p:attrName>
                                        </p:attrNameLst>
                                      </p:cBhvr>
                                      <p:tavLst>
                                        <p:tav tm="0">
                                          <p:val>
                                            <p:strVal val="#ppt_y"/>
                                          </p:val>
                                        </p:tav>
                                        <p:tav tm="100000">
                                          <p:val>
                                            <p:strVal val="#ppt_y"/>
                                          </p:val>
                                        </p:tav>
                                      </p:tavLst>
                                    </p:anim>
                                    <p:animEffect transition="in" filter="fade">
                                      <p:cBhvr>
                                        <p:cTn id="47" dur="500"/>
                                        <p:tgtEl>
                                          <p:spTgt spid="6">
                                            <p:graphicEl>
                                              <a:dgm id="{358D2B2E-7930-446A-AB6C-1B8D1BC317F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
                                            <p:graphicEl>
                                              <a:dgm id="{4B1C63A3-18C9-4467-8A2B-AD688921578F}"/>
                                            </p:graphicEl>
                                          </p:spTgt>
                                        </p:tgtEl>
                                        <p:attrNameLst>
                                          <p:attrName>style.visibility</p:attrName>
                                        </p:attrNameLst>
                                      </p:cBhvr>
                                      <p:to>
                                        <p:strVal val="visible"/>
                                      </p:to>
                                    </p:set>
                                    <p:anim calcmode="lin" valueType="num">
                                      <p:cBhvr>
                                        <p:cTn id="52" dur="500" fill="hold"/>
                                        <p:tgtEl>
                                          <p:spTgt spid="6">
                                            <p:graphicEl>
                                              <a:dgm id="{4B1C63A3-18C9-4467-8A2B-AD688921578F}"/>
                                            </p:graphicEl>
                                          </p:spTgt>
                                        </p:tgtEl>
                                        <p:attrNameLst>
                                          <p:attrName>ppt_w</p:attrName>
                                        </p:attrNameLst>
                                      </p:cBhvr>
                                      <p:tavLst>
                                        <p:tav tm="0">
                                          <p:val>
                                            <p:strVal val="#ppt_w*0.05"/>
                                          </p:val>
                                        </p:tav>
                                        <p:tav tm="100000">
                                          <p:val>
                                            <p:strVal val="#ppt_w"/>
                                          </p:val>
                                        </p:tav>
                                      </p:tavLst>
                                    </p:anim>
                                    <p:anim calcmode="lin" valueType="num">
                                      <p:cBhvr>
                                        <p:cTn id="53" dur="500" fill="hold"/>
                                        <p:tgtEl>
                                          <p:spTgt spid="6">
                                            <p:graphicEl>
                                              <a:dgm id="{4B1C63A3-18C9-4467-8A2B-AD688921578F}"/>
                                            </p:graphicEl>
                                          </p:spTgt>
                                        </p:tgtEl>
                                        <p:attrNameLst>
                                          <p:attrName>ppt_h</p:attrName>
                                        </p:attrNameLst>
                                      </p:cBhvr>
                                      <p:tavLst>
                                        <p:tav tm="0">
                                          <p:val>
                                            <p:strVal val="#ppt_h"/>
                                          </p:val>
                                        </p:tav>
                                        <p:tav tm="100000">
                                          <p:val>
                                            <p:strVal val="#ppt_h"/>
                                          </p:val>
                                        </p:tav>
                                      </p:tavLst>
                                    </p:anim>
                                    <p:anim calcmode="lin" valueType="num">
                                      <p:cBhvr>
                                        <p:cTn id="54" dur="500" fill="hold"/>
                                        <p:tgtEl>
                                          <p:spTgt spid="6">
                                            <p:graphicEl>
                                              <a:dgm id="{4B1C63A3-18C9-4467-8A2B-AD688921578F}"/>
                                            </p:graphicEl>
                                          </p:spTgt>
                                        </p:tgtEl>
                                        <p:attrNameLst>
                                          <p:attrName>ppt_x</p:attrName>
                                        </p:attrNameLst>
                                      </p:cBhvr>
                                      <p:tavLst>
                                        <p:tav tm="0">
                                          <p:val>
                                            <p:strVal val="#ppt_x-.2"/>
                                          </p:val>
                                        </p:tav>
                                        <p:tav tm="100000">
                                          <p:val>
                                            <p:strVal val="#ppt_x"/>
                                          </p:val>
                                        </p:tav>
                                      </p:tavLst>
                                    </p:anim>
                                    <p:anim calcmode="lin" valueType="num">
                                      <p:cBhvr>
                                        <p:cTn id="55" dur="500" fill="hold"/>
                                        <p:tgtEl>
                                          <p:spTgt spid="6">
                                            <p:graphicEl>
                                              <a:dgm id="{4B1C63A3-18C9-4467-8A2B-AD688921578F}"/>
                                            </p:graphicEl>
                                          </p:spTgt>
                                        </p:tgtEl>
                                        <p:attrNameLst>
                                          <p:attrName>ppt_y</p:attrName>
                                        </p:attrNameLst>
                                      </p:cBhvr>
                                      <p:tavLst>
                                        <p:tav tm="0">
                                          <p:val>
                                            <p:strVal val="#ppt_y"/>
                                          </p:val>
                                        </p:tav>
                                        <p:tav tm="100000">
                                          <p:val>
                                            <p:strVal val="#ppt_y"/>
                                          </p:val>
                                        </p:tav>
                                      </p:tavLst>
                                    </p:anim>
                                    <p:animEffect transition="in" filter="fade">
                                      <p:cBhvr>
                                        <p:cTn id="56" dur="500"/>
                                        <p:tgtEl>
                                          <p:spTgt spid="6">
                                            <p:graphicEl>
                                              <a:dgm id="{4B1C63A3-18C9-4467-8A2B-AD688921578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
                                            <p:graphicEl>
                                              <a:dgm id="{9C32BE3D-75AE-4886-9CFB-1DBAAAC3185C}"/>
                                            </p:graphicEl>
                                          </p:spTgt>
                                        </p:tgtEl>
                                        <p:attrNameLst>
                                          <p:attrName>style.visibility</p:attrName>
                                        </p:attrNameLst>
                                      </p:cBhvr>
                                      <p:to>
                                        <p:strVal val="visible"/>
                                      </p:to>
                                    </p:set>
                                    <p:anim calcmode="lin" valueType="num">
                                      <p:cBhvr>
                                        <p:cTn id="61" dur="500" fill="hold"/>
                                        <p:tgtEl>
                                          <p:spTgt spid="6">
                                            <p:graphicEl>
                                              <a:dgm id="{9C32BE3D-75AE-4886-9CFB-1DBAAAC3185C}"/>
                                            </p:graphicEl>
                                          </p:spTgt>
                                        </p:tgtEl>
                                        <p:attrNameLst>
                                          <p:attrName>ppt_w</p:attrName>
                                        </p:attrNameLst>
                                      </p:cBhvr>
                                      <p:tavLst>
                                        <p:tav tm="0">
                                          <p:val>
                                            <p:strVal val="#ppt_w*0.05"/>
                                          </p:val>
                                        </p:tav>
                                        <p:tav tm="100000">
                                          <p:val>
                                            <p:strVal val="#ppt_w"/>
                                          </p:val>
                                        </p:tav>
                                      </p:tavLst>
                                    </p:anim>
                                    <p:anim calcmode="lin" valueType="num">
                                      <p:cBhvr>
                                        <p:cTn id="62" dur="500" fill="hold"/>
                                        <p:tgtEl>
                                          <p:spTgt spid="6">
                                            <p:graphicEl>
                                              <a:dgm id="{9C32BE3D-75AE-4886-9CFB-1DBAAAC3185C}"/>
                                            </p:graphicEl>
                                          </p:spTgt>
                                        </p:tgtEl>
                                        <p:attrNameLst>
                                          <p:attrName>ppt_h</p:attrName>
                                        </p:attrNameLst>
                                      </p:cBhvr>
                                      <p:tavLst>
                                        <p:tav tm="0">
                                          <p:val>
                                            <p:strVal val="#ppt_h"/>
                                          </p:val>
                                        </p:tav>
                                        <p:tav tm="100000">
                                          <p:val>
                                            <p:strVal val="#ppt_h"/>
                                          </p:val>
                                        </p:tav>
                                      </p:tavLst>
                                    </p:anim>
                                    <p:anim calcmode="lin" valueType="num">
                                      <p:cBhvr>
                                        <p:cTn id="63" dur="500" fill="hold"/>
                                        <p:tgtEl>
                                          <p:spTgt spid="6">
                                            <p:graphicEl>
                                              <a:dgm id="{9C32BE3D-75AE-4886-9CFB-1DBAAAC3185C}"/>
                                            </p:graphicEl>
                                          </p:spTgt>
                                        </p:tgtEl>
                                        <p:attrNameLst>
                                          <p:attrName>ppt_x</p:attrName>
                                        </p:attrNameLst>
                                      </p:cBhvr>
                                      <p:tavLst>
                                        <p:tav tm="0">
                                          <p:val>
                                            <p:strVal val="#ppt_x-.2"/>
                                          </p:val>
                                        </p:tav>
                                        <p:tav tm="100000">
                                          <p:val>
                                            <p:strVal val="#ppt_x"/>
                                          </p:val>
                                        </p:tav>
                                      </p:tavLst>
                                    </p:anim>
                                    <p:anim calcmode="lin" valueType="num">
                                      <p:cBhvr>
                                        <p:cTn id="64" dur="500" fill="hold"/>
                                        <p:tgtEl>
                                          <p:spTgt spid="6">
                                            <p:graphicEl>
                                              <a:dgm id="{9C32BE3D-75AE-4886-9CFB-1DBAAAC3185C}"/>
                                            </p:graphicEl>
                                          </p:spTgt>
                                        </p:tgtEl>
                                        <p:attrNameLst>
                                          <p:attrName>ppt_y</p:attrName>
                                        </p:attrNameLst>
                                      </p:cBhvr>
                                      <p:tavLst>
                                        <p:tav tm="0">
                                          <p:val>
                                            <p:strVal val="#ppt_y"/>
                                          </p:val>
                                        </p:tav>
                                        <p:tav tm="100000">
                                          <p:val>
                                            <p:strVal val="#ppt_y"/>
                                          </p:val>
                                        </p:tav>
                                      </p:tavLst>
                                    </p:anim>
                                    <p:animEffect transition="in" filter="fade">
                                      <p:cBhvr>
                                        <p:cTn id="65" dur="500"/>
                                        <p:tgtEl>
                                          <p:spTgt spid="6">
                                            <p:graphicEl>
                                              <a:dgm id="{9C32BE3D-75AE-4886-9CFB-1DBAAAC3185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6">
                                            <p:graphicEl>
                                              <a:dgm id="{A4055D7A-F051-4A8D-9A83-C0E6615C190A}"/>
                                            </p:graphicEl>
                                          </p:spTgt>
                                        </p:tgtEl>
                                        <p:attrNameLst>
                                          <p:attrName>style.visibility</p:attrName>
                                        </p:attrNameLst>
                                      </p:cBhvr>
                                      <p:to>
                                        <p:strVal val="visible"/>
                                      </p:to>
                                    </p:set>
                                    <p:anim calcmode="lin" valueType="num">
                                      <p:cBhvr>
                                        <p:cTn id="70" dur="500" fill="hold"/>
                                        <p:tgtEl>
                                          <p:spTgt spid="6">
                                            <p:graphicEl>
                                              <a:dgm id="{A4055D7A-F051-4A8D-9A83-C0E6615C190A}"/>
                                            </p:graphicEl>
                                          </p:spTgt>
                                        </p:tgtEl>
                                        <p:attrNameLst>
                                          <p:attrName>ppt_w</p:attrName>
                                        </p:attrNameLst>
                                      </p:cBhvr>
                                      <p:tavLst>
                                        <p:tav tm="0">
                                          <p:val>
                                            <p:strVal val="#ppt_w*0.05"/>
                                          </p:val>
                                        </p:tav>
                                        <p:tav tm="100000">
                                          <p:val>
                                            <p:strVal val="#ppt_w"/>
                                          </p:val>
                                        </p:tav>
                                      </p:tavLst>
                                    </p:anim>
                                    <p:anim calcmode="lin" valueType="num">
                                      <p:cBhvr>
                                        <p:cTn id="71" dur="500" fill="hold"/>
                                        <p:tgtEl>
                                          <p:spTgt spid="6">
                                            <p:graphicEl>
                                              <a:dgm id="{A4055D7A-F051-4A8D-9A83-C0E6615C190A}"/>
                                            </p:graphicEl>
                                          </p:spTgt>
                                        </p:tgtEl>
                                        <p:attrNameLst>
                                          <p:attrName>ppt_h</p:attrName>
                                        </p:attrNameLst>
                                      </p:cBhvr>
                                      <p:tavLst>
                                        <p:tav tm="0">
                                          <p:val>
                                            <p:strVal val="#ppt_h"/>
                                          </p:val>
                                        </p:tav>
                                        <p:tav tm="100000">
                                          <p:val>
                                            <p:strVal val="#ppt_h"/>
                                          </p:val>
                                        </p:tav>
                                      </p:tavLst>
                                    </p:anim>
                                    <p:anim calcmode="lin" valueType="num">
                                      <p:cBhvr>
                                        <p:cTn id="72" dur="500" fill="hold"/>
                                        <p:tgtEl>
                                          <p:spTgt spid="6">
                                            <p:graphicEl>
                                              <a:dgm id="{A4055D7A-F051-4A8D-9A83-C0E6615C190A}"/>
                                            </p:graphicEl>
                                          </p:spTgt>
                                        </p:tgtEl>
                                        <p:attrNameLst>
                                          <p:attrName>ppt_x</p:attrName>
                                        </p:attrNameLst>
                                      </p:cBhvr>
                                      <p:tavLst>
                                        <p:tav tm="0">
                                          <p:val>
                                            <p:strVal val="#ppt_x-.2"/>
                                          </p:val>
                                        </p:tav>
                                        <p:tav tm="100000">
                                          <p:val>
                                            <p:strVal val="#ppt_x"/>
                                          </p:val>
                                        </p:tav>
                                      </p:tavLst>
                                    </p:anim>
                                    <p:anim calcmode="lin" valueType="num">
                                      <p:cBhvr>
                                        <p:cTn id="73" dur="500" fill="hold"/>
                                        <p:tgtEl>
                                          <p:spTgt spid="6">
                                            <p:graphicEl>
                                              <a:dgm id="{A4055D7A-F051-4A8D-9A83-C0E6615C190A}"/>
                                            </p:graphicEl>
                                          </p:spTgt>
                                        </p:tgtEl>
                                        <p:attrNameLst>
                                          <p:attrName>ppt_y</p:attrName>
                                        </p:attrNameLst>
                                      </p:cBhvr>
                                      <p:tavLst>
                                        <p:tav tm="0">
                                          <p:val>
                                            <p:strVal val="#ppt_y"/>
                                          </p:val>
                                        </p:tav>
                                        <p:tav tm="100000">
                                          <p:val>
                                            <p:strVal val="#ppt_y"/>
                                          </p:val>
                                        </p:tav>
                                      </p:tavLst>
                                    </p:anim>
                                    <p:animEffect transition="in" filter="fade">
                                      <p:cBhvr>
                                        <p:cTn id="74" dur="500"/>
                                        <p:tgtEl>
                                          <p:spTgt spid="6">
                                            <p:graphicEl>
                                              <a:dgm id="{A4055D7A-F051-4A8D-9A83-C0E6615C190A}"/>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6">
                                            <p:graphicEl>
                                              <a:dgm id="{59D2CB3F-B253-4453-B3E3-CC8EAC110A04}"/>
                                            </p:graphicEl>
                                          </p:spTgt>
                                        </p:tgtEl>
                                        <p:attrNameLst>
                                          <p:attrName>style.visibility</p:attrName>
                                        </p:attrNameLst>
                                      </p:cBhvr>
                                      <p:to>
                                        <p:strVal val="visible"/>
                                      </p:to>
                                    </p:set>
                                    <p:anim calcmode="lin" valueType="num">
                                      <p:cBhvr>
                                        <p:cTn id="79" dur="500" fill="hold"/>
                                        <p:tgtEl>
                                          <p:spTgt spid="6">
                                            <p:graphicEl>
                                              <a:dgm id="{59D2CB3F-B253-4453-B3E3-CC8EAC110A04}"/>
                                            </p:graphicEl>
                                          </p:spTgt>
                                        </p:tgtEl>
                                        <p:attrNameLst>
                                          <p:attrName>ppt_w</p:attrName>
                                        </p:attrNameLst>
                                      </p:cBhvr>
                                      <p:tavLst>
                                        <p:tav tm="0">
                                          <p:val>
                                            <p:strVal val="#ppt_w*0.05"/>
                                          </p:val>
                                        </p:tav>
                                        <p:tav tm="100000">
                                          <p:val>
                                            <p:strVal val="#ppt_w"/>
                                          </p:val>
                                        </p:tav>
                                      </p:tavLst>
                                    </p:anim>
                                    <p:anim calcmode="lin" valueType="num">
                                      <p:cBhvr>
                                        <p:cTn id="80" dur="500" fill="hold"/>
                                        <p:tgtEl>
                                          <p:spTgt spid="6">
                                            <p:graphicEl>
                                              <a:dgm id="{59D2CB3F-B253-4453-B3E3-CC8EAC110A04}"/>
                                            </p:graphicEl>
                                          </p:spTgt>
                                        </p:tgtEl>
                                        <p:attrNameLst>
                                          <p:attrName>ppt_h</p:attrName>
                                        </p:attrNameLst>
                                      </p:cBhvr>
                                      <p:tavLst>
                                        <p:tav tm="0">
                                          <p:val>
                                            <p:strVal val="#ppt_h"/>
                                          </p:val>
                                        </p:tav>
                                        <p:tav tm="100000">
                                          <p:val>
                                            <p:strVal val="#ppt_h"/>
                                          </p:val>
                                        </p:tav>
                                      </p:tavLst>
                                    </p:anim>
                                    <p:anim calcmode="lin" valueType="num">
                                      <p:cBhvr>
                                        <p:cTn id="81" dur="500" fill="hold"/>
                                        <p:tgtEl>
                                          <p:spTgt spid="6">
                                            <p:graphicEl>
                                              <a:dgm id="{59D2CB3F-B253-4453-B3E3-CC8EAC110A04}"/>
                                            </p:graphicEl>
                                          </p:spTgt>
                                        </p:tgtEl>
                                        <p:attrNameLst>
                                          <p:attrName>ppt_x</p:attrName>
                                        </p:attrNameLst>
                                      </p:cBhvr>
                                      <p:tavLst>
                                        <p:tav tm="0">
                                          <p:val>
                                            <p:strVal val="#ppt_x-.2"/>
                                          </p:val>
                                        </p:tav>
                                        <p:tav tm="100000">
                                          <p:val>
                                            <p:strVal val="#ppt_x"/>
                                          </p:val>
                                        </p:tav>
                                      </p:tavLst>
                                    </p:anim>
                                    <p:anim calcmode="lin" valueType="num">
                                      <p:cBhvr>
                                        <p:cTn id="82" dur="500" fill="hold"/>
                                        <p:tgtEl>
                                          <p:spTgt spid="6">
                                            <p:graphicEl>
                                              <a:dgm id="{59D2CB3F-B253-4453-B3E3-CC8EAC110A04}"/>
                                            </p:graphicEl>
                                          </p:spTgt>
                                        </p:tgtEl>
                                        <p:attrNameLst>
                                          <p:attrName>ppt_y</p:attrName>
                                        </p:attrNameLst>
                                      </p:cBhvr>
                                      <p:tavLst>
                                        <p:tav tm="0">
                                          <p:val>
                                            <p:strVal val="#ppt_y"/>
                                          </p:val>
                                        </p:tav>
                                        <p:tav tm="100000">
                                          <p:val>
                                            <p:strVal val="#ppt_y"/>
                                          </p:val>
                                        </p:tav>
                                      </p:tavLst>
                                    </p:anim>
                                    <p:animEffect transition="in" filter="fade">
                                      <p:cBhvr>
                                        <p:cTn id="83" dur="500"/>
                                        <p:tgtEl>
                                          <p:spTgt spid="6">
                                            <p:graphicEl>
                                              <a:dgm id="{59D2CB3F-B253-4453-B3E3-CC8EAC110A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صر نائب للتذييل 23"/>
          <p:cNvSpPr>
            <a:spLocks noGrp="1"/>
          </p:cNvSpPr>
          <p:nvPr>
            <p:ph type="ftr" sz="quarter" idx="11"/>
          </p:nvPr>
        </p:nvSpPr>
        <p:spPr/>
        <p:txBody>
          <a:bodyPr/>
          <a:lstStyle/>
          <a:p>
            <a:r>
              <a:rPr lang="ar-SA" smtClean="0"/>
              <a:t>أ .بدرية الجهني </a:t>
            </a:r>
            <a:endParaRPr lang="ar-SA"/>
          </a:p>
        </p:txBody>
      </p:sp>
      <p:sp>
        <p:nvSpPr>
          <p:cNvPr id="23" name="عنصر نائب لرقم الشريحة 22"/>
          <p:cNvSpPr>
            <a:spLocks noGrp="1"/>
          </p:cNvSpPr>
          <p:nvPr>
            <p:ph type="sldNum" sz="quarter" idx="12"/>
          </p:nvPr>
        </p:nvSpPr>
        <p:spPr/>
        <p:txBody>
          <a:bodyPr/>
          <a:lstStyle/>
          <a:p>
            <a:fld id="{7EFB690D-6508-45D2-91BC-FE9A96654AC5}" type="slidenum">
              <a:rPr lang="ar-SA" smtClean="0"/>
              <a:pPr/>
              <a:t>94</a:t>
            </a:fld>
            <a:endParaRPr lang="ar-SA"/>
          </a:p>
        </p:txBody>
      </p:sp>
      <p:sp>
        <p:nvSpPr>
          <p:cNvPr id="4" name="عنوان 1"/>
          <p:cNvSpPr>
            <a:spLocks noGrp="1"/>
          </p:cNvSpPr>
          <p:nvPr>
            <p:ph type="title" idx="4294967295"/>
          </p:nvPr>
        </p:nvSpPr>
        <p:spPr>
          <a:xfrm>
            <a:off x="914400" y="0"/>
            <a:ext cx="8229600" cy="1143000"/>
          </a:xfrm>
        </p:spPr>
        <p:txBody>
          <a:bodyPr>
            <a:normAutofit fontScale="90000"/>
          </a:bodyPr>
          <a:lstStyle/>
          <a:p>
            <a:pPr eaLnBrk="1" hangingPunct="1">
              <a:defRPr/>
            </a:pPr>
            <a:r>
              <a:rPr lang="ar-SA" sz="4800" b="1" dirty="0" smtClean="0">
                <a:solidFill>
                  <a:schemeClr val="tx2">
                    <a:lumMod val="75000"/>
                  </a:schemeClr>
                </a:solidFill>
                <a:effectLst>
                  <a:outerShdw blurRad="38100" dist="38100" dir="2700000" algn="tl">
                    <a:srgbClr val="000000">
                      <a:alpha val="43137"/>
                    </a:srgbClr>
                  </a:outerShdw>
                </a:effectLst>
              </a:rPr>
              <a:t>نظرية الانجاز ”ديفيد ماكليلاند ”</a:t>
            </a:r>
            <a:br>
              <a:rPr lang="ar-SA" sz="4800" b="1" dirty="0" smtClean="0">
                <a:solidFill>
                  <a:schemeClr val="tx2">
                    <a:lumMod val="75000"/>
                  </a:schemeClr>
                </a:solidFill>
                <a:effectLst>
                  <a:outerShdw blurRad="38100" dist="38100" dir="2700000" algn="tl">
                    <a:srgbClr val="000000">
                      <a:alpha val="43137"/>
                    </a:srgbClr>
                  </a:outerShdw>
                </a:effectLst>
              </a:rPr>
            </a:br>
            <a:r>
              <a:rPr lang="ar-SA" sz="4000" b="1" dirty="0" smtClean="0">
                <a:solidFill>
                  <a:schemeClr val="tx2">
                    <a:lumMod val="75000"/>
                  </a:schemeClr>
                </a:solidFill>
                <a:effectLst>
                  <a:outerShdw blurRad="38100" dist="38100" dir="2700000" algn="tl">
                    <a:srgbClr val="000000">
                      <a:alpha val="43137"/>
                    </a:srgbClr>
                  </a:outerShdw>
                </a:effectLst>
              </a:rPr>
              <a:t>” الحاجات ثلاث ”</a:t>
            </a:r>
            <a:endParaRPr lang="ar-SA" sz="4000" b="1" dirty="0">
              <a:solidFill>
                <a:schemeClr val="tx2">
                  <a:lumMod val="75000"/>
                </a:schemeClr>
              </a:solidFill>
              <a:effectLst>
                <a:outerShdw blurRad="38100" dist="38100" dir="2700000" algn="tl">
                  <a:srgbClr val="000000">
                    <a:alpha val="43137"/>
                  </a:srgbClr>
                </a:outerShdw>
              </a:effectLst>
            </a:endParaRPr>
          </a:p>
        </p:txBody>
      </p:sp>
      <p:grpSp>
        <p:nvGrpSpPr>
          <p:cNvPr id="2" name="مجموعة 15"/>
          <p:cNvGrpSpPr/>
          <p:nvPr/>
        </p:nvGrpSpPr>
        <p:grpSpPr>
          <a:xfrm>
            <a:off x="1714481" y="285728"/>
            <a:ext cx="7786743" cy="3786214"/>
            <a:chOff x="2933394" y="113"/>
            <a:chExt cx="6145364" cy="1796267"/>
          </a:xfrm>
          <a:scene3d>
            <a:camera prst="perspectiveRelaxedModerately" zoom="92000"/>
            <a:lightRig rig="balanced" dir="t">
              <a:rot lat="0" lon="0" rev="12700000"/>
            </a:lightRig>
          </a:scene3d>
        </p:grpSpPr>
        <p:sp>
          <p:nvSpPr>
            <p:cNvPr id="20" name="سهم إلى اليمين 19"/>
            <p:cNvSpPr/>
            <p:nvPr/>
          </p:nvSpPr>
          <p:spPr>
            <a:xfrm>
              <a:off x="2933394" y="113"/>
              <a:ext cx="6145364"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 name="سهم إلى اليمين 4"/>
            <p:cNvSpPr/>
            <p:nvPr/>
          </p:nvSpPr>
          <p:spPr>
            <a:xfrm>
              <a:off x="2997576" y="224646"/>
              <a:ext cx="5471764"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a:buFont typeface="Wingdings" pitchFamily="2" charset="2"/>
                <a:buChar char="§"/>
              </a:pPr>
              <a:r>
                <a:rPr lang="ar-SA" sz="3200" b="1" dirty="0"/>
                <a:t>  </a:t>
              </a:r>
              <a:r>
                <a:rPr lang="ar-SA" sz="3200" b="1" dirty="0" smtClean="0"/>
                <a:t> الفرد يضع أهداف واقعية , قابلة للتنفيذ , </a:t>
              </a:r>
            </a:p>
            <a:p>
              <a:pPr marL="609600" indent="-609600">
                <a:buFont typeface="Wingdings" pitchFamily="2" charset="2"/>
                <a:buChar char="§"/>
              </a:pPr>
              <a:r>
                <a:rPr lang="ar-SA" sz="3200" b="1" dirty="0" smtClean="0"/>
                <a:t>تتحدي قدراته </a:t>
              </a:r>
              <a:r>
                <a:rPr lang="ar-SA" sz="3200" b="1" dirty="0" err="1" smtClean="0"/>
                <a:t>وامكانياته</a:t>
              </a:r>
              <a:r>
                <a:rPr lang="ar-SA" sz="3200" b="1" dirty="0" smtClean="0"/>
                <a:t> ,</a:t>
              </a:r>
            </a:p>
            <a:p>
              <a:pPr marL="609600" indent="-609600">
                <a:buFont typeface="Wingdings" pitchFamily="2" charset="2"/>
                <a:buChar char="§"/>
              </a:pPr>
              <a:r>
                <a:rPr lang="ar-SA" sz="3200" b="1" dirty="0" smtClean="0"/>
                <a:t>لا يغامر علي حساب العمل </a:t>
              </a:r>
            </a:p>
            <a:p>
              <a:pPr marL="609600" indent="-609600">
                <a:buFont typeface="Wingdings" pitchFamily="2" charset="2"/>
                <a:buChar char="§"/>
              </a:pPr>
              <a:r>
                <a:rPr lang="ar-SA" sz="3200" b="1" dirty="0" smtClean="0"/>
                <a:t>يفضل مواجهة المشكلة ,عدم تركها للظروف</a:t>
              </a:r>
            </a:p>
            <a:p>
              <a:pPr marL="609600" indent="-609600">
                <a:buFont typeface="Wingdings" pitchFamily="2" charset="2"/>
                <a:buChar char="§"/>
              </a:pPr>
              <a:r>
                <a:rPr lang="ar-SA" sz="3200" b="1" dirty="0" smtClean="0"/>
                <a:t>مستويات أفراد هذه المجموعة المادية جيدة ويفضلوا العمل باستقلالية  ,</a:t>
              </a:r>
              <a:endParaRPr lang="ar-SA" sz="3200" b="1" dirty="0"/>
            </a:p>
          </p:txBody>
        </p:sp>
      </p:grpSp>
      <p:grpSp>
        <p:nvGrpSpPr>
          <p:cNvPr id="3" name="مجموعة 16"/>
          <p:cNvGrpSpPr/>
          <p:nvPr/>
        </p:nvGrpSpPr>
        <p:grpSpPr>
          <a:xfrm>
            <a:off x="0" y="1142984"/>
            <a:ext cx="2857520" cy="2143140"/>
            <a:chOff x="-266248" y="113"/>
            <a:chExt cx="3176137" cy="1796267"/>
          </a:xfrm>
          <a:scene3d>
            <a:camera prst="perspectiveRelaxedModerately" zoom="92000"/>
            <a:lightRig rig="balanced" dir="t">
              <a:rot lat="0" lon="0" rev="12700000"/>
            </a:lightRig>
          </a:scene3d>
        </p:grpSpPr>
        <p:sp>
          <p:nvSpPr>
            <p:cNvPr id="18" name="مستطيل مستدير الزوايا 17"/>
            <p:cNvSpPr/>
            <p:nvPr/>
          </p:nvSpPr>
          <p:spPr>
            <a:xfrm>
              <a:off x="-266248" y="113"/>
              <a:ext cx="2996518"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مستطيل 18"/>
            <p:cNvSpPr/>
            <p:nvPr/>
          </p:nvSpPr>
          <p:spPr>
            <a:xfrm>
              <a:off x="88746" y="87800"/>
              <a:ext cx="2821143"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1600200">
                <a:lnSpc>
                  <a:spcPct val="90000"/>
                </a:lnSpc>
                <a:spcAft>
                  <a:spcPct val="35000"/>
                </a:spcAft>
                <a:defRPr/>
              </a:pPr>
              <a:r>
                <a:rPr lang="ar-SA" sz="3000" b="1" dirty="0">
                  <a:solidFill>
                    <a:schemeClr val="bg1"/>
                  </a:solidFill>
                  <a:effectLst>
                    <a:outerShdw blurRad="38100" dist="38100" dir="2700000" algn="tl">
                      <a:srgbClr val="000000">
                        <a:alpha val="43137"/>
                      </a:srgbClr>
                    </a:outerShdw>
                  </a:effectLst>
                </a:rPr>
                <a:t>    </a:t>
              </a:r>
              <a:endParaRPr lang="ar-SA" sz="3000" b="1" dirty="0" smtClean="0">
                <a:solidFill>
                  <a:schemeClr val="bg1"/>
                </a:solidFill>
                <a:effectLst>
                  <a:outerShdw blurRad="38100" dist="38100" dir="2700000" algn="tl">
                    <a:srgbClr val="000000">
                      <a:alpha val="43137"/>
                    </a:srgbClr>
                  </a:outerShdw>
                </a:effectLst>
              </a:endParaRPr>
            </a:p>
            <a:p>
              <a:pPr lvl="0" algn="ctr" defTabSz="1600200">
                <a:lnSpc>
                  <a:spcPct val="90000"/>
                </a:lnSpc>
                <a:spcAft>
                  <a:spcPct val="35000"/>
                </a:spcAft>
                <a:defRPr/>
              </a:pPr>
              <a:r>
                <a:rPr lang="ar-SA" sz="3600" b="1" dirty="0" smtClean="0"/>
                <a:t>الحاجة إلى الإنجاز </a:t>
              </a:r>
              <a:endParaRPr lang="en-US" sz="3600" b="1" dirty="0" smtClean="0"/>
            </a:p>
            <a:p>
              <a:pPr algn="ctr" defTabSz="1600200">
                <a:lnSpc>
                  <a:spcPct val="90000"/>
                </a:lnSpc>
                <a:spcAft>
                  <a:spcPct val="35000"/>
                </a:spcAft>
                <a:defRPr/>
              </a:pPr>
              <a:endParaRPr lang="ar-SA" sz="3200" b="1" dirty="0">
                <a:solidFill>
                  <a:schemeClr val="bg1"/>
                </a:solidFill>
                <a:effectLst>
                  <a:outerShdw blurRad="38100" dist="38100" dir="2700000" algn="tl">
                    <a:srgbClr val="000000">
                      <a:alpha val="43137"/>
                    </a:srgbClr>
                  </a:outerShdw>
                </a:effectLst>
              </a:endParaRPr>
            </a:p>
          </p:txBody>
        </p:sp>
      </p:grpSp>
      <p:grpSp>
        <p:nvGrpSpPr>
          <p:cNvPr id="5" name="مجموعة 22"/>
          <p:cNvGrpSpPr/>
          <p:nvPr/>
        </p:nvGrpSpPr>
        <p:grpSpPr>
          <a:xfrm>
            <a:off x="1928794" y="2857496"/>
            <a:ext cx="7572428" cy="2857520"/>
            <a:chOff x="3221073" y="1976008"/>
            <a:chExt cx="5922285" cy="1796267"/>
          </a:xfrm>
          <a:scene3d>
            <a:camera prst="perspectiveRelaxedModerately" zoom="92000"/>
            <a:lightRig rig="balanced" dir="t">
              <a:rot lat="0" lon="0" rev="12700000"/>
            </a:lightRig>
          </a:scene3d>
        </p:grpSpPr>
        <p:sp>
          <p:nvSpPr>
            <p:cNvPr id="27" name="سهم إلى اليمين 26"/>
            <p:cNvSpPr/>
            <p:nvPr/>
          </p:nvSpPr>
          <p:spPr>
            <a:xfrm>
              <a:off x="3221073" y="1976008"/>
              <a:ext cx="5922285" cy="1796267"/>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8" name="سهم إلى اليمين 4"/>
            <p:cNvSpPr/>
            <p:nvPr/>
          </p:nvSpPr>
          <p:spPr>
            <a:xfrm>
              <a:off x="3221073" y="2200541"/>
              <a:ext cx="5248685" cy="134720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defTabSz="1466850">
                <a:lnSpc>
                  <a:spcPct val="90000"/>
                </a:lnSpc>
                <a:spcAft>
                  <a:spcPct val="15000"/>
                </a:spcAft>
                <a:defRPr/>
              </a:pPr>
              <a:endParaRPr lang="ar-SA" sz="3200" b="1" dirty="0" smtClean="0"/>
            </a:p>
            <a:p>
              <a:pPr lvl="0">
                <a:buFont typeface="Wingdings" pitchFamily="2" charset="2"/>
                <a:buChar char="§"/>
              </a:pPr>
              <a:r>
                <a:rPr lang="ar-SA" sz="3200" b="1" dirty="0" smtClean="0"/>
                <a:t>محاولة إظهار السيطرة والهيمنة على كافة مجريات الأمور في المنظمة </a:t>
              </a:r>
              <a:r>
                <a:rPr lang="ar-SA" sz="3600" b="1" dirty="0" smtClean="0"/>
                <a:t>.</a:t>
              </a:r>
              <a:endParaRPr lang="en-US" sz="3600" b="1" dirty="0" smtClean="0"/>
            </a:p>
          </p:txBody>
        </p:sp>
      </p:grpSp>
      <p:grpSp>
        <p:nvGrpSpPr>
          <p:cNvPr id="6" name="مجموعة 23"/>
          <p:cNvGrpSpPr/>
          <p:nvPr/>
        </p:nvGrpSpPr>
        <p:grpSpPr>
          <a:xfrm>
            <a:off x="0" y="3143248"/>
            <a:ext cx="2857488" cy="2143140"/>
            <a:chOff x="640" y="1976008"/>
            <a:chExt cx="3220432" cy="1796267"/>
          </a:xfrm>
          <a:scene3d>
            <a:camera prst="perspectiveRelaxedModerately" zoom="92000"/>
            <a:lightRig rig="balanced" dir="t">
              <a:rot lat="0" lon="0" rev="12700000"/>
            </a:lightRig>
          </a:scene3d>
        </p:grpSpPr>
        <p:sp>
          <p:nvSpPr>
            <p:cNvPr id="25" name="مستطيل مستدير الزوايا 24"/>
            <p:cNvSpPr/>
            <p:nvPr/>
          </p:nvSpPr>
          <p:spPr>
            <a:xfrm>
              <a:off x="640" y="1976008"/>
              <a:ext cx="3220432" cy="1796267"/>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6" name="مستطيل 25"/>
            <p:cNvSpPr/>
            <p:nvPr/>
          </p:nvSpPr>
          <p:spPr>
            <a:xfrm>
              <a:off x="88327" y="2063695"/>
              <a:ext cx="3045058" cy="1620893"/>
            </a:xfrm>
            <a:prstGeom prst="rect">
              <a:avLst/>
            </a:prstGeom>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algn="ctr"/>
              <a:r>
                <a:rPr lang="ar-SA" sz="2800" b="1" dirty="0" smtClean="0"/>
                <a:t>   </a:t>
              </a:r>
              <a:r>
                <a:rPr lang="ar-SA" sz="3600" b="1" dirty="0" smtClean="0"/>
                <a:t>الحاجة إلى القوة </a:t>
              </a:r>
              <a:endParaRPr lang="ar-SA" sz="3600" b="1" dirty="0"/>
            </a:p>
          </p:txBody>
        </p:sp>
      </p:grpSp>
      <p:grpSp>
        <p:nvGrpSpPr>
          <p:cNvPr id="7" name="Diagram group"/>
          <p:cNvGrpSpPr/>
          <p:nvPr/>
        </p:nvGrpSpPr>
        <p:grpSpPr>
          <a:xfrm>
            <a:off x="1857356" y="4714884"/>
            <a:ext cx="7715304" cy="2357454"/>
            <a:chOff x="2954209" y="3951902"/>
            <a:chExt cx="5825809" cy="1905875"/>
          </a:xfrm>
          <a:scene3d>
            <a:camera prst="perspectiveRelaxedModerately" zoom="92000"/>
            <a:lightRig rig="balanced" dir="t">
              <a:rot lat="0" lon="0" rev="12700000"/>
            </a:lightRig>
          </a:scene3d>
        </p:grpSpPr>
        <p:grpSp>
          <p:nvGrpSpPr>
            <p:cNvPr id="8" name="مجموعة 35"/>
            <p:cNvGrpSpPr/>
            <p:nvPr/>
          </p:nvGrpSpPr>
          <p:grpSpPr>
            <a:xfrm>
              <a:off x="2954209" y="3951902"/>
              <a:ext cx="5825809" cy="1905875"/>
              <a:chOff x="2954209" y="3951902"/>
              <a:chExt cx="5825809" cy="1905875"/>
            </a:xfrm>
          </p:grpSpPr>
          <p:sp>
            <p:nvSpPr>
              <p:cNvPr id="37" name="سهم إلى اليمين 36"/>
              <p:cNvSpPr/>
              <p:nvPr/>
            </p:nvSpPr>
            <p:spPr>
              <a:xfrm>
                <a:off x="2954209" y="3951902"/>
                <a:ext cx="5825809" cy="1905875"/>
              </a:xfrm>
              <a:prstGeom prst="rightArrow">
                <a:avLst>
                  <a:gd name="adj1" fmla="val 75000"/>
                  <a:gd name="adj2" fmla="val 50000"/>
                </a:avLst>
              </a:prstGeom>
              <a:sp3d z="-152400" prstMaterial="plastic">
                <a:bevelT w="25400" h="25400"/>
                <a:bevelB w="25400" h="254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8" name="سهم إلى اليمين 4"/>
              <p:cNvSpPr/>
              <p:nvPr/>
            </p:nvSpPr>
            <p:spPr>
              <a:xfrm>
                <a:off x="3317058" y="4190136"/>
                <a:ext cx="5111106" cy="14294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lstStyle/>
              <a:p>
                <a:pPr marL="285750" lvl="1" indent="-285750" algn="ctr" defTabSz="1466850">
                  <a:lnSpc>
                    <a:spcPct val="90000"/>
                  </a:lnSpc>
                  <a:spcAft>
                    <a:spcPct val="15000"/>
                  </a:spcAft>
                  <a:buSzPct val="70000"/>
                  <a:defRPr/>
                </a:pPr>
                <a:r>
                  <a:rPr lang="ar-SA" sz="2800" b="1" dirty="0" smtClean="0"/>
                  <a:t> </a:t>
                </a:r>
              </a:p>
              <a:p>
                <a:pPr marL="285750" lvl="1" indent="-285750" algn="ctr" defTabSz="1466850">
                  <a:lnSpc>
                    <a:spcPct val="90000"/>
                  </a:lnSpc>
                  <a:spcAft>
                    <a:spcPct val="15000"/>
                  </a:spcAft>
                  <a:buSzPct val="70000"/>
                  <a:buFont typeface="Wingdings" pitchFamily="2" charset="2"/>
                  <a:buChar char="§"/>
                  <a:defRPr/>
                </a:pPr>
                <a:r>
                  <a:rPr lang="ar-SA" sz="3200" b="1" dirty="0" smtClean="0"/>
                  <a:t>العمل مع من يرغب حتى ولو </a:t>
                </a:r>
              </a:p>
              <a:p>
                <a:pPr marL="285750" lvl="1" indent="-285750" algn="ctr" defTabSz="1466850">
                  <a:lnSpc>
                    <a:spcPct val="90000"/>
                  </a:lnSpc>
                  <a:spcAft>
                    <a:spcPct val="15000"/>
                  </a:spcAft>
                  <a:buSzPct val="70000"/>
                  <a:defRPr/>
                </a:pPr>
                <a:r>
                  <a:rPr lang="ar-SA" sz="3200" b="1" dirty="0" smtClean="0"/>
                  <a:t>على حساب العمل .</a:t>
                </a:r>
                <a:endParaRPr lang="ar-SA" sz="3200" b="1" dirty="0"/>
              </a:p>
            </p:txBody>
          </p:sp>
        </p:grpSp>
      </p:grpSp>
      <p:grpSp>
        <p:nvGrpSpPr>
          <p:cNvPr id="9" name="Diagram group"/>
          <p:cNvGrpSpPr/>
          <p:nvPr/>
        </p:nvGrpSpPr>
        <p:grpSpPr>
          <a:xfrm>
            <a:off x="-32" y="4857760"/>
            <a:ext cx="3143208" cy="2000240"/>
            <a:chOff x="0" y="4000527"/>
            <a:chExt cx="3315925" cy="1796267"/>
          </a:xfrm>
          <a:solidFill>
            <a:schemeClr val="accent2">
              <a:lumMod val="75000"/>
            </a:schemeClr>
          </a:solidFill>
          <a:scene3d>
            <a:camera prst="perspectiveRelaxedModerately" zoom="92000"/>
            <a:lightRig rig="balanced" dir="t">
              <a:rot lat="0" lon="0" rev="12700000"/>
            </a:lightRig>
          </a:scene3d>
        </p:grpSpPr>
        <p:grpSp>
          <p:nvGrpSpPr>
            <p:cNvPr id="10" name="مجموعة 29"/>
            <p:cNvGrpSpPr/>
            <p:nvPr/>
          </p:nvGrpSpPr>
          <p:grpSpPr>
            <a:xfrm>
              <a:off x="0" y="4000527"/>
              <a:ext cx="3315925" cy="1796267"/>
              <a:chOff x="0" y="4000527"/>
              <a:chExt cx="3315925" cy="1796267"/>
            </a:xfrm>
            <a:grpFill/>
          </p:grpSpPr>
          <p:sp>
            <p:nvSpPr>
              <p:cNvPr id="31" name="مستطيل مستدير الزوايا 30"/>
              <p:cNvSpPr/>
              <p:nvPr/>
            </p:nvSpPr>
            <p:spPr>
              <a:xfrm>
                <a:off x="0" y="4000527"/>
                <a:ext cx="3315925" cy="1796267"/>
              </a:xfrm>
              <a:prstGeom prst="roundRect">
                <a:avLst/>
              </a:prstGeom>
              <a:grpFill/>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2" name="مستطيل 31"/>
              <p:cNvSpPr/>
              <p:nvPr/>
            </p:nvSpPr>
            <p:spPr>
              <a:xfrm>
                <a:off x="71438" y="4088214"/>
                <a:ext cx="3140551" cy="16208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lIns="137160" tIns="68580" rIns="137160" bIns="68580" spcCol="1270" anchor="ctr"/>
              <a:lstStyle/>
              <a:p>
                <a:pPr lvl="0" algn="ctr" defTabSz="800100">
                  <a:lnSpc>
                    <a:spcPct val="90000"/>
                  </a:lnSpc>
                  <a:spcBef>
                    <a:spcPct val="0"/>
                  </a:spcBef>
                  <a:spcAft>
                    <a:spcPct val="35000"/>
                  </a:spcAft>
                </a:pPr>
                <a:r>
                  <a:rPr lang="ar-SA" sz="3600" b="1" dirty="0" smtClean="0">
                    <a:solidFill>
                      <a:schemeClr val="bg1"/>
                    </a:solidFill>
                  </a:rPr>
                  <a:t>الحاجة إلى العمل مع الأقارب والأصدقاء</a:t>
                </a:r>
                <a:endParaRPr lang="en-US" sz="32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61" dur="2000" fill="hold"/>
                                        <p:tgtEl>
                                          <p:spTgt spid="7"/>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smtClean="0"/>
              <a:t>أ .بدرية الجهني </a:t>
            </a:r>
            <a:endParaRPr lang="ar-SA"/>
          </a:p>
        </p:txBody>
      </p:sp>
      <p:sp>
        <p:nvSpPr>
          <p:cNvPr id="3" name="عنصر نائب لرقم الشريحة 2"/>
          <p:cNvSpPr>
            <a:spLocks noGrp="1"/>
          </p:cNvSpPr>
          <p:nvPr>
            <p:ph type="sldNum" sz="quarter" idx="12"/>
          </p:nvPr>
        </p:nvSpPr>
        <p:spPr/>
        <p:txBody>
          <a:bodyPr/>
          <a:lstStyle/>
          <a:p>
            <a:fld id="{7EFB690D-6508-45D2-91BC-FE9A96654AC5}" type="slidenum">
              <a:rPr lang="ar-SA" smtClean="0"/>
              <a:pPr/>
              <a:t>95</a:t>
            </a:fld>
            <a:endParaRPr lang="ar-SA"/>
          </a:p>
        </p:txBody>
      </p:sp>
      <p:sp>
        <p:nvSpPr>
          <p:cNvPr id="4" name="مستطيل 3"/>
          <p:cNvSpPr/>
          <p:nvPr/>
        </p:nvSpPr>
        <p:spPr>
          <a:xfrm>
            <a:off x="0" y="214290"/>
            <a:ext cx="8929718" cy="6863417"/>
          </a:xfrm>
          <a:prstGeom prst="rect">
            <a:avLst/>
          </a:prstGeom>
        </p:spPr>
        <p:txBody>
          <a:bodyPr wrap="square">
            <a:spAutoFit/>
          </a:bodyPr>
          <a:lstStyle/>
          <a:p>
            <a:pPr>
              <a:buFont typeface="Wingdings" pitchFamily="2" charset="2"/>
              <a:buChar char="§"/>
            </a:pPr>
            <a:r>
              <a:rPr lang="ar-SA" sz="3600" b="1" dirty="0" smtClean="0">
                <a:solidFill>
                  <a:schemeClr val="tx2">
                    <a:lumMod val="75000"/>
                  </a:schemeClr>
                </a:solidFill>
                <a:effectLst>
                  <a:outerShdw blurRad="38100" dist="38100" dir="2700000" algn="tl">
                    <a:srgbClr val="000000">
                      <a:alpha val="43137"/>
                    </a:srgbClr>
                  </a:outerShdw>
                </a:effectLst>
              </a:rPr>
              <a:t>منهجية البحث التي اتبعها </a:t>
            </a:r>
            <a:r>
              <a:rPr lang="ar-SA" sz="3600" b="1" dirty="0" err="1" smtClean="0">
                <a:solidFill>
                  <a:schemeClr val="tx2">
                    <a:lumMod val="75000"/>
                  </a:schemeClr>
                </a:solidFill>
                <a:effectLst>
                  <a:outerShdw blurRad="38100" dist="38100" dir="2700000" algn="tl">
                    <a:srgbClr val="000000">
                      <a:alpha val="43137"/>
                    </a:srgbClr>
                  </a:outerShdw>
                </a:effectLst>
              </a:rPr>
              <a:t>ماكليلاند</a:t>
            </a:r>
            <a:r>
              <a:rPr lang="ar-SA" sz="3600" b="1" dirty="0" smtClean="0">
                <a:solidFill>
                  <a:schemeClr val="tx2">
                    <a:lumMod val="75000"/>
                  </a:schemeClr>
                </a:solidFill>
                <a:effectLst>
                  <a:outerShdw blurRad="38100" dist="38100" dir="2700000" algn="tl">
                    <a:srgbClr val="000000">
                      <a:alpha val="43137"/>
                    </a:srgbClr>
                  </a:outerShdw>
                </a:effectLst>
              </a:rPr>
              <a:t> اعتمدت على عرض عدد من المواقف على أفراد العينة لمعرفة كيفية التصرف مع كل موقف ومن ثم تصنيفهم حسب حاجاتهم .</a:t>
            </a:r>
          </a:p>
          <a:p>
            <a:pPr>
              <a:buFont typeface="Wingdings" pitchFamily="2" charset="2"/>
              <a:buChar char="§"/>
            </a:pPr>
            <a:r>
              <a:rPr lang="ar-SA" sz="3600" b="1" dirty="0" smtClean="0">
                <a:solidFill>
                  <a:schemeClr val="tx2">
                    <a:lumMod val="75000"/>
                  </a:schemeClr>
                </a:solidFill>
                <a:effectLst>
                  <a:outerShdw blurRad="38100" dist="38100" dir="2700000" algn="tl">
                    <a:srgbClr val="000000">
                      <a:alpha val="43137"/>
                    </a:srgbClr>
                  </a:outerShdw>
                </a:effectLst>
              </a:rPr>
              <a:t>بعض المآخذ على النظرية:</a:t>
            </a:r>
          </a:p>
          <a:p>
            <a:pP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عدم موضوعية نتائج البحث وتأثرها باختلاف إدراك كل فرد للموقف والمعني الذي يعطيه له . </a:t>
            </a:r>
          </a:p>
          <a:p>
            <a:pP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 الحاجة للانجاز لا يمكن تعزيزها لدى الأفراد ، لأن هناك أموراً تنشأ مع الطفل منذ الصغر ولا يمكن تغييرها .</a:t>
            </a:r>
          </a:p>
          <a:p>
            <a:pPr>
              <a:buFont typeface="Wingdings" pitchFamily="2" charset="2"/>
              <a:buChar char="ü"/>
            </a:pPr>
            <a:r>
              <a:rPr lang="ar-SA" sz="3600" b="1" dirty="0" smtClean="0">
                <a:solidFill>
                  <a:schemeClr val="tx2">
                    <a:lumMod val="75000"/>
                  </a:schemeClr>
                </a:solidFill>
                <a:effectLst>
                  <a:outerShdw blurRad="38100" dist="38100" dir="2700000" algn="tl">
                    <a:srgbClr val="000000">
                      <a:alpha val="43137"/>
                    </a:srgbClr>
                  </a:outerShdw>
                </a:effectLst>
              </a:rPr>
              <a:t> شعور الأفراد بتأصيل حاجة الانجاز عند الالتحاق بالدورات التدريبية هو شعور مؤقت .</a:t>
            </a:r>
          </a:p>
          <a:p>
            <a:pPr>
              <a:buFont typeface="Wingdings" pitchFamily="2" charset="2"/>
              <a:buNone/>
            </a:pPr>
            <a:r>
              <a:rPr lang="ar-SA" sz="4000" b="1" dirty="0" smtClean="0">
                <a:solidFill>
                  <a:schemeClr val="tx2">
                    <a:lumMod val="75000"/>
                  </a:schemeClr>
                </a:solidFill>
              </a:rPr>
              <a:t> </a:t>
            </a:r>
          </a:p>
          <a:p>
            <a:endParaRPr lang="en-US" sz="4000" b="1"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571480"/>
            <a:ext cx="8429684" cy="785818"/>
          </a:xfrm>
        </p:spPr>
        <p:txBody>
          <a:bodyPr>
            <a:normAutofit fontScale="90000"/>
          </a:bodyPr>
          <a:lstStyle/>
          <a:p>
            <a:pPr lvl="0"/>
            <a:r>
              <a:rPr lang="en-US" sz="6000" b="1" dirty="0" smtClean="0">
                <a:solidFill>
                  <a:schemeClr val="bg1"/>
                </a:solidFill>
                <a:effectLst>
                  <a:outerShdw blurRad="38100" dist="38100" dir="2700000" algn="tl">
                    <a:srgbClr val="C0C0C0"/>
                  </a:outerShdw>
                </a:effectLst>
                <a:cs typeface="Times New Roman" pitchFamily="18" charset="0"/>
                <a:sym typeface="Wingdings 2" pitchFamily="18" charset="2"/>
              </a:rPr>
              <a:t/>
            </a:r>
            <a:br>
              <a:rPr lang="en-US" sz="6000" b="1" dirty="0" smtClean="0">
                <a:solidFill>
                  <a:schemeClr val="bg1"/>
                </a:solidFill>
                <a:effectLst>
                  <a:outerShdw blurRad="38100" dist="38100" dir="2700000" algn="tl">
                    <a:srgbClr val="C0C0C0"/>
                  </a:outerShdw>
                </a:effectLst>
                <a:cs typeface="Times New Roman" pitchFamily="18" charset="0"/>
                <a:sym typeface="Wingdings 2" pitchFamily="18" charset="2"/>
              </a:rPr>
            </a:br>
            <a:r>
              <a:rPr lang="en-US" sz="6000" b="1" dirty="0" smtClean="0">
                <a:solidFill>
                  <a:schemeClr val="bg1"/>
                </a:solidFill>
                <a:effectLst>
                  <a:outerShdw blurRad="38100" dist="38100" dir="2700000" algn="tl">
                    <a:srgbClr val="C0C0C0"/>
                  </a:outerShdw>
                </a:effectLst>
                <a:cs typeface="Times New Roman" pitchFamily="18" charset="0"/>
                <a:sym typeface="Wingdings 2" pitchFamily="18" charset="2"/>
              </a:rPr>
              <a:t> </a:t>
            </a:r>
            <a:br>
              <a:rPr lang="en-US" sz="6000" b="1" dirty="0" smtClean="0">
                <a:solidFill>
                  <a:schemeClr val="bg1"/>
                </a:solidFill>
                <a:effectLst>
                  <a:outerShdw blurRad="38100" dist="38100" dir="2700000" algn="tl">
                    <a:srgbClr val="C0C0C0"/>
                  </a:outerShdw>
                </a:effectLst>
                <a:cs typeface="Times New Roman" pitchFamily="18" charset="0"/>
                <a:sym typeface="Wingdings 2" pitchFamily="18" charset="2"/>
              </a:rPr>
            </a:br>
            <a: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sz="6000" b="1" dirty="0" smtClean="0">
                <a:solidFill>
                  <a:schemeClr val="tx2">
                    <a:lumMod val="75000"/>
                  </a:schemeClr>
                </a:solidFill>
                <a:effectLst>
                  <a:outerShdw blurRad="38100" dist="38100" dir="2700000" algn="tl">
                    <a:srgbClr val="000000">
                      <a:alpha val="43137"/>
                    </a:srgbClr>
                  </a:outerShdw>
                </a:effectLst>
              </a:rPr>
              <a:t>نظرية المساواة ”آدمز ”</a:t>
            </a:r>
            <a: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br>
              <a:rPr lang="en-US" sz="6000"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br>
            <a:r>
              <a:rPr lang="ar-SA" sz="6000" b="1" dirty="0" smtClean="0">
                <a:solidFill>
                  <a:schemeClr val="tx2">
                    <a:lumMod val="75000"/>
                  </a:schemeClr>
                </a:solidFill>
                <a:effectLst>
                  <a:outerShdw blurRad="38100" dist="38100" dir="2700000" algn="tl">
                    <a:srgbClr val="000000">
                      <a:alpha val="43137"/>
                    </a:srgbClr>
                  </a:outerShdw>
                </a:effectLst>
              </a:rPr>
              <a:t> فروض النظرية </a:t>
            </a:r>
            <a:r>
              <a:rPr lang="en-US" sz="6000" b="1" dirty="0" smtClean="0">
                <a:solidFill>
                  <a:schemeClr val="bg1"/>
                </a:solidFill>
                <a:effectLst>
                  <a:outerShdw blurRad="38100" dist="38100" dir="2700000" algn="tl">
                    <a:srgbClr val="000000">
                      <a:alpha val="43137"/>
                    </a:srgbClr>
                  </a:outerShdw>
                </a:effectLst>
                <a:cs typeface="Times New Roman" pitchFamily="18" charset="0"/>
                <a:sym typeface="Wingdings 2" pitchFamily="18" charset="2"/>
              </a:rPr>
              <a:t/>
            </a:r>
            <a:br>
              <a:rPr lang="en-US" sz="6000" b="1" dirty="0" smtClean="0">
                <a:solidFill>
                  <a:schemeClr val="bg1"/>
                </a:solidFill>
                <a:effectLst>
                  <a:outerShdw blurRad="38100" dist="38100" dir="2700000" algn="tl">
                    <a:srgbClr val="000000">
                      <a:alpha val="43137"/>
                    </a:srgbClr>
                  </a:outerShdw>
                </a:effectLst>
                <a:cs typeface="Times New Roman" pitchFamily="18" charset="0"/>
                <a:sym typeface="Wingdings 2" pitchFamily="18" charset="2"/>
              </a:rPr>
            </a:br>
            <a:endParaRPr lang="ar-SA" sz="4800" dirty="0">
              <a:solidFill>
                <a:schemeClr val="bg1"/>
              </a:solidFill>
              <a:effectLst>
                <a:outerShdw blurRad="38100" dist="38100" dir="2700000" algn="tl">
                  <a:srgbClr val="000000">
                    <a:alpha val="43137"/>
                  </a:srgbClr>
                </a:outerShdw>
              </a:effectLst>
            </a:endParaRPr>
          </a:p>
        </p:txBody>
      </p:sp>
      <p:graphicFrame>
        <p:nvGraphicFramePr>
          <p:cNvPr id="11" name="عنصر نائب للمحتوى 10"/>
          <p:cNvGraphicFramePr>
            <a:graphicFrameLocks noGrp="1"/>
          </p:cNvGraphicFramePr>
          <p:nvPr>
            <p:ph idx="1"/>
          </p:nvPr>
        </p:nvGraphicFramePr>
        <p:xfrm>
          <a:off x="214282" y="1714488"/>
          <a:ext cx="8686800" cy="474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96</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11">
                                            <p:graphicEl>
                                              <a:dgm id="{8CE6B862-94A8-4ABB-B4AF-DE3369A25831}"/>
                                            </p:graphicEl>
                                          </p:spTgt>
                                        </p:tgtEl>
                                        <p:attrNameLst>
                                          <p:attrName>style.visibility</p:attrName>
                                        </p:attrNameLst>
                                      </p:cBhvr>
                                      <p:to>
                                        <p:strVal val="visible"/>
                                      </p:to>
                                    </p:set>
                                    <p:anim calcmode="lin" valueType="num">
                                      <p:cBhvr>
                                        <p:cTn id="13" dur="500" fill="hold"/>
                                        <p:tgtEl>
                                          <p:spTgt spid="11">
                                            <p:graphicEl>
                                              <a:dgm id="{8CE6B862-94A8-4ABB-B4AF-DE3369A25831}"/>
                                            </p:graphicEl>
                                          </p:spTgt>
                                        </p:tgtEl>
                                        <p:attrNameLst>
                                          <p:attrName>ppt_w</p:attrName>
                                        </p:attrNameLst>
                                      </p:cBhvr>
                                      <p:tavLst>
                                        <p:tav tm="0">
                                          <p:val>
                                            <p:strVal val="#ppt_w*0.05"/>
                                          </p:val>
                                        </p:tav>
                                        <p:tav tm="100000">
                                          <p:val>
                                            <p:strVal val="#ppt_w"/>
                                          </p:val>
                                        </p:tav>
                                      </p:tavLst>
                                    </p:anim>
                                    <p:anim calcmode="lin" valueType="num">
                                      <p:cBhvr>
                                        <p:cTn id="14" dur="500" fill="hold"/>
                                        <p:tgtEl>
                                          <p:spTgt spid="11">
                                            <p:graphicEl>
                                              <a:dgm id="{8CE6B862-94A8-4ABB-B4AF-DE3369A25831}"/>
                                            </p:graphicEl>
                                          </p:spTgt>
                                        </p:tgtEl>
                                        <p:attrNameLst>
                                          <p:attrName>ppt_h</p:attrName>
                                        </p:attrNameLst>
                                      </p:cBhvr>
                                      <p:tavLst>
                                        <p:tav tm="0">
                                          <p:val>
                                            <p:strVal val="#ppt_h"/>
                                          </p:val>
                                        </p:tav>
                                        <p:tav tm="100000">
                                          <p:val>
                                            <p:strVal val="#ppt_h"/>
                                          </p:val>
                                        </p:tav>
                                      </p:tavLst>
                                    </p:anim>
                                    <p:anim calcmode="lin" valueType="num">
                                      <p:cBhvr>
                                        <p:cTn id="15" dur="500" fill="hold"/>
                                        <p:tgtEl>
                                          <p:spTgt spid="11">
                                            <p:graphicEl>
                                              <a:dgm id="{8CE6B862-94A8-4ABB-B4AF-DE3369A25831}"/>
                                            </p:graphicEl>
                                          </p:spTgt>
                                        </p:tgtEl>
                                        <p:attrNameLst>
                                          <p:attrName>ppt_x</p:attrName>
                                        </p:attrNameLst>
                                      </p:cBhvr>
                                      <p:tavLst>
                                        <p:tav tm="0">
                                          <p:val>
                                            <p:strVal val="#ppt_x-.2"/>
                                          </p:val>
                                        </p:tav>
                                        <p:tav tm="100000">
                                          <p:val>
                                            <p:strVal val="#ppt_x"/>
                                          </p:val>
                                        </p:tav>
                                      </p:tavLst>
                                    </p:anim>
                                    <p:anim calcmode="lin" valueType="num">
                                      <p:cBhvr>
                                        <p:cTn id="16" dur="500" fill="hold"/>
                                        <p:tgtEl>
                                          <p:spTgt spid="11">
                                            <p:graphicEl>
                                              <a:dgm id="{8CE6B862-94A8-4ABB-B4AF-DE3369A25831}"/>
                                            </p:graphicEl>
                                          </p:spTgt>
                                        </p:tgtEl>
                                        <p:attrNameLst>
                                          <p:attrName>ppt_y</p:attrName>
                                        </p:attrNameLst>
                                      </p:cBhvr>
                                      <p:tavLst>
                                        <p:tav tm="0">
                                          <p:val>
                                            <p:strVal val="#ppt_y"/>
                                          </p:val>
                                        </p:tav>
                                        <p:tav tm="100000">
                                          <p:val>
                                            <p:strVal val="#ppt_y"/>
                                          </p:val>
                                        </p:tav>
                                      </p:tavLst>
                                    </p:anim>
                                    <p:animEffect transition="in" filter="fade">
                                      <p:cBhvr>
                                        <p:cTn id="17" dur="500"/>
                                        <p:tgtEl>
                                          <p:spTgt spid="11">
                                            <p:graphicEl>
                                              <a:dgm id="{8CE6B862-94A8-4ABB-B4AF-DE3369A258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11">
                                            <p:graphicEl>
                                              <a:dgm id="{32DDA2F3-68E1-4AAB-BB43-52EBE540868E}"/>
                                            </p:graphicEl>
                                          </p:spTgt>
                                        </p:tgtEl>
                                        <p:attrNameLst>
                                          <p:attrName>style.visibility</p:attrName>
                                        </p:attrNameLst>
                                      </p:cBhvr>
                                      <p:to>
                                        <p:strVal val="visible"/>
                                      </p:to>
                                    </p:set>
                                    <p:anim calcmode="lin" valueType="num">
                                      <p:cBhvr>
                                        <p:cTn id="22" dur="500" fill="hold"/>
                                        <p:tgtEl>
                                          <p:spTgt spid="11">
                                            <p:graphicEl>
                                              <a:dgm id="{32DDA2F3-68E1-4AAB-BB43-52EBE540868E}"/>
                                            </p:graphicEl>
                                          </p:spTgt>
                                        </p:tgtEl>
                                        <p:attrNameLst>
                                          <p:attrName>ppt_w</p:attrName>
                                        </p:attrNameLst>
                                      </p:cBhvr>
                                      <p:tavLst>
                                        <p:tav tm="0">
                                          <p:val>
                                            <p:strVal val="#ppt_w*0.05"/>
                                          </p:val>
                                        </p:tav>
                                        <p:tav tm="100000">
                                          <p:val>
                                            <p:strVal val="#ppt_w"/>
                                          </p:val>
                                        </p:tav>
                                      </p:tavLst>
                                    </p:anim>
                                    <p:anim calcmode="lin" valueType="num">
                                      <p:cBhvr>
                                        <p:cTn id="23" dur="500" fill="hold"/>
                                        <p:tgtEl>
                                          <p:spTgt spid="11">
                                            <p:graphicEl>
                                              <a:dgm id="{32DDA2F3-68E1-4AAB-BB43-52EBE540868E}"/>
                                            </p:graphicEl>
                                          </p:spTgt>
                                        </p:tgtEl>
                                        <p:attrNameLst>
                                          <p:attrName>ppt_h</p:attrName>
                                        </p:attrNameLst>
                                      </p:cBhvr>
                                      <p:tavLst>
                                        <p:tav tm="0">
                                          <p:val>
                                            <p:strVal val="#ppt_h"/>
                                          </p:val>
                                        </p:tav>
                                        <p:tav tm="100000">
                                          <p:val>
                                            <p:strVal val="#ppt_h"/>
                                          </p:val>
                                        </p:tav>
                                      </p:tavLst>
                                    </p:anim>
                                    <p:anim calcmode="lin" valueType="num">
                                      <p:cBhvr>
                                        <p:cTn id="24" dur="500" fill="hold"/>
                                        <p:tgtEl>
                                          <p:spTgt spid="11">
                                            <p:graphicEl>
                                              <a:dgm id="{32DDA2F3-68E1-4AAB-BB43-52EBE540868E}"/>
                                            </p:graphicEl>
                                          </p:spTgt>
                                        </p:tgtEl>
                                        <p:attrNameLst>
                                          <p:attrName>ppt_x</p:attrName>
                                        </p:attrNameLst>
                                      </p:cBhvr>
                                      <p:tavLst>
                                        <p:tav tm="0">
                                          <p:val>
                                            <p:strVal val="#ppt_x-.2"/>
                                          </p:val>
                                        </p:tav>
                                        <p:tav tm="100000">
                                          <p:val>
                                            <p:strVal val="#ppt_x"/>
                                          </p:val>
                                        </p:tav>
                                      </p:tavLst>
                                    </p:anim>
                                    <p:anim calcmode="lin" valueType="num">
                                      <p:cBhvr>
                                        <p:cTn id="25" dur="500" fill="hold"/>
                                        <p:tgtEl>
                                          <p:spTgt spid="11">
                                            <p:graphicEl>
                                              <a:dgm id="{32DDA2F3-68E1-4AAB-BB43-52EBE540868E}"/>
                                            </p:graphicEl>
                                          </p:spTgt>
                                        </p:tgtEl>
                                        <p:attrNameLst>
                                          <p:attrName>ppt_y</p:attrName>
                                        </p:attrNameLst>
                                      </p:cBhvr>
                                      <p:tavLst>
                                        <p:tav tm="0">
                                          <p:val>
                                            <p:strVal val="#ppt_y"/>
                                          </p:val>
                                        </p:tav>
                                        <p:tav tm="100000">
                                          <p:val>
                                            <p:strVal val="#ppt_y"/>
                                          </p:val>
                                        </p:tav>
                                      </p:tavLst>
                                    </p:anim>
                                    <p:animEffect transition="in" filter="fade">
                                      <p:cBhvr>
                                        <p:cTn id="26" dur="500"/>
                                        <p:tgtEl>
                                          <p:spTgt spid="11">
                                            <p:graphicEl>
                                              <a:dgm id="{32DDA2F3-68E1-4AAB-BB43-52EBE540868E}"/>
                                            </p:graphicEl>
                                          </p:spTgt>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1">
                                            <p:graphicEl>
                                              <a:dgm id="{AE6D30A9-B3B9-4679-89C0-EEDB7BE18131}"/>
                                            </p:graphicEl>
                                          </p:spTgt>
                                        </p:tgtEl>
                                        <p:attrNameLst>
                                          <p:attrName>style.visibility</p:attrName>
                                        </p:attrNameLst>
                                      </p:cBhvr>
                                      <p:to>
                                        <p:strVal val="visible"/>
                                      </p:to>
                                    </p:set>
                                    <p:anim calcmode="lin" valueType="num">
                                      <p:cBhvr>
                                        <p:cTn id="29" dur="500" fill="hold"/>
                                        <p:tgtEl>
                                          <p:spTgt spid="11">
                                            <p:graphicEl>
                                              <a:dgm id="{AE6D30A9-B3B9-4679-89C0-EEDB7BE18131}"/>
                                            </p:graphicEl>
                                          </p:spTgt>
                                        </p:tgtEl>
                                        <p:attrNameLst>
                                          <p:attrName>ppt_w</p:attrName>
                                        </p:attrNameLst>
                                      </p:cBhvr>
                                      <p:tavLst>
                                        <p:tav tm="0">
                                          <p:val>
                                            <p:strVal val="#ppt_w*0.05"/>
                                          </p:val>
                                        </p:tav>
                                        <p:tav tm="100000">
                                          <p:val>
                                            <p:strVal val="#ppt_w"/>
                                          </p:val>
                                        </p:tav>
                                      </p:tavLst>
                                    </p:anim>
                                    <p:anim calcmode="lin" valueType="num">
                                      <p:cBhvr>
                                        <p:cTn id="30" dur="500" fill="hold"/>
                                        <p:tgtEl>
                                          <p:spTgt spid="11">
                                            <p:graphicEl>
                                              <a:dgm id="{AE6D30A9-B3B9-4679-89C0-EEDB7BE18131}"/>
                                            </p:graphicEl>
                                          </p:spTgt>
                                        </p:tgtEl>
                                        <p:attrNameLst>
                                          <p:attrName>ppt_h</p:attrName>
                                        </p:attrNameLst>
                                      </p:cBhvr>
                                      <p:tavLst>
                                        <p:tav tm="0">
                                          <p:val>
                                            <p:strVal val="#ppt_h"/>
                                          </p:val>
                                        </p:tav>
                                        <p:tav tm="100000">
                                          <p:val>
                                            <p:strVal val="#ppt_h"/>
                                          </p:val>
                                        </p:tav>
                                      </p:tavLst>
                                    </p:anim>
                                    <p:anim calcmode="lin" valueType="num">
                                      <p:cBhvr>
                                        <p:cTn id="31" dur="500" fill="hold"/>
                                        <p:tgtEl>
                                          <p:spTgt spid="11">
                                            <p:graphicEl>
                                              <a:dgm id="{AE6D30A9-B3B9-4679-89C0-EEDB7BE18131}"/>
                                            </p:graphicEl>
                                          </p:spTgt>
                                        </p:tgtEl>
                                        <p:attrNameLst>
                                          <p:attrName>ppt_x</p:attrName>
                                        </p:attrNameLst>
                                      </p:cBhvr>
                                      <p:tavLst>
                                        <p:tav tm="0">
                                          <p:val>
                                            <p:strVal val="#ppt_x-.2"/>
                                          </p:val>
                                        </p:tav>
                                        <p:tav tm="100000">
                                          <p:val>
                                            <p:strVal val="#ppt_x"/>
                                          </p:val>
                                        </p:tav>
                                      </p:tavLst>
                                    </p:anim>
                                    <p:anim calcmode="lin" valueType="num">
                                      <p:cBhvr>
                                        <p:cTn id="32" dur="500" fill="hold"/>
                                        <p:tgtEl>
                                          <p:spTgt spid="11">
                                            <p:graphicEl>
                                              <a:dgm id="{AE6D30A9-B3B9-4679-89C0-EEDB7BE18131}"/>
                                            </p:graphicEl>
                                          </p:spTgt>
                                        </p:tgtEl>
                                        <p:attrNameLst>
                                          <p:attrName>ppt_y</p:attrName>
                                        </p:attrNameLst>
                                      </p:cBhvr>
                                      <p:tavLst>
                                        <p:tav tm="0">
                                          <p:val>
                                            <p:strVal val="#ppt_y"/>
                                          </p:val>
                                        </p:tav>
                                        <p:tav tm="100000">
                                          <p:val>
                                            <p:strVal val="#ppt_y"/>
                                          </p:val>
                                        </p:tav>
                                      </p:tavLst>
                                    </p:anim>
                                    <p:animEffect transition="in" filter="fade">
                                      <p:cBhvr>
                                        <p:cTn id="33" dur="500"/>
                                        <p:tgtEl>
                                          <p:spTgt spid="11">
                                            <p:graphicEl>
                                              <a:dgm id="{AE6D30A9-B3B9-4679-89C0-EEDB7BE181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Sub>
          <a:bldDgm bld="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14290"/>
            <a:ext cx="8572560" cy="1143008"/>
          </a:xfrm>
        </p:spPr>
        <p:txBody>
          <a:bodyPr>
            <a:normAutofit fontScale="90000"/>
          </a:bodyPr>
          <a:lstStyle/>
          <a:p>
            <a:pPr lvl="0"/>
            <a:r>
              <a:rPr lang="en-US" b="1" dirty="0" smtClean="0">
                <a:solidFill>
                  <a:schemeClr val="bg1"/>
                </a:solidFill>
                <a:effectLst>
                  <a:outerShdw blurRad="38100" dist="38100" dir="2700000" algn="tl">
                    <a:srgbClr val="C0C0C0"/>
                  </a:outerShdw>
                </a:effectLst>
                <a:cs typeface="Times New Roman" pitchFamily="18" charset="0"/>
                <a:sym typeface="Wingdings 2" pitchFamily="18" charset="2"/>
              </a:rPr>
              <a:t> </a:t>
            </a:r>
            <a:r>
              <a:rPr lang="en-US"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ar-SA" b="1" dirty="0" smtClean="0">
                <a:solidFill>
                  <a:schemeClr val="tx2">
                    <a:lumMod val="75000"/>
                  </a:schemeClr>
                </a:solidFill>
                <a:effectLst>
                  <a:outerShdw blurRad="38100" dist="38100" dir="2700000" algn="tl">
                    <a:srgbClr val="000000">
                      <a:alpha val="43137"/>
                    </a:srgbClr>
                  </a:outerShdw>
                </a:effectLst>
              </a:rPr>
              <a:t>أسس النظرية وعناصرها الأساسية </a:t>
            </a:r>
            <a:r>
              <a:rPr lang="en-US" b="1" dirty="0" smtClean="0">
                <a:solidFill>
                  <a:schemeClr val="tx2">
                    <a:lumMod val="75000"/>
                  </a:schemeClr>
                </a:solidFill>
                <a:effectLst>
                  <a:outerShdw blurRad="38100" dist="38100" dir="2700000" algn="tl">
                    <a:srgbClr val="C0C0C0"/>
                  </a:outerShdw>
                </a:effectLst>
                <a:cs typeface="Times New Roman" pitchFamily="18" charset="0"/>
                <a:sym typeface="Wingdings 2" pitchFamily="18" charset="2"/>
              </a:rPr>
              <a:t> </a:t>
            </a:r>
            <a:r>
              <a:rPr lang="en-US" sz="6000" b="1" dirty="0" smtClean="0">
                <a:solidFill>
                  <a:schemeClr val="bg1"/>
                </a:solidFill>
                <a:effectLst>
                  <a:outerShdw blurRad="38100" dist="38100" dir="2700000" algn="tl">
                    <a:srgbClr val="000000">
                      <a:alpha val="43137"/>
                    </a:srgbClr>
                  </a:outerShdw>
                </a:effectLst>
                <a:cs typeface="Times New Roman" pitchFamily="18" charset="0"/>
                <a:sym typeface="Wingdings 2" pitchFamily="18" charset="2"/>
              </a:rPr>
              <a:t/>
            </a:r>
            <a:br>
              <a:rPr lang="en-US" sz="6000" b="1" dirty="0" smtClean="0">
                <a:solidFill>
                  <a:schemeClr val="bg1"/>
                </a:solidFill>
                <a:effectLst>
                  <a:outerShdw blurRad="38100" dist="38100" dir="2700000" algn="tl">
                    <a:srgbClr val="000000">
                      <a:alpha val="43137"/>
                    </a:srgbClr>
                  </a:outerShdw>
                </a:effectLst>
                <a:cs typeface="Times New Roman" pitchFamily="18" charset="0"/>
                <a:sym typeface="Wingdings 2" pitchFamily="18" charset="2"/>
              </a:rPr>
            </a:br>
            <a:endParaRPr lang="ar-SA" sz="4800" dirty="0">
              <a:solidFill>
                <a:schemeClr val="bg1"/>
              </a:solidFill>
              <a:effectLst>
                <a:outerShdw blurRad="38100" dist="38100" dir="2700000" algn="tl">
                  <a:srgbClr val="000000">
                    <a:alpha val="43137"/>
                  </a:srgbClr>
                </a:outerShdw>
              </a:effectLst>
            </a:endParaRPr>
          </a:p>
        </p:txBody>
      </p:sp>
      <p:graphicFrame>
        <p:nvGraphicFramePr>
          <p:cNvPr id="11" name="عنصر نائب للمحتوى 10"/>
          <p:cNvGraphicFramePr>
            <a:graphicFrameLocks noGrp="1"/>
          </p:cNvGraphicFramePr>
          <p:nvPr>
            <p:ph idx="1"/>
          </p:nvPr>
        </p:nvGraphicFramePr>
        <p:xfrm>
          <a:off x="214282" y="1142984"/>
          <a:ext cx="8929718"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97</a:t>
            </a:fld>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11">
                                            <p:graphicEl>
                                              <a:dgm id="{8CE6B862-94A8-4ABB-B4AF-DE3369A25831}"/>
                                            </p:graphicEl>
                                          </p:spTgt>
                                        </p:tgtEl>
                                        <p:attrNameLst>
                                          <p:attrName>style.visibility</p:attrName>
                                        </p:attrNameLst>
                                      </p:cBhvr>
                                      <p:to>
                                        <p:strVal val="visible"/>
                                      </p:to>
                                    </p:set>
                                    <p:anim calcmode="lin" valueType="num">
                                      <p:cBhvr>
                                        <p:cTn id="13" dur="500" fill="hold"/>
                                        <p:tgtEl>
                                          <p:spTgt spid="11">
                                            <p:graphicEl>
                                              <a:dgm id="{8CE6B862-94A8-4ABB-B4AF-DE3369A25831}"/>
                                            </p:graphicEl>
                                          </p:spTgt>
                                        </p:tgtEl>
                                        <p:attrNameLst>
                                          <p:attrName>ppt_w</p:attrName>
                                        </p:attrNameLst>
                                      </p:cBhvr>
                                      <p:tavLst>
                                        <p:tav tm="0">
                                          <p:val>
                                            <p:strVal val="#ppt_w*0.05"/>
                                          </p:val>
                                        </p:tav>
                                        <p:tav tm="100000">
                                          <p:val>
                                            <p:strVal val="#ppt_w"/>
                                          </p:val>
                                        </p:tav>
                                      </p:tavLst>
                                    </p:anim>
                                    <p:anim calcmode="lin" valueType="num">
                                      <p:cBhvr>
                                        <p:cTn id="14" dur="500" fill="hold"/>
                                        <p:tgtEl>
                                          <p:spTgt spid="11">
                                            <p:graphicEl>
                                              <a:dgm id="{8CE6B862-94A8-4ABB-B4AF-DE3369A25831}"/>
                                            </p:graphicEl>
                                          </p:spTgt>
                                        </p:tgtEl>
                                        <p:attrNameLst>
                                          <p:attrName>ppt_h</p:attrName>
                                        </p:attrNameLst>
                                      </p:cBhvr>
                                      <p:tavLst>
                                        <p:tav tm="0">
                                          <p:val>
                                            <p:strVal val="#ppt_h"/>
                                          </p:val>
                                        </p:tav>
                                        <p:tav tm="100000">
                                          <p:val>
                                            <p:strVal val="#ppt_h"/>
                                          </p:val>
                                        </p:tav>
                                      </p:tavLst>
                                    </p:anim>
                                    <p:anim calcmode="lin" valueType="num">
                                      <p:cBhvr>
                                        <p:cTn id="15" dur="500" fill="hold"/>
                                        <p:tgtEl>
                                          <p:spTgt spid="11">
                                            <p:graphicEl>
                                              <a:dgm id="{8CE6B862-94A8-4ABB-B4AF-DE3369A25831}"/>
                                            </p:graphicEl>
                                          </p:spTgt>
                                        </p:tgtEl>
                                        <p:attrNameLst>
                                          <p:attrName>ppt_x</p:attrName>
                                        </p:attrNameLst>
                                      </p:cBhvr>
                                      <p:tavLst>
                                        <p:tav tm="0">
                                          <p:val>
                                            <p:strVal val="#ppt_x-.2"/>
                                          </p:val>
                                        </p:tav>
                                        <p:tav tm="100000">
                                          <p:val>
                                            <p:strVal val="#ppt_x"/>
                                          </p:val>
                                        </p:tav>
                                      </p:tavLst>
                                    </p:anim>
                                    <p:anim calcmode="lin" valueType="num">
                                      <p:cBhvr>
                                        <p:cTn id="16" dur="500" fill="hold"/>
                                        <p:tgtEl>
                                          <p:spTgt spid="11">
                                            <p:graphicEl>
                                              <a:dgm id="{8CE6B862-94A8-4ABB-B4AF-DE3369A25831}"/>
                                            </p:graphicEl>
                                          </p:spTgt>
                                        </p:tgtEl>
                                        <p:attrNameLst>
                                          <p:attrName>ppt_y</p:attrName>
                                        </p:attrNameLst>
                                      </p:cBhvr>
                                      <p:tavLst>
                                        <p:tav tm="0">
                                          <p:val>
                                            <p:strVal val="#ppt_y"/>
                                          </p:val>
                                        </p:tav>
                                        <p:tav tm="100000">
                                          <p:val>
                                            <p:strVal val="#ppt_y"/>
                                          </p:val>
                                        </p:tav>
                                      </p:tavLst>
                                    </p:anim>
                                    <p:animEffect transition="in" filter="fade">
                                      <p:cBhvr>
                                        <p:cTn id="17" dur="500"/>
                                        <p:tgtEl>
                                          <p:spTgt spid="11">
                                            <p:graphicEl>
                                              <a:dgm id="{8CE6B862-94A8-4ABB-B4AF-DE3369A258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11">
                                            <p:graphicEl>
                                              <a:dgm id="{32DDA2F3-68E1-4AAB-BB43-52EBE540868E}"/>
                                            </p:graphicEl>
                                          </p:spTgt>
                                        </p:tgtEl>
                                        <p:attrNameLst>
                                          <p:attrName>style.visibility</p:attrName>
                                        </p:attrNameLst>
                                      </p:cBhvr>
                                      <p:to>
                                        <p:strVal val="visible"/>
                                      </p:to>
                                    </p:set>
                                    <p:anim calcmode="lin" valueType="num">
                                      <p:cBhvr>
                                        <p:cTn id="22" dur="500" fill="hold"/>
                                        <p:tgtEl>
                                          <p:spTgt spid="11">
                                            <p:graphicEl>
                                              <a:dgm id="{32DDA2F3-68E1-4AAB-BB43-52EBE540868E}"/>
                                            </p:graphicEl>
                                          </p:spTgt>
                                        </p:tgtEl>
                                        <p:attrNameLst>
                                          <p:attrName>ppt_w</p:attrName>
                                        </p:attrNameLst>
                                      </p:cBhvr>
                                      <p:tavLst>
                                        <p:tav tm="0">
                                          <p:val>
                                            <p:strVal val="#ppt_w*0.05"/>
                                          </p:val>
                                        </p:tav>
                                        <p:tav tm="100000">
                                          <p:val>
                                            <p:strVal val="#ppt_w"/>
                                          </p:val>
                                        </p:tav>
                                      </p:tavLst>
                                    </p:anim>
                                    <p:anim calcmode="lin" valueType="num">
                                      <p:cBhvr>
                                        <p:cTn id="23" dur="500" fill="hold"/>
                                        <p:tgtEl>
                                          <p:spTgt spid="11">
                                            <p:graphicEl>
                                              <a:dgm id="{32DDA2F3-68E1-4AAB-BB43-52EBE540868E}"/>
                                            </p:graphicEl>
                                          </p:spTgt>
                                        </p:tgtEl>
                                        <p:attrNameLst>
                                          <p:attrName>ppt_h</p:attrName>
                                        </p:attrNameLst>
                                      </p:cBhvr>
                                      <p:tavLst>
                                        <p:tav tm="0">
                                          <p:val>
                                            <p:strVal val="#ppt_h"/>
                                          </p:val>
                                        </p:tav>
                                        <p:tav tm="100000">
                                          <p:val>
                                            <p:strVal val="#ppt_h"/>
                                          </p:val>
                                        </p:tav>
                                      </p:tavLst>
                                    </p:anim>
                                    <p:anim calcmode="lin" valueType="num">
                                      <p:cBhvr>
                                        <p:cTn id="24" dur="500" fill="hold"/>
                                        <p:tgtEl>
                                          <p:spTgt spid="11">
                                            <p:graphicEl>
                                              <a:dgm id="{32DDA2F3-68E1-4AAB-BB43-52EBE540868E}"/>
                                            </p:graphicEl>
                                          </p:spTgt>
                                        </p:tgtEl>
                                        <p:attrNameLst>
                                          <p:attrName>ppt_x</p:attrName>
                                        </p:attrNameLst>
                                      </p:cBhvr>
                                      <p:tavLst>
                                        <p:tav tm="0">
                                          <p:val>
                                            <p:strVal val="#ppt_x-.2"/>
                                          </p:val>
                                        </p:tav>
                                        <p:tav tm="100000">
                                          <p:val>
                                            <p:strVal val="#ppt_x"/>
                                          </p:val>
                                        </p:tav>
                                      </p:tavLst>
                                    </p:anim>
                                    <p:anim calcmode="lin" valueType="num">
                                      <p:cBhvr>
                                        <p:cTn id="25" dur="500" fill="hold"/>
                                        <p:tgtEl>
                                          <p:spTgt spid="11">
                                            <p:graphicEl>
                                              <a:dgm id="{32DDA2F3-68E1-4AAB-BB43-52EBE540868E}"/>
                                            </p:graphicEl>
                                          </p:spTgt>
                                        </p:tgtEl>
                                        <p:attrNameLst>
                                          <p:attrName>ppt_y</p:attrName>
                                        </p:attrNameLst>
                                      </p:cBhvr>
                                      <p:tavLst>
                                        <p:tav tm="0">
                                          <p:val>
                                            <p:strVal val="#ppt_y"/>
                                          </p:val>
                                        </p:tav>
                                        <p:tav tm="100000">
                                          <p:val>
                                            <p:strVal val="#ppt_y"/>
                                          </p:val>
                                        </p:tav>
                                      </p:tavLst>
                                    </p:anim>
                                    <p:animEffect transition="in" filter="fade">
                                      <p:cBhvr>
                                        <p:cTn id="26" dur="500"/>
                                        <p:tgtEl>
                                          <p:spTgt spid="11">
                                            <p:graphicEl>
                                              <a:dgm id="{32DDA2F3-68E1-4AAB-BB43-52EBE540868E}"/>
                                            </p:graphicEl>
                                          </p:spTgt>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1">
                                            <p:graphicEl>
                                              <a:dgm id="{AE6D30A9-B3B9-4679-89C0-EEDB7BE18131}"/>
                                            </p:graphicEl>
                                          </p:spTgt>
                                        </p:tgtEl>
                                        <p:attrNameLst>
                                          <p:attrName>style.visibility</p:attrName>
                                        </p:attrNameLst>
                                      </p:cBhvr>
                                      <p:to>
                                        <p:strVal val="visible"/>
                                      </p:to>
                                    </p:set>
                                    <p:anim calcmode="lin" valueType="num">
                                      <p:cBhvr>
                                        <p:cTn id="29" dur="500" fill="hold"/>
                                        <p:tgtEl>
                                          <p:spTgt spid="11">
                                            <p:graphicEl>
                                              <a:dgm id="{AE6D30A9-B3B9-4679-89C0-EEDB7BE18131}"/>
                                            </p:graphicEl>
                                          </p:spTgt>
                                        </p:tgtEl>
                                        <p:attrNameLst>
                                          <p:attrName>ppt_w</p:attrName>
                                        </p:attrNameLst>
                                      </p:cBhvr>
                                      <p:tavLst>
                                        <p:tav tm="0">
                                          <p:val>
                                            <p:strVal val="#ppt_w*0.05"/>
                                          </p:val>
                                        </p:tav>
                                        <p:tav tm="100000">
                                          <p:val>
                                            <p:strVal val="#ppt_w"/>
                                          </p:val>
                                        </p:tav>
                                      </p:tavLst>
                                    </p:anim>
                                    <p:anim calcmode="lin" valueType="num">
                                      <p:cBhvr>
                                        <p:cTn id="30" dur="500" fill="hold"/>
                                        <p:tgtEl>
                                          <p:spTgt spid="11">
                                            <p:graphicEl>
                                              <a:dgm id="{AE6D30A9-B3B9-4679-89C0-EEDB7BE18131}"/>
                                            </p:graphicEl>
                                          </p:spTgt>
                                        </p:tgtEl>
                                        <p:attrNameLst>
                                          <p:attrName>ppt_h</p:attrName>
                                        </p:attrNameLst>
                                      </p:cBhvr>
                                      <p:tavLst>
                                        <p:tav tm="0">
                                          <p:val>
                                            <p:strVal val="#ppt_h"/>
                                          </p:val>
                                        </p:tav>
                                        <p:tav tm="100000">
                                          <p:val>
                                            <p:strVal val="#ppt_h"/>
                                          </p:val>
                                        </p:tav>
                                      </p:tavLst>
                                    </p:anim>
                                    <p:anim calcmode="lin" valueType="num">
                                      <p:cBhvr>
                                        <p:cTn id="31" dur="500" fill="hold"/>
                                        <p:tgtEl>
                                          <p:spTgt spid="11">
                                            <p:graphicEl>
                                              <a:dgm id="{AE6D30A9-B3B9-4679-89C0-EEDB7BE18131}"/>
                                            </p:graphicEl>
                                          </p:spTgt>
                                        </p:tgtEl>
                                        <p:attrNameLst>
                                          <p:attrName>ppt_x</p:attrName>
                                        </p:attrNameLst>
                                      </p:cBhvr>
                                      <p:tavLst>
                                        <p:tav tm="0">
                                          <p:val>
                                            <p:strVal val="#ppt_x-.2"/>
                                          </p:val>
                                        </p:tav>
                                        <p:tav tm="100000">
                                          <p:val>
                                            <p:strVal val="#ppt_x"/>
                                          </p:val>
                                        </p:tav>
                                      </p:tavLst>
                                    </p:anim>
                                    <p:anim calcmode="lin" valueType="num">
                                      <p:cBhvr>
                                        <p:cTn id="32" dur="500" fill="hold"/>
                                        <p:tgtEl>
                                          <p:spTgt spid="11">
                                            <p:graphicEl>
                                              <a:dgm id="{AE6D30A9-B3B9-4679-89C0-EEDB7BE18131}"/>
                                            </p:graphicEl>
                                          </p:spTgt>
                                        </p:tgtEl>
                                        <p:attrNameLst>
                                          <p:attrName>ppt_y</p:attrName>
                                        </p:attrNameLst>
                                      </p:cBhvr>
                                      <p:tavLst>
                                        <p:tav tm="0">
                                          <p:val>
                                            <p:strVal val="#ppt_y"/>
                                          </p:val>
                                        </p:tav>
                                        <p:tav tm="100000">
                                          <p:val>
                                            <p:strVal val="#ppt_y"/>
                                          </p:val>
                                        </p:tav>
                                      </p:tavLst>
                                    </p:anim>
                                    <p:animEffect transition="in" filter="fade">
                                      <p:cBhvr>
                                        <p:cTn id="33" dur="500"/>
                                        <p:tgtEl>
                                          <p:spTgt spid="11">
                                            <p:graphicEl>
                                              <a:dgm id="{AE6D30A9-B3B9-4679-89C0-EEDB7BE1813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11">
                                            <p:graphicEl>
                                              <a:dgm id="{E253A982-EB0B-4839-9463-827DD087E801}"/>
                                            </p:graphicEl>
                                          </p:spTgt>
                                        </p:tgtEl>
                                        <p:attrNameLst>
                                          <p:attrName>style.visibility</p:attrName>
                                        </p:attrNameLst>
                                      </p:cBhvr>
                                      <p:to>
                                        <p:strVal val="visible"/>
                                      </p:to>
                                    </p:set>
                                    <p:anim calcmode="lin" valueType="num">
                                      <p:cBhvr>
                                        <p:cTn id="38" dur="500" fill="hold"/>
                                        <p:tgtEl>
                                          <p:spTgt spid="11">
                                            <p:graphicEl>
                                              <a:dgm id="{E253A982-EB0B-4839-9463-827DD087E801}"/>
                                            </p:graphicEl>
                                          </p:spTgt>
                                        </p:tgtEl>
                                        <p:attrNameLst>
                                          <p:attrName>ppt_w</p:attrName>
                                        </p:attrNameLst>
                                      </p:cBhvr>
                                      <p:tavLst>
                                        <p:tav tm="0">
                                          <p:val>
                                            <p:strVal val="#ppt_w*0.05"/>
                                          </p:val>
                                        </p:tav>
                                        <p:tav tm="100000">
                                          <p:val>
                                            <p:strVal val="#ppt_w"/>
                                          </p:val>
                                        </p:tav>
                                      </p:tavLst>
                                    </p:anim>
                                    <p:anim calcmode="lin" valueType="num">
                                      <p:cBhvr>
                                        <p:cTn id="39" dur="500" fill="hold"/>
                                        <p:tgtEl>
                                          <p:spTgt spid="11">
                                            <p:graphicEl>
                                              <a:dgm id="{E253A982-EB0B-4839-9463-827DD087E801}"/>
                                            </p:graphicEl>
                                          </p:spTgt>
                                        </p:tgtEl>
                                        <p:attrNameLst>
                                          <p:attrName>ppt_h</p:attrName>
                                        </p:attrNameLst>
                                      </p:cBhvr>
                                      <p:tavLst>
                                        <p:tav tm="0">
                                          <p:val>
                                            <p:strVal val="#ppt_h"/>
                                          </p:val>
                                        </p:tav>
                                        <p:tav tm="100000">
                                          <p:val>
                                            <p:strVal val="#ppt_h"/>
                                          </p:val>
                                        </p:tav>
                                      </p:tavLst>
                                    </p:anim>
                                    <p:anim calcmode="lin" valueType="num">
                                      <p:cBhvr>
                                        <p:cTn id="40" dur="500" fill="hold"/>
                                        <p:tgtEl>
                                          <p:spTgt spid="11">
                                            <p:graphicEl>
                                              <a:dgm id="{E253A982-EB0B-4839-9463-827DD087E801}"/>
                                            </p:graphicEl>
                                          </p:spTgt>
                                        </p:tgtEl>
                                        <p:attrNameLst>
                                          <p:attrName>ppt_x</p:attrName>
                                        </p:attrNameLst>
                                      </p:cBhvr>
                                      <p:tavLst>
                                        <p:tav tm="0">
                                          <p:val>
                                            <p:strVal val="#ppt_x-.2"/>
                                          </p:val>
                                        </p:tav>
                                        <p:tav tm="100000">
                                          <p:val>
                                            <p:strVal val="#ppt_x"/>
                                          </p:val>
                                        </p:tav>
                                      </p:tavLst>
                                    </p:anim>
                                    <p:anim calcmode="lin" valueType="num">
                                      <p:cBhvr>
                                        <p:cTn id="41" dur="500" fill="hold"/>
                                        <p:tgtEl>
                                          <p:spTgt spid="11">
                                            <p:graphicEl>
                                              <a:dgm id="{E253A982-EB0B-4839-9463-827DD087E801}"/>
                                            </p:graphicEl>
                                          </p:spTgt>
                                        </p:tgtEl>
                                        <p:attrNameLst>
                                          <p:attrName>ppt_y</p:attrName>
                                        </p:attrNameLst>
                                      </p:cBhvr>
                                      <p:tavLst>
                                        <p:tav tm="0">
                                          <p:val>
                                            <p:strVal val="#ppt_y"/>
                                          </p:val>
                                        </p:tav>
                                        <p:tav tm="100000">
                                          <p:val>
                                            <p:strVal val="#ppt_y"/>
                                          </p:val>
                                        </p:tav>
                                      </p:tavLst>
                                    </p:anim>
                                    <p:animEffect transition="in" filter="fade">
                                      <p:cBhvr>
                                        <p:cTn id="42" dur="500"/>
                                        <p:tgtEl>
                                          <p:spTgt spid="11">
                                            <p:graphicEl>
                                              <a:dgm id="{E253A982-EB0B-4839-9463-827DD087E801}"/>
                                            </p:graphicEl>
                                          </p:spTgt>
                                        </p:tgtEl>
                                      </p:cBhvr>
                                    </p:animEffect>
                                  </p:childTnLst>
                                </p:cTn>
                              </p:par>
                              <p:par>
                                <p:cTn id="43" presetID="54" presetClass="entr" presetSubtype="0" accel="100000" fill="hold" grpId="0" nodeType="withEffect">
                                  <p:stCondLst>
                                    <p:cond delay="0"/>
                                  </p:stCondLst>
                                  <p:childTnLst>
                                    <p:set>
                                      <p:cBhvr>
                                        <p:cTn id="44" dur="1" fill="hold">
                                          <p:stCondLst>
                                            <p:cond delay="0"/>
                                          </p:stCondLst>
                                        </p:cTn>
                                        <p:tgtEl>
                                          <p:spTgt spid="11">
                                            <p:graphicEl>
                                              <a:dgm id="{6C3EDA71-09AC-454C-AFB2-66317CEC9954}"/>
                                            </p:graphicEl>
                                          </p:spTgt>
                                        </p:tgtEl>
                                        <p:attrNameLst>
                                          <p:attrName>style.visibility</p:attrName>
                                        </p:attrNameLst>
                                      </p:cBhvr>
                                      <p:to>
                                        <p:strVal val="visible"/>
                                      </p:to>
                                    </p:set>
                                    <p:anim calcmode="lin" valueType="num">
                                      <p:cBhvr>
                                        <p:cTn id="45" dur="500" fill="hold"/>
                                        <p:tgtEl>
                                          <p:spTgt spid="11">
                                            <p:graphicEl>
                                              <a:dgm id="{6C3EDA71-09AC-454C-AFB2-66317CEC9954}"/>
                                            </p:graphicEl>
                                          </p:spTgt>
                                        </p:tgtEl>
                                        <p:attrNameLst>
                                          <p:attrName>ppt_w</p:attrName>
                                        </p:attrNameLst>
                                      </p:cBhvr>
                                      <p:tavLst>
                                        <p:tav tm="0">
                                          <p:val>
                                            <p:strVal val="#ppt_w*0.05"/>
                                          </p:val>
                                        </p:tav>
                                        <p:tav tm="100000">
                                          <p:val>
                                            <p:strVal val="#ppt_w"/>
                                          </p:val>
                                        </p:tav>
                                      </p:tavLst>
                                    </p:anim>
                                    <p:anim calcmode="lin" valueType="num">
                                      <p:cBhvr>
                                        <p:cTn id="46" dur="500" fill="hold"/>
                                        <p:tgtEl>
                                          <p:spTgt spid="11">
                                            <p:graphicEl>
                                              <a:dgm id="{6C3EDA71-09AC-454C-AFB2-66317CEC9954}"/>
                                            </p:graphicEl>
                                          </p:spTgt>
                                        </p:tgtEl>
                                        <p:attrNameLst>
                                          <p:attrName>ppt_h</p:attrName>
                                        </p:attrNameLst>
                                      </p:cBhvr>
                                      <p:tavLst>
                                        <p:tav tm="0">
                                          <p:val>
                                            <p:strVal val="#ppt_h"/>
                                          </p:val>
                                        </p:tav>
                                        <p:tav tm="100000">
                                          <p:val>
                                            <p:strVal val="#ppt_h"/>
                                          </p:val>
                                        </p:tav>
                                      </p:tavLst>
                                    </p:anim>
                                    <p:anim calcmode="lin" valueType="num">
                                      <p:cBhvr>
                                        <p:cTn id="47" dur="500" fill="hold"/>
                                        <p:tgtEl>
                                          <p:spTgt spid="11">
                                            <p:graphicEl>
                                              <a:dgm id="{6C3EDA71-09AC-454C-AFB2-66317CEC9954}"/>
                                            </p:graphicEl>
                                          </p:spTgt>
                                        </p:tgtEl>
                                        <p:attrNameLst>
                                          <p:attrName>ppt_x</p:attrName>
                                        </p:attrNameLst>
                                      </p:cBhvr>
                                      <p:tavLst>
                                        <p:tav tm="0">
                                          <p:val>
                                            <p:strVal val="#ppt_x-.2"/>
                                          </p:val>
                                        </p:tav>
                                        <p:tav tm="100000">
                                          <p:val>
                                            <p:strVal val="#ppt_x"/>
                                          </p:val>
                                        </p:tav>
                                      </p:tavLst>
                                    </p:anim>
                                    <p:anim calcmode="lin" valueType="num">
                                      <p:cBhvr>
                                        <p:cTn id="48" dur="500" fill="hold"/>
                                        <p:tgtEl>
                                          <p:spTgt spid="11">
                                            <p:graphicEl>
                                              <a:dgm id="{6C3EDA71-09AC-454C-AFB2-66317CEC9954}"/>
                                            </p:graphicEl>
                                          </p:spTgt>
                                        </p:tgtEl>
                                        <p:attrNameLst>
                                          <p:attrName>ppt_y</p:attrName>
                                        </p:attrNameLst>
                                      </p:cBhvr>
                                      <p:tavLst>
                                        <p:tav tm="0">
                                          <p:val>
                                            <p:strVal val="#ppt_y"/>
                                          </p:val>
                                        </p:tav>
                                        <p:tav tm="100000">
                                          <p:val>
                                            <p:strVal val="#ppt_y"/>
                                          </p:val>
                                        </p:tav>
                                      </p:tavLst>
                                    </p:anim>
                                    <p:animEffect transition="in" filter="fade">
                                      <p:cBhvr>
                                        <p:cTn id="49" dur="500"/>
                                        <p:tgtEl>
                                          <p:spTgt spid="11">
                                            <p:graphicEl>
                                              <a:dgm id="{6C3EDA71-09AC-454C-AFB2-66317CEC9954}"/>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4" presetClass="entr" presetSubtype="0" accel="100000" fill="hold" grpId="0" nodeType="clickEffect">
                                  <p:stCondLst>
                                    <p:cond delay="0"/>
                                  </p:stCondLst>
                                  <p:childTnLst>
                                    <p:set>
                                      <p:cBhvr>
                                        <p:cTn id="53" dur="1" fill="hold">
                                          <p:stCondLst>
                                            <p:cond delay="0"/>
                                          </p:stCondLst>
                                        </p:cTn>
                                        <p:tgtEl>
                                          <p:spTgt spid="11">
                                            <p:graphicEl>
                                              <a:dgm id="{A13ACBBE-7D82-4B31-9B97-26CDCCB63C27}"/>
                                            </p:graphicEl>
                                          </p:spTgt>
                                        </p:tgtEl>
                                        <p:attrNameLst>
                                          <p:attrName>style.visibility</p:attrName>
                                        </p:attrNameLst>
                                      </p:cBhvr>
                                      <p:to>
                                        <p:strVal val="visible"/>
                                      </p:to>
                                    </p:set>
                                    <p:anim calcmode="lin" valueType="num">
                                      <p:cBhvr>
                                        <p:cTn id="54" dur="500" fill="hold"/>
                                        <p:tgtEl>
                                          <p:spTgt spid="11">
                                            <p:graphicEl>
                                              <a:dgm id="{A13ACBBE-7D82-4B31-9B97-26CDCCB63C27}"/>
                                            </p:graphicEl>
                                          </p:spTgt>
                                        </p:tgtEl>
                                        <p:attrNameLst>
                                          <p:attrName>ppt_w</p:attrName>
                                        </p:attrNameLst>
                                      </p:cBhvr>
                                      <p:tavLst>
                                        <p:tav tm="0">
                                          <p:val>
                                            <p:strVal val="#ppt_w*0.05"/>
                                          </p:val>
                                        </p:tav>
                                        <p:tav tm="100000">
                                          <p:val>
                                            <p:strVal val="#ppt_w"/>
                                          </p:val>
                                        </p:tav>
                                      </p:tavLst>
                                    </p:anim>
                                    <p:anim calcmode="lin" valueType="num">
                                      <p:cBhvr>
                                        <p:cTn id="55" dur="500" fill="hold"/>
                                        <p:tgtEl>
                                          <p:spTgt spid="11">
                                            <p:graphicEl>
                                              <a:dgm id="{A13ACBBE-7D82-4B31-9B97-26CDCCB63C27}"/>
                                            </p:graphicEl>
                                          </p:spTgt>
                                        </p:tgtEl>
                                        <p:attrNameLst>
                                          <p:attrName>ppt_h</p:attrName>
                                        </p:attrNameLst>
                                      </p:cBhvr>
                                      <p:tavLst>
                                        <p:tav tm="0">
                                          <p:val>
                                            <p:strVal val="#ppt_h"/>
                                          </p:val>
                                        </p:tav>
                                        <p:tav tm="100000">
                                          <p:val>
                                            <p:strVal val="#ppt_h"/>
                                          </p:val>
                                        </p:tav>
                                      </p:tavLst>
                                    </p:anim>
                                    <p:anim calcmode="lin" valueType="num">
                                      <p:cBhvr>
                                        <p:cTn id="56" dur="500" fill="hold"/>
                                        <p:tgtEl>
                                          <p:spTgt spid="11">
                                            <p:graphicEl>
                                              <a:dgm id="{A13ACBBE-7D82-4B31-9B97-26CDCCB63C27}"/>
                                            </p:graphicEl>
                                          </p:spTgt>
                                        </p:tgtEl>
                                        <p:attrNameLst>
                                          <p:attrName>ppt_x</p:attrName>
                                        </p:attrNameLst>
                                      </p:cBhvr>
                                      <p:tavLst>
                                        <p:tav tm="0">
                                          <p:val>
                                            <p:strVal val="#ppt_x-.2"/>
                                          </p:val>
                                        </p:tav>
                                        <p:tav tm="100000">
                                          <p:val>
                                            <p:strVal val="#ppt_x"/>
                                          </p:val>
                                        </p:tav>
                                      </p:tavLst>
                                    </p:anim>
                                    <p:anim calcmode="lin" valueType="num">
                                      <p:cBhvr>
                                        <p:cTn id="57" dur="500" fill="hold"/>
                                        <p:tgtEl>
                                          <p:spTgt spid="11">
                                            <p:graphicEl>
                                              <a:dgm id="{A13ACBBE-7D82-4B31-9B97-26CDCCB63C27}"/>
                                            </p:graphicEl>
                                          </p:spTgt>
                                        </p:tgtEl>
                                        <p:attrNameLst>
                                          <p:attrName>ppt_y</p:attrName>
                                        </p:attrNameLst>
                                      </p:cBhvr>
                                      <p:tavLst>
                                        <p:tav tm="0">
                                          <p:val>
                                            <p:strVal val="#ppt_y"/>
                                          </p:val>
                                        </p:tav>
                                        <p:tav tm="100000">
                                          <p:val>
                                            <p:strVal val="#ppt_y"/>
                                          </p:val>
                                        </p:tav>
                                      </p:tavLst>
                                    </p:anim>
                                    <p:animEffect transition="in" filter="fade">
                                      <p:cBhvr>
                                        <p:cTn id="58" dur="500"/>
                                        <p:tgtEl>
                                          <p:spTgt spid="11">
                                            <p:graphicEl>
                                              <a:dgm id="{A13ACBBE-7D82-4B31-9B97-26CDCCB63C27}"/>
                                            </p:graphicEl>
                                          </p:spTgt>
                                        </p:tgtEl>
                                      </p:cBhvr>
                                    </p:animEffect>
                                  </p:childTnLst>
                                </p:cTn>
                              </p:par>
                              <p:par>
                                <p:cTn id="59" presetID="54" presetClass="entr" presetSubtype="0" accel="100000" fill="hold" grpId="0" nodeType="withEffect">
                                  <p:stCondLst>
                                    <p:cond delay="0"/>
                                  </p:stCondLst>
                                  <p:childTnLst>
                                    <p:set>
                                      <p:cBhvr>
                                        <p:cTn id="60" dur="1" fill="hold">
                                          <p:stCondLst>
                                            <p:cond delay="0"/>
                                          </p:stCondLst>
                                        </p:cTn>
                                        <p:tgtEl>
                                          <p:spTgt spid="11">
                                            <p:graphicEl>
                                              <a:dgm id="{75406F3B-BDA9-4707-A1D8-B18664C6DB76}"/>
                                            </p:graphicEl>
                                          </p:spTgt>
                                        </p:tgtEl>
                                        <p:attrNameLst>
                                          <p:attrName>style.visibility</p:attrName>
                                        </p:attrNameLst>
                                      </p:cBhvr>
                                      <p:to>
                                        <p:strVal val="visible"/>
                                      </p:to>
                                    </p:set>
                                    <p:anim calcmode="lin" valueType="num">
                                      <p:cBhvr>
                                        <p:cTn id="61" dur="500" fill="hold"/>
                                        <p:tgtEl>
                                          <p:spTgt spid="11">
                                            <p:graphicEl>
                                              <a:dgm id="{75406F3B-BDA9-4707-A1D8-B18664C6DB76}"/>
                                            </p:graphicEl>
                                          </p:spTgt>
                                        </p:tgtEl>
                                        <p:attrNameLst>
                                          <p:attrName>ppt_w</p:attrName>
                                        </p:attrNameLst>
                                      </p:cBhvr>
                                      <p:tavLst>
                                        <p:tav tm="0">
                                          <p:val>
                                            <p:strVal val="#ppt_w*0.05"/>
                                          </p:val>
                                        </p:tav>
                                        <p:tav tm="100000">
                                          <p:val>
                                            <p:strVal val="#ppt_w"/>
                                          </p:val>
                                        </p:tav>
                                      </p:tavLst>
                                    </p:anim>
                                    <p:anim calcmode="lin" valueType="num">
                                      <p:cBhvr>
                                        <p:cTn id="62" dur="500" fill="hold"/>
                                        <p:tgtEl>
                                          <p:spTgt spid="11">
                                            <p:graphicEl>
                                              <a:dgm id="{75406F3B-BDA9-4707-A1D8-B18664C6DB76}"/>
                                            </p:graphicEl>
                                          </p:spTgt>
                                        </p:tgtEl>
                                        <p:attrNameLst>
                                          <p:attrName>ppt_h</p:attrName>
                                        </p:attrNameLst>
                                      </p:cBhvr>
                                      <p:tavLst>
                                        <p:tav tm="0">
                                          <p:val>
                                            <p:strVal val="#ppt_h"/>
                                          </p:val>
                                        </p:tav>
                                        <p:tav tm="100000">
                                          <p:val>
                                            <p:strVal val="#ppt_h"/>
                                          </p:val>
                                        </p:tav>
                                      </p:tavLst>
                                    </p:anim>
                                    <p:anim calcmode="lin" valueType="num">
                                      <p:cBhvr>
                                        <p:cTn id="63" dur="500" fill="hold"/>
                                        <p:tgtEl>
                                          <p:spTgt spid="11">
                                            <p:graphicEl>
                                              <a:dgm id="{75406F3B-BDA9-4707-A1D8-B18664C6DB76}"/>
                                            </p:graphicEl>
                                          </p:spTgt>
                                        </p:tgtEl>
                                        <p:attrNameLst>
                                          <p:attrName>ppt_x</p:attrName>
                                        </p:attrNameLst>
                                      </p:cBhvr>
                                      <p:tavLst>
                                        <p:tav tm="0">
                                          <p:val>
                                            <p:strVal val="#ppt_x-.2"/>
                                          </p:val>
                                        </p:tav>
                                        <p:tav tm="100000">
                                          <p:val>
                                            <p:strVal val="#ppt_x"/>
                                          </p:val>
                                        </p:tav>
                                      </p:tavLst>
                                    </p:anim>
                                    <p:anim calcmode="lin" valueType="num">
                                      <p:cBhvr>
                                        <p:cTn id="64" dur="500" fill="hold"/>
                                        <p:tgtEl>
                                          <p:spTgt spid="11">
                                            <p:graphicEl>
                                              <a:dgm id="{75406F3B-BDA9-4707-A1D8-B18664C6DB76}"/>
                                            </p:graphicEl>
                                          </p:spTgt>
                                        </p:tgtEl>
                                        <p:attrNameLst>
                                          <p:attrName>ppt_y</p:attrName>
                                        </p:attrNameLst>
                                      </p:cBhvr>
                                      <p:tavLst>
                                        <p:tav tm="0">
                                          <p:val>
                                            <p:strVal val="#ppt_y"/>
                                          </p:val>
                                        </p:tav>
                                        <p:tav tm="100000">
                                          <p:val>
                                            <p:strVal val="#ppt_y"/>
                                          </p:val>
                                        </p:tav>
                                      </p:tavLst>
                                    </p:anim>
                                    <p:animEffect transition="in" filter="fade">
                                      <p:cBhvr>
                                        <p:cTn id="65" dur="500"/>
                                        <p:tgtEl>
                                          <p:spTgt spid="11">
                                            <p:graphicEl>
                                              <a:dgm id="{75406F3B-BDA9-4707-A1D8-B18664C6DB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Sub>
          <a:bldDgm bld="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728" y="274638"/>
            <a:ext cx="6715172" cy="1143000"/>
          </a:xfrm>
        </p:spPr>
        <p:txBody>
          <a:bodyPr>
            <a:normAutofit fontScale="90000"/>
          </a:bodyPr>
          <a:lstStyle/>
          <a:p>
            <a:r>
              <a:rPr lang="ar-SA" b="1" dirty="0" smtClean="0">
                <a:solidFill>
                  <a:schemeClr val="tx2">
                    <a:lumMod val="75000"/>
                  </a:schemeClr>
                </a:solidFill>
                <a:effectLst>
                  <a:outerShdw blurRad="38100" dist="38100" dir="2700000" algn="tl">
                    <a:srgbClr val="000000">
                      <a:alpha val="43137"/>
                    </a:srgbClr>
                  </a:outerShdw>
                </a:effectLst>
              </a:rPr>
              <a:t>المتغيران اللذان يستخدمها الشخص لتحقيق العدالة</a:t>
            </a:r>
            <a:endParaRPr lang="ar-SA"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98</a:t>
            </a:fld>
            <a:endParaRPr lang="ar-SA"/>
          </a:p>
        </p:txBody>
      </p:sp>
      <p:graphicFrame>
        <p:nvGraphicFramePr>
          <p:cNvPr id="8" name="Group 28"/>
          <p:cNvGraphicFramePr>
            <a:graphicFrameLocks noGrp="1"/>
          </p:cNvGraphicFramePr>
          <p:nvPr/>
        </p:nvGraphicFramePr>
        <p:xfrm>
          <a:off x="214282" y="1571612"/>
          <a:ext cx="8715404" cy="5030752"/>
        </p:xfrm>
        <a:graphic>
          <a:graphicData uri="http://schemas.openxmlformats.org/drawingml/2006/table">
            <a:tbl>
              <a:tblPr rtl="1"/>
              <a:tblGrid>
                <a:gridCol w="1106886"/>
                <a:gridCol w="1485048"/>
                <a:gridCol w="1540891"/>
                <a:gridCol w="4582579"/>
              </a:tblGrid>
              <a:tr h="114300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الأجر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أكثر من مما يستحق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أقل  مما يستحق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السلوك المتوقع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57256">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بالقطعة</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   تخفيض الكمية / رفع الجودة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928694">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بالقطعة</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   زيادة الكمية / خفض الجودة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970040">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بالساعة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      رفع ( الجودة + الكمية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000132">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بالساعة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rPr>
                        <a:t> تخفيض ( الجودة + الكمية ) </a:t>
                      </a:r>
                      <a:endParaRPr kumimoji="0" lang="en-US" sz="28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10" name="سهم مخطط إلى اليمين 9"/>
          <p:cNvSpPr/>
          <p:nvPr/>
        </p:nvSpPr>
        <p:spPr>
          <a:xfrm rot="10800000">
            <a:off x="6643702" y="2857496"/>
            <a:ext cx="1000132" cy="500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مخطط إلى اليمين 10"/>
          <p:cNvSpPr/>
          <p:nvPr/>
        </p:nvSpPr>
        <p:spPr>
          <a:xfrm rot="10800000">
            <a:off x="5214942" y="3714752"/>
            <a:ext cx="1000132" cy="500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مخطط إلى اليمين 11"/>
          <p:cNvSpPr/>
          <p:nvPr/>
        </p:nvSpPr>
        <p:spPr>
          <a:xfrm rot="10800000">
            <a:off x="6643702" y="4857760"/>
            <a:ext cx="1000132" cy="500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مخطط إلى اليمين 12"/>
          <p:cNvSpPr/>
          <p:nvPr/>
        </p:nvSpPr>
        <p:spPr>
          <a:xfrm rot="10800000">
            <a:off x="5000628" y="5643578"/>
            <a:ext cx="1000132" cy="500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strVal val="#ppt_w*0.05"/>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anim calcmode="lin" valueType="num">
                                      <p:cBhvr>
                                        <p:cTn id="25" dur="500" fill="hold"/>
                                        <p:tgtEl>
                                          <p:spTgt spid="10"/>
                                        </p:tgtEl>
                                        <p:attrNameLst>
                                          <p:attrName>ppt_x</p:attrName>
                                        </p:attrNameLst>
                                      </p:cBhvr>
                                      <p:tavLst>
                                        <p:tav tm="0">
                                          <p:val>
                                            <p:strVal val="#ppt_x-.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Effect transition="in" filter="fade">
                                      <p:cBhvr>
                                        <p:cTn id="27" dur="500"/>
                                        <p:tgtEl>
                                          <p:spTgt spid="10"/>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05"/>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fade">
                                      <p:cBhvr>
                                        <p:cTn id="34" dur="500"/>
                                        <p:tgtEl>
                                          <p:spTgt spid="11"/>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strVal val="#ppt_w*0.05"/>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anim calcmode="lin" valueType="num">
                                      <p:cBhvr>
                                        <p:cTn id="39" dur="500" fill="hold"/>
                                        <p:tgtEl>
                                          <p:spTgt spid="12"/>
                                        </p:tgtEl>
                                        <p:attrNameLst>
                                          <p:attrName>ppt_x</p:attrName>
                                        </p:attrNameLst>
                                      </p:cBhvr>
                                      <p:tavLst>
                                        <p:tav tm="0">
                                          <p:val>
                                            <p:strVal val="#ppt_x-.2"/>
                                          </p:val>
                                        </p:tav>
                                        <p:tav tm="100000">
                                          <p:val>
                                            <p:strVal val="#ppt_x"/>
                                          </p:val>
                                        </p:tav>
                                      </p:tavLst>
                                    </p:anim>
                                    <p:anim calcmode="lin" valueType="num">
                                      <p:cBhvr>
                                        <p:cTn id="40" dur="500" fill="hold"/>
                                        <p:tgtEl>
                                          <p:spTgt spid="12"/>
                                        </p:tgtEl>
                                        <p:attrNameLst>
                                          <p:attrName>ppt_y</p:attrName>
                                        </p:attrNameLst>
                                      </p:cBhvr>
                                      <p:tavLst>
                                        <p:tav tm="0">
                                          <p:val>
                                            <p:strVal val="#ppt_y"/>
                                          </p:val>
                                        </p:tav>
                                        <p:tav tm="100000">
                                          <p:val>
                                            <p:strVal val="#ppt_y"/>
                                          </p:val>
                                        </p:tav>
                                      </p:tavLst>
                                    </p:anim>
                                    <p:animEffect transition="in" filter="fade">
                                      <p:cBhvr>
                                        <p:cTn id="41" dur="500"/>
                                        <p:tgtEl>
                                          <p:spTgt spid="12"/>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strVal val="#ppt_w*0.05"/>
                                          </p:val>
                                        </p:tav>
                                        <p:tav tm="100000">
                                          <p:val>
                                            <p:strVal val="#ppt_w"/>
                                          </p:val>
                                        </p:tav>
                                      </p:tavLst>
                                    </p:anim>
                                    <p:anim calcmode="lin" valueType="num">
                                      <p:cBhvr>
                                        <p:cTn id="45" dur="500" fill="hold"/>
                                        <p:tgtEl>
                                          <p:spTgt spid="13"/>
                                        </p:tgtEl>
                                        <p:attrNameLst>
                                          <p:attrName>ppt_h</p:attrName>
                                        </p:attrNameLst>
                                      </p:cBhvr>
                                      <p:tavLst>
                                        <p:tav tm="0">
                                          <p:val>
                                            <p:strVal val="#ppt_h"/>
                                          </p:val>
                                        </p:tav>
                                        <p:tav tm="100000">
                                          <p:val>
                                            <p:strVal val="#ppt_h"/>
                                          </p:val>
                                        </p:tav>
                                      </p:tavLst>
                                    </p:anim>
                                    <p:anim calcmode="lin" valueType="num">
                                      <p:cBhvr>
                                        <p:cTn id="46" dur="500" fill="hold"/>
                                        <p:tgtEl>
                                          <p:spTgt spid="13"/>
                                        </p:tgtEl>
                                        <p:attrNameLst>
                                          <p:attrName>ppt_x</p:attrName>
                                        </p:attrNameLst>
                                      </p:cBhvr>
                                      <p:tavLst>
                                        <p:tav tm="0">
                                          <p:val>
                                            <p:strVal val="#ppt_x-.2"/>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tx2">
                    <a:lumMod val="75000"/>
                  </a:schemeClr>
                </a:solidFill>
                <a:effectLst>
                  <a:outerShdw blurRad="38100" dist="38100" dir="2700000" algn="tl">
                    <a:srgbClr val="000000">
                      <a:alpha val="43137"/>
                    </a:srgbClr>
                  </a:outerShdw>
                </a:effectLst>
              </a:rPr>
              <a:t>مآخذ على النظرية</a:t>
            </a:r>
            <a:endParaRPr lang="ar-SA" sz="5400" b="1" dirty="0">
              <a:solidFill>
                <a:schemeClr val="tx2">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357298"/>
            <a:ext cx="8858312" cy="5143536"/>
          </a:xfrm>
        </p:spPr>
        <p:txBody>
          <a:bodyPr>
            <a:noAutofit/>
          </a:bodyPr>
          <a:lstStyle/>
          <a:p>
            <a:pPr>
              <a:buClr>
                <a:schemeClr val="accent6">
                  <a:lumMod val="75000"/>
                </a:schemeClr>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صعوبة تحديد بعض العوامل ( المسئولية ) هل هي </a:t>
            </a:r>
          </a:p>
          <a:p>
            <a:pPr>
              <a:buClr>
                <a:srgbClr val="A50021"/>
              </a:buClr>
              <a:buFont typeface="Wingdings" pitchFamily="2" charset="2"/>
              <a:buNone/>
            </a:pPr>
            <a:r>
              <a:rPr lang="ar-SA" sz="3600" b="1" dirty="0" smtClean="0">
                <a:solidFill>
                  <a:schemeClr val="tx2">
                    <a:lumMod val="75000"/>
                  </a:schemeClr>
                </a:solidFill>
                <a:effectLst>
                  <a:outerShdw blurRad="38100" dist="38100" dir="2700000" algn="tl">
                    <a:srgbClr val="000000">
                      <a:alpha val="43137"/>
                    </a:srgbClr>
                  </a:outerShdw>
                </a:effectLst>
              </a:rPr>
              <a:t>     ما يقدمه الفرد للمنظمة أو ما يحصل عليه منها .  </a:t>
            </a:r>
          </a:p>
          <a:p>
            <a:pPr>
              <a:buClr>
                <a:schemeClr val="accent3">
                  <a:lumMod val="75000"/>
                </a:schemeClr>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عدم وضوح كيفية اختيار الفرد لمجموعة المقارنة وكيفية تحديده لواجباتها ومسئولياتها لإجراء المقارنة . </a:t>
            </a:r>
          </a:p>
          <a:p>
            <a:pPr>
              <a:buClr>
                <a:schemeClr val="accent6">
                  <a:lumMod val="75000"/>
                </a:schemeClr>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صعوبة تعميم افتراضات النظرية ، نظراً لوجود الفروق الفردية . </a:t>
            </a:r>
          </a:p>
          <a:p>
            <a:pPr>
              <a:buClr>
                <a:schemeClr val="accent3">
                  <a:lumMod val="75000"/>
                </a:schemeClr>
              </a:buClr>
              <a:buFont typeface="Wingdings" pitchFamily="2" charset="2"/>
              <a:buChar char="v"/>
            </a:pPr>
            <a:r>
              <a:rPr lang="ar-SA" sz="3600" b="1" dirty="0" smtClean="0">
                <a:solidFill>
                  <a:schemeClr val="tx2">
                    <a:lumMod val="75000"/>
                  </a:schemeClr>
                </a:solidFill>
                <a:effectLst>
                  <a:outerShdw blurRad="38100" dist="38100" dir="2700000" algn="tl">
                    <a:srgbClr val="000000">
                      <a:alpha val="43137"/>
                    </a:srgbClr>
                  </a:outerShdw>
                </a:effectLst>
              </a:rPr>
              <a:t> الشعور بعدم العدالة عند المقارنة مع آخرين يدفع البعض لترك العمل والبعض الآخر لاختيار مجموعة أخري للمقارنة  . </a:t>
            </a:r>
            <a:endParaRPr lang="en-US" sz="3600" b="1" dirty="0">
              <a:solidFill>
                <a:schemeClr val="tx2">
                  <a:lumMod val="75000"/>
                </a:schemeClr>
              </a:solidFill>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smtClean="0"/>
              <a:t>أ .بدرية الجهني </a:t>
            </a:r>
            <a:endParaRPr lang="ar-SA"/>
          </a:p>
        </p:txBody>
      </p:sp>
      <p:sp>
        <p:nvSpPr>
          <p:cNvPr id="5" name="عنصر نائب لرقم الشريحة 4"/>
          <p:cNvSpPr>
            <a:spLocks noGrp="1"/>
          </p:cNvSpPr>
          <p:nvPr>
            <p:ph type="sldNum" sz="quarter" idx="12"/>
          </p:nvPr>
        </p:nvSpPr>
        <p:spPr/>
        <p:txBody>
          <a:bodyPr/>
          <a:lstStyle/>
          <a:p>
            <a:fld id="{7EFB690D-6508-45D2-91BC-FE9A96654AC5}" type="slidenum">
              <a:rPr lang="ar-SA" smtClean="0"/>
              <a:pPr/>
              <a:t>99</a:t>
            </a:fld>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5038</TotalTime>
  <Words>10764</Words>
  <Application>Microsoft Office PowerPoint</Application>
  <PresentationFormat>عرض على الشاشة (3:4)‏</PresentationFormat>
  <Paragraphs>2075</Paragraphs>
  <Slides>200</Slides>
  <Notes>190</Notes>
  <HiddenSlides>0</HiddenSlides>
  <MMClips>0</MMClips>
  <ScaleCrop>false</ScaleCrop>
  <HeadingPairs>
    <vt:vector size="4" baseType="variant">
      <vt:variant>
        <vt:lpstr>سمة</vt:lpstr>
      </vt:variant>
      <vt:variant>
        <vt:i4>1</vt:i4>
      </vt:variant>
      <vt:variant>
        <vt:lpstr>عناوين الشرائح</vt:lpstr>
      </vt:variant>
      <vt:variant>
        <vt:i4>200</vt:i4>
      </vt:variant>
    </vt:vector>
  </HeadingPairs>
  <TitlesOfParts>
    <vt:vector size="201" baseType="lpstr">
      <vt:lpstr>سمة Office</vt:lpstr>
      <vt:lpstr>السلوك التنظيمي  ( المفاهيم - النظريات - التطبيقات ) تأليف  د.  عبد الله الطجم       د. طلق السواط </vt:lpstr>
      <vt:lpstr>الشريحة 2</vt:lpstr>
      <vt:lpstr>     مفهوم السلوك التنظيمي</vt:lpstr>
      <vt:lpstr>تعريف السلوك التنظيمي </vt:lpstr>
      <vt:lpstr>العناصر الأساسية لتعريف السلوك التنظيمي</vt:lpstr>
      <vt:lpstr>صفات السلوك التنظيمي</vt:lpstr>
      <vt:lpstr>لماذا ندرس السلوك التنظيمي ؟</vt:lpstr>
      <vt:lpstr>الشريحة 8</vt:lpstr>
      <vt:lpstr>تطور السلوك التنظيمي</vt:lpstr>
      <vt:lpstr>من أهم سمات الجهاز البيروقراطي</vt:lpstr>
      <vt:lpstr>سلبيات المنهج البيروقراطي</vt:lpstr>
      <vt:lpstr> المناهج العلمية لمفاهيم السلوك  </vt:lpstr>
      <vt:lpstr> الإدارة العلمية   </vt:lpstr>
      <vt:lpstr>العلاقات الإنسانية </vt:lpstr>
      <vt:lpstr>التون مايو</vt:lpstr>
      <vt:lpstr>شستر برنارد</vt:lpstr>
      <vt:lpstr>دوجلاس مكريجر</vt:lpstr>
      <vt:lpstr>سلبيات المنهج الإنساني </vt:lpstr>
      <vt:lpstr> المنهج السلوكي ” ماسلو ”</vt:lpstr>
      <vt:lpstr>الشريحة 20</vt:lpstr>
      <vt:lpstr>هربرت سايمون</vt:lpstr>
      <vt:lpstr>فريدريك هيرزبيرج</vt:lpstr>
      <vt:lpstr>ديفيد ماكليلاند ” الحاجات ثلاث ”</vt:lpstr>
      <vt:lpstr>الشريحة 24</vt:lpstr>
      <vt:lpstr>الشريحة 25</vt:lpstr>
      <vt:lpstr>الشريحة 26</vt:lpstr>
      <vt:lpstr>الفصل الثالث </vt:lpstr>
      <vt:lpstr>أهمية دراسة السلوك التنظيمي</vt:lpstr>
      <vt:lpstr>الشريحة 29</vt:lpstr>
      <vt:lpstr>الفصل الرابع </vt:lpstr>
      <vt:lpstr>الشريحة 31</vt:lpstr>
      <vt:lpstr>الشريحة 32</vt:lpstr>
      <vt:lpstr>الباب الثاني  السلوك الفردي داخل المنظمة </vt:lpstr>
      <vt:lpstr>الشريحة 34</vt:lpstr>
      <vt:lpstr>الفصل الخامس  الشخصية </vt:lpstr>
      <vt:lpstr>تعريف الشخصية</vt:lpstr>
      <vt:lpstr>الشريحة 37</vt:lpstr>
      <vt:lpstr>الشريحة 38</vt:lpstr>
      <vt:lpstr>الشريحة 39</vt:lpstr>
      <vt:lpstr>فرويد</vt:lpstr>
      <vt:lpstr>الشريحة 41</vt:lpstr>
      <vt:lpstr>نظرية أريكسون</vt:lpstr>
      <vt:lpstr>:  </vt:lpstr>
      <vt:lpstr>نظرية أرجيرس : ( النضج )  </vt:lpstr>
      <vt:lpstr>نتائج نظريات الشخصية</vt:lpstr>
      <vt:lpstr>مفهوم الذات Self-Concept         الصورة التي يرى فيها الفرد نفسه</vt:lpstr>
      <vt:lpstr>مفهوم الذات Self-Concept</vt:lpstr>
      <vt:lpstr>الشريحة 48</vt:lpstr>
      <vt:lpstr> أنماط السلوك الواقي  </vt:lpstr>
      <vt:lpstr>الشريحة 50</vt:lpstr>
      <vt:lpstr>الشريحة 51</vt:lpstr>
      <vt:lpstr>الشريحة 52</vt:lpstr>
      <vt:lpstr>الفصل السادس  الاتجاهات والقيم </vt:lpstr>
      <vt:lpstr>الشريحة 54</vt:lpstr>
      <vt:lpstr>الشريحة 55</vt:lpstr>
      <vt:lpstr> تكوين الاتجاهات   </vt:lpstr>
      <vt:lpstr>الشريحة 57</vt:lpstr>
      <vt:lpstr> خصائص الاتجاهات </vt:lpstr>
      <vt:lpstr>الشريحة 59</vt:lpstr>
      <vt:lpstr>العناصر الأساسية للاتجاهات</vt:lpstr>
      <vt:lpstr> تغيير الاتجاهات </vt:lpstr>
      <vt:lpstr>الشريحة 62</vt:lpstr>
      <vt:lpstr>الشريحة 63</vt:lpstr>
      <vt:lpstr>      قياس الاتجاهات    ( رأى عام , عاملين , مستهلكين ) عن طريقه يمكن التعرف علي :</vt:lpstr>
      <vt:lpstr>الشريحة 65</vt:lpstr>
      <vt:lpstr> أساليب قياس اتجاهات الأفراد </vt:lpstr>
      <vt:lpstr>مقياس التوافق الاجتماعي</vt:lpstr>
      <vt:lpstr>مقياس ثرستون</vt:lpstr>
      <vt:lpstr> آلية تطبيق مقياس ثرستون                                   ( النمط القيادي)</vt:lpstr>
      <vt:lpstr> مقياس ليكرت  </vt:lpstr>
      <vt:lpstr>  القيم   </vt:lpstr>
      <vt:lpstr>القيم والاتجاهات</vt:lpstr>
      <vt:lpstr> أهمية القيم </vt:lpstr>
      <vt:lpstr>القيم تكون الإطار العام للسلوك وتحدد الأنماط السلوكية المقبولة والمرفوضة سواء على مستوى : </vt:lpstr>
      <vt:lpstr> القيم وسلوك الفرد </vt:lpstr>
      <vt:lpstr>الشريحة 76</vt:lpstr>
      <vt:lpstr> تكوين القيم </vt:lpstr>
      <vt:lpstr>الشريحة 78</vt:lpstr>
      <vt:lpstr> مصادر القيم </vt:lpstr>
      <vt:lpstr>      خصائص القيم    </vt:lpstr>
      <vt:lpstr>الشريحة 81</vt:lpstr>
      <vt:lpstr>مناهج دراسة الدوافع</vt:lpstr>
      <vt:lpstr>الدوافع والحوافز </vt:lpstr>
      <vt:lpstr>دوافع السلوك </vt:lpstr>
      <vt:lpstr>أنواع الحوافز</vt:lpstr>
      <vt:lpstr>التطور الفكري لمفهوم الدوافع</vt:lpstr>
      <vt:lpstr>الشريحة 87</vt:lpstr>
      <vt:lpstr>الشريحة 88</vt:lpstr>
      <vt:lpstr>نظريات الدوافع سلم الحاجات ” ماسلو ”</vt:lpstr>
      <vt:lpstr>بعض المآخذ على سلم ماسلو </vt:lpstr>
      <vt:lpstr>نظرية العاملين ” هرزبرج ” (الدافعة ، الوقائية )</vt:lpstr>
      <vt:lpstr>الاختلافات بين نظريتي ماسلو / هرزبرج </vt:lpstr>
      <vt:lpstr>الشريحة 93</vt:lpstr>
      <vt:lpstr>نظرية الانجاز ”ديفيد ماكليلاند ” ” الحاجات ثلاث ”</vt:lpstr>
      <vt:lpstr>الشريحة 95</vt:lpstr>
      <vt:lpstr>      نظرية المساواة ”آدمز ”   فروض النظرية  </vt:lpstr>
      <vt:lpstr>  أسس النظرية وعناصرها الأساسية   </vt:lpstr>
      <vt:lpstr>المتغيران اللذان يستخدمها الشخص لتحقيق العدالة</vt:lpstr>
      <vt:lpstr>مآخذ على النظرية</vt:lpstr>
      <vt:lpstr>الشريحة 100</vt:lpstr>
      <vt:lpstr> نظرية التوقع“ فكتور فروم ”</vt:lpstr>
      <vt:lpstr>الشريحة 102</vt:lpstr>
      <vt:lpstr>الشريحة 103</vt:lpstr>
      <vt:lpstr>المتغيرات الثلاث لنظرية التوقع </vt:lpstr>
      <vt:lpstr>الشريحة 105</vt:lpstr>
      <vt:lpstr>الشريحة 106</vt:lpstr>
      <vt:lpstr>الشريحة 107</vt:lpstr>
      <vt:lpstr>الشريحة 108</vt:lpstr>
      <vt:lpstr>الشريحة 109</vt:lpstr>
      <vt:lpstr>الشريحة 110</vt:lpstr>
      <vt:lpstr>أثر الإدراك على السلوك والاتجاهات</vt:lpstr>
      <vt:lpstr>أثر الإدراك على السلوك والاتجاهات</vt:lpstr>
      <vt:lpstr> أولاً: التعلم</vt:lpstr>
      <vt:lpstr>تعريف التعلم Learning</vt:lpstr>
      <vt:lpstr>الشريحة 115</vt:lpstr>
      <vt:lpstr>النماذج الرئيسية للتعلم</vt:lpstr>
      <vt:lpstr>الشريحة 117</vt:lpstr>
      <vt:lpstr>أهمية التعلم للسلوك التنظيمي</vt:lpstr>
      <vt:lpstr>الشريحة 119</vt:lpstr>
      <vt:lpstr>الشريحة 120</vt:lpstr>
      <vt:lpstr>ديناميكية المجموعات </vt:lpstr>
      <vt:lpstr>خصائص الجماعة</vt:lpstr>
      <vt:lpstr>الشريحة 123</vt:lpstr>
      <vt:lpstr>أسباب تكوين الجماعة</vt:lpstr>
      <vt:lpstr>الأطوار الرئيسية التي تمر بها الجماعة  ( إدقر شاين ) </vt:lpstr>
      <vt:lpstr>الشريحة 126</vt:lpstr>
      <vt:lpstr>أنواع الجماعات </vt:lpstr>
      <vt:lpstr> حدد فيدلر ثلاثة أنواع من الجماعات تنشأ ضمن المنظمات الإدارية والانتاجيه هي : </vt:lpstr>
      <vt:lpstr>الشريحة 129</vt:lpstr>
      <vt:lpstr>الشريحة 130</vt:lpstr>
      <vt:lpstr>أنماط السلوك الجماعي</vt:lpstr>
      <vt:lpstr>سمات الجماعات الصغيرة</vt:lpstr>
      <vt:lpstr>عيوب النمط الجماعي </vt:lpstr>
      <vt:lpstr>استثمار السلبيات لخدمة مصلحة المجموعة </vt:lpstr>
      <vt:lpstr>الشريحة 135</vt:lpstr>
      <vt:lpstr>تماسك الجماعة</vt:lpstr>
      <vt:lpstr>الشريحة 137</vt:lpstr>
      <vt:lpstr>الشريحة 138</vt:lpstr>
      <vt:lpstr>الشريحة 139</vt:lpstr>
      <vt:lpstr>الشريحة 140</vt:lpstr>
      <vt:lpstr>أثر الجماعات المتماسكة على الإنتاج</vt:lpstr>
      <vt:lpstr>فوائد التجمعات غير الرسمية</vt:lpstr>
      <vt:lpstr>الشريحة 143</vt:lpstr>
      <vt:lpstr>فوائد القرار الجماعي </vt:lpstr>
      <vt:lpstr>الشريحة 145</vt:lpstr>
      <vt:lpstr>الأساليب المتبعة للتخفيف من حده هذه المآخذ </vt:lpstr>
      <vt:lpstr>الفصل العاشر </vt:lpstr>
      <vt:lpstr>مفهوم القيادة </vt:lpstr>
      <vt:lpstr>النظرة الشمولية للقيادة</vt:lpstr>
      <vt:lpstr>القوة</vt:lpstr>
      <vt:lpstr>مصادر القوة</vt:lpstr>
      <vt:lpstr>الشريحة 152</vt:lpstr>
      <vt:lpstr>الشريحة 153</vt:lpstr>
      <vt:lpstr>الشريحة 154</vt:lpstr>
      <vt:lpstr>الشريحة 155</vt:lpstr>
      <vt:lpstr>الشريحة 156</vt:lpstr>
      <vt:lpstr>الشريحة 157</vt:lpstr>
      <vt:lpstr>الشريحة 158</vt:lpstr>
      <vt:lpstr>الشريحة 159</vt:lpstr>
      <vt:lpstr>ظروف الموقف تحدد نمط القيادة </vt:lpstr>
      <vt:lpstr>الشبكة الإدارية</vt:lpstr>
      <vt:lpstr>الشريحة 162</vt:lpstr>
      <vt:lpstr>النمط الإداري(1,9)</vt:lpstr>
      <vt:lpstr>النمط الإداري(9,1)</vt:lpstr>
      <vt:lpstr>النمط الإداري (1,1)</vt:lpstr>
      <vt:lpstr>النمط الإداري(5,5)</vt:lpstr>
      <vt:lpstr>النمط الإداري(9,9)</vt:lpstr>
      <vt:lpstr>الشريحة 168</vt:lpstr>
      <vt:lpstr>الشريحة 169</vt:lpstr>
      <vt:lpstr>نمـوذج فيدلر</vt:lpstr>
      <vt:lpstr>العلاقة بين الأسلوب القيادي المتبع ودرجة التحكم في الموقف </vt:lpstr>
      <vt:lpstr>المتغيرات الموقفية لفيدلر</vt:lpstr>
      <vt:lpstr>الملائمة بين أسلوب القيادة والتحكم الموقفي </vt:lpstr>
      <vt:lpstr>أهمية القيادة في منظمات اليوم </vt:lpstr>
      <vt:lpstr>الفصل الحادي عشر </vt:lpstr>
      <vt:lpstr>الشريحة 176</vt:lpstr>
      <vt:lpstr>أهداف التفاوض </vt:lpstr>
      <vt:lpstr>الشريحة 178</vt:lpstr>
      <vt:lpstr>تأثير الشخصية والثقة على عملية التفاوض</vt:lpstr>
      <vt:lpstr>شخصيات وأنماط المفاوضين</vt:lpstr>
      <vt:lpstr>الشريحة 181</vt:lpstr>
      <vt:lpstr>الشريحة 182</vt:lpstr>
      <vt:lpstr>طرق المقايضة </vt:lpstr>
      <vt:lpstr>الشريحة 184</vt:lpstr>
      <vt:lpstr>الاختلافات بين استراتيجيات التفاوض</vt:lpstr>
      <vt:lpstr>القوة والتفاوض </vt:lpstr>
      <vt:lpstr>أساليب التفاوض لكل من العرب والأمريكان والروس</vt:lpstr>
      <vt:lpstr>الفصل الثاني عشر </vt:lpstr>
      <vt:lpstr>الصراع التنظيمي</vt:lpstr>
      <vt:lpstr>خصائص الصراع</vt:lpstr>
      <vt:lpstr>التنافس والصراع التنظيمي </vt:lpstr>
      <vt:lpstr>أهمية دراسة الصراع التنظيمي </vt:lpstr>
      <vt:lpstr>الشريحة 193</vt:lpstr>
      <vt:lpstr>الشريحة 194</vt:lpstr>
      <vt:lpstr>مصادر الصراع وأسبابة</vt:lpstr>
      <vt:lpstr>تابع - مصادر الصراع</vt:lpstr>
      <vt:lpstr>مستويات الصراع التنظيمي</vt:lpstr>
      <vt:lpstr>تابع مستويات الصراع التنظيمي</vt:lpstr>
      <vt:lpstr>الشريحة 199</vt:lpstr>
      <vt:lpstr>الشريحة 200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abo fares</dc:creator>
  <cp:lastModifiedBy>00001694</cp:lastModifiedBy>
  <cp:revision>508</cp:revision>
  <dcterms:created xsi:type="dcterms:W3CDTF">2009-10-09T18:16:20Z</dcterms:created>
  <dcterms:modified xsi:type="dcterms:W3CDTF">2011-10-02T09:30:29Z</dcterms:modified>
</cp:coreProperties>
</file>