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4" r:id="rId1"/>
  </p:sldMasterIdLst>
  <p:sldIdLst>
    <p:sldId id="274" r:id="rId2"/>
    <p:sldId id="257" r:id="rId3"/>
    <p:sldId id="258" r:id="rId4"/>
    <p:sldId id="259" r:id="rId5"/>
    <p:sldId id="260" r:id="rId6"/>
    <p:sldId id="262" r:id="rId7"/>
    <p:sldId id="275" r:id="rId8"/>
    <p:sldId id="263" r:id="rId9"/>
    <p:sldId id="276" r:id="rId10"/>
    <p:sldId id="261" r:id="rId11"/>
  </p:sldIdLst>
  <p:sldSz cx="9144000" cy="6858000" type="screen4x3"/>
  <p:notesSz cx="6858000" cy="9144000"/>
  <p:defaultTextStyle>
    <a:defPPr>
      <a:defRPr lang="en-GB"/>
    </a:defPPr>
    <a:lvl1pPr algn="l" rtl="0" fontAlgn="base">
      <a:spcBef>
        <a:spcPct val="0"/>
      </a:spcBef>
      <a:spcAft>
        <a:spcPct val="0"/>
      </a:spcAft>
      <a:defRPr kern="1200">
        <a:solidFill>
          <a:schemeClr val="tx1"/>
        </a:solidFill>
        <a:latin typeface="Tahoma" pitchFamily="34" charset="0"/>
        <a:ea typeface="+mn-ea"/>
        <a:cs typeface="Arial" pitchFamily="34" charset="0"/>
      </a:defRPr>
    </a:lvl1pPr>
    <a:lvl2pPr marL="457200" algn="l" rtl="0" fontAlgn="base">
      <a:spcBef>
        <a:spcPct val="0"/>
      </a:spcBef>
      <a:spcAft>
        <a:spcPct val="0"/>
      </a:spcAft>
      <a:defRPr kern="1200">
        <a:solidFill>
          <a:schemeClr val="tx1"/>
        </a:solidFill>
        <a:latin typeface="Tahoma" pitchFamily="34" charset="0"/>
        <a:ea typeface="+mn-ea"/>
        <a:cs typeface="Arial" pitchFamily="34" charset="0"/>
      </a:defRPr>
    </a:lvl2pPr>
    <a:lvl3pPr marL="914400" algn="l" rtl="0" fontAlgn="base">
      <a:spcBef>
        <a:spcPct val="0"/>
      </a:spcBef>
      <a:spcAft>
        <a:spcPct val="0"/>
      </a:spcAft>
      <a:defRPr kern="1200">
        <a:solidFill>
          <a:schemeClr val="tx1"/>
        </a:solidFill>
        <a:latin typeface="Tahoma" pitchFamily="34" charset="0"/>
        <a:ea typeface="+mn-ea"/>
        <a:cs typeface="Arial" pitchFamily="34" charset="0"/>
      </a:defRPr>
    </a:lvl3pPr>
    <a:lvl4pPr marL="1371600" algn="l" rtl="0" fontAlgn="base">
      <a:spcBef>
        <a:spcPct val="0"/>
      </a:spcBef>
      <a:spcAft>
        <a:spcPct val="0"/>
      </a:spcAft>
      <a:defRPr kern="1200">
        <a:solidFill>
          <a:schemeClr val="tx1"/>
        </a:solidFill>
        <a:latin typeface="Tahoma" pitchFamily="34" charset="0"/>
        <a:ea typeface="+mn-ea"/>
        <a:cs typeface="Arial" pitchFamily="34" charset="0"/>
      </a:defRPr>
    </a:lvl4pPr>
    <a:lvl5pPr marL="1828800" algn="l" rtl="0" fontAlgn="base">
      <a:spcBef>
        <a:spcPct val="0"/>
      </a:spcBef>
      <a:spcAft>
        <a:spcPct val="0"/>
      </a:spcAft>
      <a:defRPr kern="1200">
        <a:solidFill>
          <a:schemeClr val="tx1"/>
        </a:solidFill>
        <a:latin typeface="Tahoma" pitchFamily="34" charset="0"/>
        <a:ea typeface="+mn-ea"/>
        <a:cs typeface="Arial" pitchFamily="34" charset="0"/>
      </a:defRPr>
    </a:lvl5pPr>
    <a:lvl6pPr marL="2286000" algn="r" defTabSz="914400" rtl="1" eaLnBrk="1" latinLnBrk="0" hangingPunct="1">
      <a:defRPr kern="1200">
        <a:solidFill>
          <a:schemeClr val="tx1"/>
        </a:solidFill>
        <a:latin typeface="Tahoma" pitchFamily="34" charset="0"/>
        <a:ea typeface="+mn-ea"/>
        <a:cs typeface="Arial" pitchFamily="34" charset="0"/>
      </a:defRPr>
    </a:lvl6pPr>
    <a:lvl7pPr marL="2743200" algn="r" defTabSz="914400" rtl="1" eaLnBrk="1" latinLnBrk="0" hangingPunct="1">
      <a:defRPr kern="1200">
        <a:solidFill>
          <a:schemeClr val="tx1"/>
        </a:solidFill>
        <a:latin typeface="Tahoma" pitchFamily="34" charset="0"/>
        <a:ea typeface="+mn-ea"/>
        <a:cs typeface="Arial" pitchFamily="34" charset="0"/>
      </a:defRPr>
    </a:lvl7pPr>
    <a:lvl8pPr marL="3200400" algn="r" defTabSz="914400" rtl="1" eaLnBrk="1" latinLnBrk="0" hangingPunct="1">
      <a:defRPr kern="1200">
        <a:solidFill>
          <a:schemeClr val="tx1"/>
        </a:solidFill>
        <a:latin typeface="Tahoma" pitchFamily="34" charset="0"/>
        <a:ea typeface="+mn-ea"/>
        <a:cs typeface="Arial" pitchFamily="34" charset="0"/>
      </a:defRPr>
    </a:lvl8pPr>
    <a:lvl9pPr marL="3657600" algn="r" defTabSz="914400" rtl="1" eaLnBrk="1" latinLnBrk="0" hangingPunct="1">
      <a:defRPr kern="1200">
        <a:solidFill>
          <a:schemeClr val="tx1"/>
        </a:solidFill>
        <a:latin typeface="Tahoma"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71" d="100"/>
          <a:sy n="71" d="100"/>
        </p:scale>
        <p:origin x="-1134"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PhAnim="0" type="title" preserve="1">
  <p:cSld name="Title Slide">
    <p:spTree>
      <p:nvGrpSpPr>
        <p:cNvPr id="1" name=""/>
        <p:cNvGrpSpPr/>
        <p:nvPr/>
      </p:nvGrpSpPr>
      <p:grpSpPr>
        <a:xfrm>
          <a:off x="0" y="0"/>
          <a:ext cx="0" cy="0"/>
          <a:chOff x="0" y="0"/>
          <a:chExt cx="0" cy="0"/>
        </a:xfrm>
      </p:grpSpPr>
      <p:sp>
        <p:nvSpPr>
          <p:cNvPr id="139266" name="Rectangle 2"/>
          <p:cNvSpPr>
            <a:spLocks noGrp="1" noChangeArrowheads="1"/>
          </p:cNvSpPr>
          <p:nvPr>
            <p:ph type="ctrTitle" sz="quarter"/>
          </p:nvPr>
        </p:nvSpPr>
        <p:spPr>
          <a:xfrm>
            <a:off x="685800" y="1997075"/>
            <a:ext cx="7772400" cy="1431925"/>
          </a:xfrm>
        </p:spPr>
        <p:txBody>
          <a:bodyPr anchor="b" anchorCtr="1"/>
          <a:lstStyle>
            <a:lvl1pPr algn="ctr">
              <a:defRPr/>
            </a:lvl1pPr>
          </a:lstStyle>
          <a:p>
            <a:r>
              <a:rPr lang="en-GB"/>
              <a:t>Click to edit Master title style</a:t>
            </a:r>
          </a:p>
        </p:txBody>
      </p:sp>
      <p:sp>
        <p:nvSpPr>
          <p:cNvPr id="139267" name="Rectangle 3"/>
          <p:cNvSpPr>
            <a:spLocks noGrp="1" noChangeArrowheads="1"/>
          </p:cNvSpPr>
          <p:nvPr>
            <p:ph type="subTitle" sz="quarter" idx="1"/>
          </p:nvPr>
        </p:nvSpPr>
        <p:spPr>
          <a:xfrm>
            <a:off x="1371600" y="3886200"/>
            <a:ext cx="6400800" cy="1752600"/>
          </a:xfrm>
        </p:spPr>
        <p:txBody>
          <a:bodyPr/>
          <a:lstStyle>
            <a:lvl1pPr marL="0" indent="0" algn="ctr">
              <a:buFontTx/>
              <a:buNone/>
              <a:defRPr/>
            </a:lvl1pPr>
          </a:lstStyle>
          <a:p>
            <a:r>
              <a:rPr lang="en-GB"/>
              <a:t>Click to edit Master subtitle style</a:t>
            </a:r>
          </a:p>
        </p:txBody>
      </p:sp>
      <p:sp>
        <p:nvSpPr>
          <p:cNvPr id="139268" name="Freeform 4"/>
          <p:cNvSpPr>
            <a:spLocks/>
          </p:cNvSpPr>
          <p:nvPr/>
        </p:nvSpPr>
        <p:spPr bwMode="auto">
          <a:xfrm>
            <a:off x="285750" y="2803525"/>
            <a:ext cx="1588" cy="3035300"/>
          </a:xfrm>
          <a:custGeom>
            <a:avLst/>
            <a:gdLst>
              <a:gd name="T0" fmla="*/ 0 h 1912"/>
              <a:gd name="T1" fmla="*/ 6 h 1912"/>
              <a:gd name="T2" fmla="*/ 6 h 1912"/>
              <a:gd name="T3" fmla="*/ 60 h 1912"/>
              <a:gd name="T4" fmla="*/ 1912 h 1912"/>
              <a:gd name="T5" fmla="*/ 1912 h 1912"/>
              <a:gd name="T6" fmla="*/ 0 h 1912"/>
              <a:gd name="T7" fmla="*/ 0 h 1912"/>
            </a:gdLst>
            <a:ahLst/>
            <a:cxnLst>
              <a:cxn ang="0">
                <a:pos x="0" y="T0"/>
              </a:cxn>
              <a:cxn ang="0">
                <a:pos x="0" y="T1"/>
              </a:cxn>
              <a:cxn ang="0">
                <a:pos x="0" y="T2"/>
              </a:cxn>
              <a:cxn ang="0">
                <a:pos x="0" y="T3"/>
              </a:cxn>
              <a:cxn ang="0">
                <a:pos x="0" y="T4"/>
              </a:cxn>
              <a:cxn ang="0">
                <a:pos x="0" y="T5"/>
              </a:cxn>
              <a:cxn ang="0">
                <a:pos x="0" y="T6"/>
              </a:cxn>
              <a:cxn ang="0">
                <a:pos x="0" y="T7"/>
              </a:cxn>
            </a:cxnLst>
            <a:rect l="0" t="0" r="r" b="b"/>
            <a:pathLst>
              <a:path h="1912">
                <a:moveTo>
                  <a:pt x="0" y="0"/>
                </a:moveTo>
                <a:lnTo>
                  <a:pt x="0" y="6"/>
                </a:lnTo>
                <a:lnTo>
                  <a:pt x="0" y="6"/>
                </a:lnTo>
                <a:lnTo>
                  <a:pt x="0" y="60"/>
                </a:lnTo>
                <a:lnTo>
                  <a:pt x="0" y="1912"/>
                </a:lnTo>
                <a:lnTo>
                  <a:pt x="0" y="1912"/>
                </a:lnTo>
                <a:lnTo>
                  <a:pt x="0" y="0"/>
                </a:lnTo>
                <a:lnTo>
                  <a:pt x="0" y="0"/>
                </a:lnTo>
                <a:close/>
              </a:path>
            </a:pathLst>
          </a:custGeom>
          <a:solidFill>
            <a:srgbClr val="6BBA27"/>
          </a:solidFill>
          <a:ln w="9525">
            <a:noFill/>
            <a:round/>
            <a:headEnd/>
            <a:tailEnd/>
          </a:ln>
        </p:spPr>
        <p:txBody>
          <a:bodyPr/>
          <a:lstStyle/>
          <a:p>
            <a:endParaRPr lang="ar-SA"/>
          </a:p>
        </p:txBody>
      </p:sp>
      <p:sp>
        <p:nvSpPr>
          <p:cNvPr id="139269" name="Rectangle 5"/>
          <p:cNvSpPr>
            <a:spLocks noGrp="1" noChangeArrowheads="1"/>
          </p:cNvSpPr>
          <p:nvPr>
            <p:ph type="ftr" sz="quarter" idx="3"/>
          </p:nvPr>
        </p:nvSpPr>
        <p:spPr/>
        <p:txBody>
          <a:bodyPr/>
          <a:lstStyle>
            <a:lvl1pPr>
              <a:defRPr/>
            </a:lvl1pPr>
          </a:lstStyle>
          <a:p>
            <a:endParaRPr lang="en-GB"/>
          </a:p>
        </p:txBody>
      </p:sp>
      <p:sp>
        <p:nvSpPr>
          <p:cNvPr id="139270" name="Rectangle 6"/>
          <p:cNvSpPr>
            <a:spLocks noGrp="1" noChangeArrowheads="1"/>
          </p:cNvSpPr>
          <p:nvPr>
            <p:ph type="sldNum" sz="quarter" idx="4"/>
          </p:nvPr>
        </p:nvSpPr>
        <p:spPr/>
        <p:txBody>
          <a:bodyPr/>
          <a:lstStyle>
            <a:lvl1pPr>
              <a:defRPr/>
            </a:lvl1pPr>
          </a:lstStyle>
          <a:p>
            <a:fld id="{E7EE23FD-8641-4DF3-B1BE-399F5A16AF28}" type="slidenum">
              <a:rPr lang="en-GB"/>
              <a:pPr/>
              <a:t>‹#›</a:t>
            </a:fld>
            <a:endParaRPr lang="en-GB"/>
          </a:p>
        </p:txBody>
      </p:sp>
      <p:sp>
        <p:nvSpPr>
          <p:cNvPr id="139271" name="Rectangle 7"/>
          <p:cNvSpPr>
            <a:spLocks noGrp="1" noChangeArrowheads="1"/>
          </p:cNvSpPr>
          <p:nvPr>
            <p:ph type="dt" sz="quarter" idx="2"/>
          </p:nvPr>
        </p:nvSpPr>
        <p:spPr/>
        <p:txBody>
          <a:bodyPr/>
          <a:lstStyle>
            <a:lvl1pPr>
              <a:defRPr/>
            </a:lvl1pPr>
          </a:lstStyle>
          <a:p>
            <a:endParaRPr lang="en-GB"/>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1" presetClass="entr" presetSubtype="0" fill="hold" grpId="0" nodeType="withEffect">
                                  <p:stCondLst>
                                    <p:cond delay="0"/>
                                  </p:stCondLst>
                                  <p:childTnLst>
                                    <p:set>
                                      <p:cBhvr>
                                        <p:cTn id="6" dur="1" fill="hold">
                                          <p:stCondLst>
                                            <p:cond delay="0"/>
                                          </p:stCondLst>
                                        </p:cTn>
                                        <p:tgtEl>
                                          <p:spTgt spid="139266"/>
                                        </p:tgtEl>
                                        <p:attrNameLst>
                                          <p:attrName>style.visibility</p:attrName>
                                        </p:attrNameLst>
                                      </p:cBhvr>
                                      <p:to>
                                        <p:strVal val="visible"/>
                                      </p:to>
                                    </p:set>
                                    <p:animEffect transition="in" filter="fade">
                                      <p:cBhvr>
                                        <p:cTn id="7" dur="768" decel="100000"/>
                                        <p:tgtEl>
                                          <p:spTgt spid="139266"/>
                                        </p:tgtEl>
                                      </p:cBhvr>
                                    </p:animEffect>
                                    <p:animScale>
                                      <p:cBhvr>
                                        <p:cTn id="8" dur="768" decel="100000"/>
                                        <p:tgtEl>
                                          <p:spTgt spid="139266"/>
                                        </p:tgtEl>
                                      </p:cBhvr>
                                      <p:from x="10000" y="10000"/>
                                      <p:to x="200000" y="450000"/>
                                    </p:animScale>
                                    <p:animScale>
                                      <p:cBhvr>
                                        <p:cTn id="9" dur="1230" accel="100000" fill="hold">
                                          <p:stCondLst>
                                            <p:cond delay="768"/>
                                          </p:stCondLst>
                                        </p:cTn>
                                        <p:tgtEl>
                                          <p:spTgt spid="139266"/>
                                        </p:tgtEl>
                                      </p:cBhvr>
                                      <p:from x="200000" y="450000"/>
                                      <p:to x="100000" y="100000"/>
                                    </p:animScale>
                                    <p:set>
                                      <p:cBhvr>
                                        <p:cTn id="10" dur="768" fill="hold"/>
                                        <p:tgtEl>
                                          <p:spTgt spid="139266"/>
                                        </p:tgtEl>
                                        <p:attrNameLst>
                                          <p:attrName>ppt_x</p:attrName>
                                        </p:attrNameLst>
                                      </p:cBhvr>
                                      <p:to>
                                        <p:strVal val="(0.5)"/>
                                      </p:to>
                                    </p:set>
                                    <p:anim from="(0.5)" to="(#ppt_x)" calcmode="lin" valueType="num">
                                      <p:cBhvr>
                                        <p:cTn id="11" dur="1230" accel="100000" fill="hold">
                                          <p:stCondLst>
                                            <p:cond delay="768"/>
                                          </p:stCondLst>
                                        </p:cTn>
                                        <p:tgtEl>
                                          <p:spTgt spid="139266"/>
                                        </p:tgtEl>
                                        <p:attrNameLst>
                                          <p:attrName>ppt_x</p:attrName>
                                        </p:attrNameLst>
                                      </p:cBhvr>
                                    </p:anim>
                                    <p:set>
                                      <p:cBhvr>
                                        <p:cTn id="12" dur="768" fill="hold"/>
                                        <p:tgtEl>
                                          <p:spTgt spid="139266"/>
                                        </p:tgtEl>
                                        <p:attrNameLst>
                                          <p:attrName>ppt_y</p:attrName>
                                        </p:attrNameLst>
                                      </p:cBhvr>
                                      <p:to>
                                        <p:strVal val="(#ppt_y+0.4)"/>
                                      </p:to>
                                    </p:set>
                                    <p:anim from="(#ppt_y+0.4)" to="(#ppt_y)" calcmode="lin" valueType="num">
                                      <p:cBhvr>
                                        <p:cTn id="13" dur="1230" accel="100000" fill="hold">
                                          <p:stCondLst>
                                            <p:cond delay="768"/>
                                          </p:stCondLst>
                                        </p:cTn>
                                        <p:tgtEl>
                                          <p:spTgt spid="139266"/>
                                        </p:tgtEl>
                                        <p:attrNameLst>
                                          <p:attrName>ppt_y</p:attrName>
                                        </p:attrNameLst>
                                      </p:cBhvr>
                                    </p:anim>
                                  </p:childTnLst>
                                </p:cTn>
                              </p:par>
                            </p:childTnLst>
                          </p:cTn>
                        </p:par>
                      </p:childTnLst>
                    </p:cTn>
                  </p:par>
                  <p:par>
                    <p:cTn id="14" fill="hold">
                      <p:stCondLst>
                        <p:cond delay="indefinite"/>
                      </p:stCondLst>
                      <p:childTnLst>
                        <p:par>
                          <p:cTn id="15" fill="hold">
                            <p:stCondLst>
                              <p:cond delay="0"/>
                            </p:stCondLst>
                            <p:childTnLst>
                              <p:par>
                                <p:cTn id="16" presetID="53" presetClass="entr" presetSubtype="0" fill="hold" grpId="0" nodeType="clickEffect">
                                  <p:stCondLst>
                                    <p:cond delay="0"/>
                                  </p:stCondLst>
                                  <p:childTnLst>
                                    <p:set>
                                      <p:cBhvr>
                                        <p:cTn id="17" dur="1" fill="hold">
                                          <p:stCondLst>
                                            <p:cond delay="0"/>
                                          </p:stCondLst>
                                        </p:cTn>
                                        <p:tgtEl>
                                          <p:spTgt spid="139267">
                                            <p:txEl>
                                              <p:pRg st="0" end="0"/>
                                            </p:txEl>
                                          </p:spTgt>
                                        </p:tgtEl>
                                        <p:attrNameLst>
                                          <p:attrName>style.visibility</p:attrName>
                                        </p:attrNameLst>
                                      </p:cBhvr>
                                      <p:to>
                                        <p:strVal val="visible"/>
                                      </p:to>
                                    </p:set>
                                    <p:anim calcmode="lin" valueType="num">
                                      <p:cBhvr>
                                        <p:cTn id="18" dur="500" fill="hold"/>
                                        <p:tgtEl>
                                          <p:spTgt spid="139267">
                                            <p:txEl>
                                              <p:pRg st="0" end="0"/>
                                            </p:txEl>
                                          </p:spTgt>
                                        </p:tgtEl>
                                        <p:attrNameLst>
                                          <p:attrName>ppt_w</p:attrName>
                                        </p:attrNameLst>
                                      </p:cBhvr>
                                      <p:tavLst>
                                        <p:tav tm="0">
                                          <p:val>
                                            <p:fltVal val="0"/>
                                          </p:val>
                                        </p:tav>
                                        <p:tav tm="100000">
                                          <p:val>
                                            <p:strVal val="#ppt_w"/>
                                          </p:val>
                                        </p:tav>
                                      </p:tavLst>
                                    </p:anim>
                                    <p:anim calcmode="lin" valueType="num">
                                      <p:cBhvr>
                                        <p:cTn id="19" dur="500" fill="hold"/>
                                        <p:tgtEl>
                                          <p:spTgt spid="139267">
                                            <p:txEl>
                                              <p:pRg st="0" end="0"/>
                                            </p:txEl>
                                          </p:spTgt>
                                        </p:tgtEl>
                                        <p:attrNameLst>
                                          <p:attrName>ppt_h</p:attrName>
                                        </p:attrNameLst>
                                      </p:cBhvr>
                                      <p:tavLst>
                                        <p:tav tm="0">
                                          <p:val>
                                            <p:fltVal val="0"/>
                                          </p:val>
                                        </p:tav>
                                        <p:tav tm="100000">
                                          <p:val>
                                            <p:strVal val="#ppt_h"/>
                                          </p:val>
                                        </p:tav>
                                      </p:tavLst>
                                    </p:anim>
                                    <p:animEffect transition="in" filter="fade">
                                      <p:cBhvr>
                                        <p:cTn id="20" dur="500"/>
                                        <p:tgtEl>
                                          <p:spTgt spid="13926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9266" grpId="0"/>
      <p:bldP spid="139267" grpId="0" build="p">
        <p:tmplLst>
          <p:tmpl lvl="1">
            <p:tnLst>
              <p:par>
                <p:cTn presetID="53" presetClass="entr" presetSubtype="0" fill="hold" nodeType="clickEffect">
                  <p:stCondLst>
                    <p:cond delay="0"/>
                  </p:stCondLst>
                  <p:childTnLst>
                    <p:set>
                      <p:cBhvr>
                        <p:cTn dur="1" fill="hold">
                          <p:stCondLst>
                            <p:cond delay="0"/>
                          </p:stCondLst>
                        </p:cTn>
                        <p:tgtEl>
                          <p:spTgt spid="139267"/>
                        </p:tgtEl>
                        <p:attrNameLst>
                          <p:attrName>style.visibility</p:attrName>
                        </p:attrNameLst>
                      </p:cBhvr>
                      <p:to>
                        <p:strVal val="visible"/>
                      </p:to>
                    </p:set>
                    <p:anim calcmode="lin" valueType="num">
                      <p:cBhvr>
                        <p:cTn dur="500" fill="hold"/>
                        <p:tgtEl>
                          <p:spTgt spid="139267"/>
                        </p:tgtEl>
                        <p:attrNameLst>
                          <p:attrName>ppt_w</p:attrName>
                        </p:attrNameLst>
                      </p:cBhvr>
                      <p:tavLst>
                        <p:tav tm="0">
                          <p:val>
                            <p:fltVal val="0"/>
                          </p:val>
                        </p:tav>
                        <p:tav tm="100000">
                          <p:val>
                            <p:strVal val="#ppt_w"/>
                          </p:val>
                        </p:tav>
                      </p:tavLst>
                    </p:anim>
                    <p:anim calcmode="lin" valueType="num">
                      <p:cBhvr>
                        <p:cTn dur="500" fill="hold"/>
                        <p:tgtEl>
                          <p:spTgt spid="139267"/>
                        </p:tgtEl>
                        <p:attrNameLst>
                          <p:attrName>ppt_h</p:attrName>
                        </p:attrNameLst>
                      </p:cBhvr>
                      <p:tavLst>
                        <p:tav tm="0">
                          <p:val>
                            <p:fltVal val="0"/>
                          </p:val>
                        </p:tav>
                        <p:tav tm="100000">
                          <p:val>
                            <p:strVal val="#ppt_h"/>
                          </p:val>
                        </p:tav>
                      </p:tavLst>
                    </p:anim>
                    <p:animEffect transition="in" filter="fade">
                      <p:cBhvr>
                        <p:cTn dur="500"/>
                        <p:tgtEl>
                          <p:spTgt spid="139267"/>
                        </p:tgtEl>
                      </p:cBhvr>
                    </p:animEffect>
                  </p:childTnLst>
                </p:cTn>
              </p:par>
            </p:tnLst>
          </p:tmpl>
        </p:tmplLst>
      </p:bldP>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Date Placeholder 3"/>
          <p:cNvSpPr>
            <a:spLocks noGrp="1"/>
          </p:cNvSpPr>
          <p:nvPr>
            <p:ph type="dt" sz="half" idx="10"/>
          </p:nvPr>
        </p:nvSpPr>
        <p:spPr/>
        <p:txBody>
          <a:bodyPr/>
          <a:lstStyle>
            <a:lvl1pPr>
              <a:defRPr/>
            </a:lvl1pPr>
          </a:lstStyle>
          <a:p>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998682BE-F12B-455C-9876-42D89D0418EA}" type="slidenum">
              <a:rPr lang="en-GB"/>
              <a:pPr/>
              <a:t>‹#›</a:t>
            </a:fld>
            <a:endParaRPr lang="en-GB"/>
          </a:p>
        </p:txBody>
      </p:sp>
    </p:spTree>
  </p:cSld>
  <p:clrMapOvr>
    <a:masterClrMapping/>
  </p:clrMapOvr>
  <p:transition>
    <p:wedg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92100"/>
            <a:ext cx="2057400" cy="5727700"/>
          </a:xfrm>
        </p:spPr>
        <p:txBody>
          <a:bodyPr vert="eaVert"/>
          <a:lstStyle/>
          <a:p>
            <a:r>
              <a:rPr lang="en-US" smtClean="0"/>
              <a:t>Click to edit Master title style</a:t>
            </a:r>
            <a:endParaRPr lang="ar-SA"/>
          </a:p>
        </p:txBody>
      </p:sp>
      <p:sp>
        <p:nvSpPr>
          <p:cNvPr id="3" name="Vertical Text Placeholder 2"/>
          <p:cNvSpPr>
            <a:spLocks noGrp="1"/>
          </p:cNvSpPr>
          <p:nvPr>
            <p:ph type="body" orient="vert" idx="1"/>
          </p:nvPr>
        </p:nvSpPr>
        <p:spPr>
          <a:xfrm>
            <a:off x="457200" y="292100"/>
            <a:ext cx="6019800" cy="57277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Date Placeholder 3"/>
          <p:cNvSpPr>
            <a:spLocks noGrp="1"/>
          </p:cNvSpPr>
          <p:nvPr>
            <p:ph type="dt" sz="half" idx="10"/>
          </p:nvPr>
        </p:nvSpPr>
        <p:spPr/>
        <p:txBody>
          <a:bodyPr/>
          <a:lstStyle>
            <a:lvl1pPr>
              <a:defRPr/>
            </a:lvl1pPr>
          </a:lstStyle>
          <a:p>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48A4F7C6-CB5A-46D1-B835-A5F278BC8627}" type="slidenum">
              <a:rPr lang="en-GB"/>
              <a:pPr/>
              <a:t>‹#›</a:t>
            </a:fld>
            <a:endParaRPr lang="en-GB"/>
          </a:p>
        </p:txBody>
      </p:sp>
    </p:spTree>
  </p:cSld>
  <p:clrMapOvr>
    <a:masterClrMapping/>
  </p:clrMapOvr>
  <p:transition>
    <p:wedg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Date Placeholder 3"/>
          <p:cNvSpPr>
            <a:spLocks noGrp="1"/>
          </p:cNvSpPr>
          <p:nvPr>
            <p:ph type="dt" sz="half" idx="10"/>
          </p:nvPr>
        </p:nvSpPr>
        <p:spPr/>
        <p:txBody>
          <a:bodyPr/>
          <a:lstStyle>
            <a:lvl1pPr>
              <a:defRPr/>
            </a:lvl1pPr>
          </a:lstStyle>
          <a:p>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A05E82C6-B351-4C9A-8FE4-2F74156FE62A}" type="slidenum">
              <a:rPr lang="en-GB"/>
              <a:pPr/>
              <a:t>‹#›</a:t>
            </a:fld>
            <a:endParaRPr lang="en-GB"/>
          </a:p>
        </p:txBody>
      </p:sp>
    </p:spTree>
  </p:cSld>
  <p:clrMapOvr>
    <a:masterClrMapping/>
  </p:clrMapOvr>
  <p:transition>
    <p:wedg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S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F6E8741E-A575-497B-ABDC-BD08D64305BD}" type="slidenum">
              <a:rPr lang="en-GB"/>
              <a:pPr/>
              <a:t>‹#›</a:t>
            </a:fld>
            <a:endParaRPr lang="en-GB"/>
          </a:p>
        </p:txBody>
      </p:sp>
    </p:spTree>
  </p:cSld>
  <p:clrMapOvr>
    <a:masterClrMapping/>
  </p:clrMapOvr>
  <p:transition>
    <p:wedg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Content Placeholder 2"/>
          <p:cNvSpPr>
            <a:spLocks noGrp="1"/>
          </p:cNvSpPr>
          <p:nvPr>
            <p:ph sz="half" idx="1"/>
          </p:nvPr>
        </p:nvSpPr>
        <p:spPr>
          <a:xfrm>
            <a:off x="457200" y="19050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Content Placeholder 3"/>
          <p:cNvSpPr>
            <a:spLocks noGrp="1"/>
          </p:cNvSpPr>
          <p:nvPr>
            <p:ph sz="half" idx="2"/>
          </p:nvPr>
        </p:nvSpPr>
        <p:spPr>
          <a:xfrm>
            <a:off x="4648200" y="19050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5" name="Date Placeholder 4"/>
          <p:cNvSpPr>
            <a:spLocks noGrp="1"/>
          </p:cNvSpPr>
          <p:nvPr>
            <p:ph type="dt" sz="half" idx="10"/>
          </p:nvPr>
        </p:nvSpPr>
        <p:spPr/>
        <p:txBody>
          <a:bodyPr/>
          <a:lstStyle>
            <a:lvl1pPr>
              <a:defRPr/>
            </a:lvl1pPr>
          </a:lstStyle>
          <a:p>
            <a:endParaRPr lang="en-GB"/>
          </a:p>
        </p:txBody>
      </p:sp>
      <p:sp>
        <p:nvSpPr>
          <p:cNvPr id="6" name="Footer Placeholder 5"/>
          <p:cNvSpPr>
            <a:spLocks noGrp="1"/>
          </p:cNvSpPr>
          <p:nvPr>
            <p:ph type="ftr" sz="quarter" idx="11"/>
          </p:nvPr>
        </p:nvSpPr>
        <p:spPr/>
        <p:txBody>
          <a:bodyPr/>
          <a:lstStyle>
            <a:lvl1pPr>
              <a:defRPr/>
            </a:lvl1pPr>
          </a:lstStyle>
          <a:p>
            <a:endParaRPr lang="en-GB"/>
          </a:p>
        </p:txBody>
      </p:sp>
      <p:sp>
        <p:nvSpPr>
          <p:cNvPr id="7" name="Slide Number Placeholder 6"/>
          <p:cNvSpPr>
            <a:spLocks noGrp="1"/>
          </p:cNvSpPr>
          <p:nvPr>
            <p:ph type="sldNum" sz="quarter" idx="12"/>
          </p:nvPr>
        </p:nvSpPr>
        <p:spPr/>
        <p:txBody>
          <a:bodyPr/>
          <a:lstStyle>
            <a:lvl1pPr>
              <a:defRPr/>
            </a:lvl1pPr>
          </a:lstStyle>
          <a:p>
            <a:fld id="{D744888B-513F-403E-AF04-85DFF87CE4FB}" type="slidenum">
              <a:rPr lang="en-GB"/>
              <a:pPr/>
              <a:t>‹#›</a:t>
            </a:fld>
            <a:endParaRPr lang="en-GB"/>
          </a:p>
        </p:txBody>
      </p:sp>
    </p:spTree>
  </p:cSld>
  <p:clrMapOvr>
    <a:masterClrMapping/>
  </p:clrMapOvr>
  <p:transition>
    <p:wedg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ar-S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7" name="Date Placeholder 6"/>
          <p:cNvSpPr>
            <a:spLocks noGrp="1"/>
          </p:cNvSpPr>
          <p:nvPr>
            <p:ph type="dt" sz="half" idx="10"/>
          </p:nvPr>
        </p:nvSpPr>
        <p:spPr/>
        <p:txBody>
          <a:bodyPr/>
          <a:lstStyle>
            <a:lvl1pPr>
              <a:defRPr/>
            </a:lvl1pPr>
          </a:lstStyle>
          <a:p>
            <a:endParaRPr lang="en-GB"/>
          </a:p>
        </p:txBody>
      </p:sp>
      <p:sp>
        <p:nvSpPr>
          <p:cNvPr id="8" name="Footer Placeholder 7"/>
          <p:cNvSpPr>
            <a:spLocks noGrp="1"/>
          </p:cNvSpPr>
          <p:nvPr>
            <p:ph type="ftr" sz="quarter" idx="11"/>
          </p:nvPr>
        </p:nvSpPr>
        <p:spPr/>
        <p:txBody>
          <a:bodyPr/>
          <a:lstStyle>
            <a:lvl1pPr>
              <a:defRPr/>
            </a:lvl1pPr>
          </a:lstStyle>
          <a:p>
            <a:endParaRPr lang="en-GB"/>
          </a:p>
        </p:txBody>
      </p:sp>
      <p:sp>
        <p:nvSpPr>
          <p:cNvPr id="9" name="Slide Number Placeholder 8"/>
          <p:cNvSpPr>
            <a:spLocks noGrp="1"/>
          </p:cNvSpPr>
          <p:nvPr>
            <p:ph type="sldNum" sz="quarter" idx="12"/>
          </p:nvPr>
        </p:nvSpPr>
        <p:spPr/>
        <p:txBody>
          <a:bodyPr/>
          <a:lstStyle>
            <a:lvl1pPr>
              <a:defRPr/>
            </a:lvl1pPr>
          </a:lstStyle>
          <a:p>
            <a:fld id="{BCC04E87-2A0B-4BD8-8E6B-AF6CFC468B2F}" type="slidenum">
              <a:rPr lang="en-GB"/>
              <a:pPr/>
              <a:t>‹#›</a:t>
            </a:fld>
            <a:endParaRPr lang="en-GB"/>
          </a:p>
        </p:txBody>
      </p:sp>
    </p:spTree>
  </p:cSld>
  <p:clrMapOvr>
    <a:masterClrMapping/>
  </p:clrMapOvr>
  <p:transition>
    <p:wedg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Date Placeholder 2"/>
          <p:cNvSpPr>
            <a:spLocks noGrp="1"/>
          </p:cNvSpPr>
          <p:nvPr>
            <p:ph type="dt" sz="half" idx="10"/>
          </p:nvPr>
        </p:nvSpPr>
        <p:spPr/>
        <p:txBody>
          <a:bodyPr/>
          <a:lstStyle>
            <a:lvl1pPr>
              <a:defRPr/>
            </a:lvl1pPr>
          </a:lstStyle>
          <a:p>
            <a:endParaRPr lang="en-GB"/>
          </a:p>
        </p:txBody>
      </p:sp>
      <p:sp>
        <p:nvSpPr>
          <p:cNvPr id="4" name="Footer Placeholder 3"/>
          <p:cNvSpPr>
            <a:spLocks noGrp="1"/>
          </p:cNvSpPr>
          <p:nvPr>
            <p:ph type="ftr" sz="quarter" idx="11"/>
          </p:nvPr>
        </p:nvSpPr>
        <p:spPr/>
        <p:txBody>
          <a:bodyPr/>
          <a:lstStyle>
            <a:lvl1pPr>
              <a:defRPr/>
            </a:lvl1pPr>
          </a:lstStyle>
          <a:p>
            <a:endParaRPr lang="en-GB"/>
          </a:p>
        </p:txBody>
      </p:sp>
      <p:sp>
        <p:nvSpPr>
          <p:cNvPr id="5" name="Slide Number Placeholder 4"/>
          <p:cNvSpPr>
            <a:spLocks noGrp="1"/>
          </p:cNvSpPr>
          <p:nvPr>
            <p:ph type="sldNum" sz="quarter" idx="12"/>
          </p:nvPr>
        </p:nvSpPr>
        <p:spPr/>
        <p:txBody>
          <a:bodyPr/>
          <a:lstStyle>
            <a:lvl1pPr>
              <a:defRPr/>
            </a:lvl1pPr>
          </a:lstStyle>
          <a:p>
            <a:fld id="{1A5BE754-1122-4938-84B1-DF5EF2EB7D62}" type="slidenum">
              <a:rPr lang="en-GB"/>
              <a:pPr/>
              <a:t>‹#›</a:t>
            </a:fld>
            <a:endParaRPr lang="en-GB"/>
          </a:p>
        </p:txBody>
      </p:sp>
    </p:spTree>
  </p:cSld>
  <p:clrMapOvr>
    <a:masterClrMapping/>
  </p:clrMapOvr>
  <p:transition>
    <p:wedg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GB"/>
          </a:p>
        </p:txBody>
      </p:sp>
      <p:sp>
        <p:nvSpPr>
          <p:cNvPr id="3" name="Footer Placeholder 2"/>
          <p:cNvSpPr>
            <a:spLocks noGrp="1"/>
          </p:cNvSpPr>
          <p:nvPr>
            <p:ph type="ftr" sz="quarter" idx="11"/>
          </p:nvPr>
        </p:nvSpPr>
        <p:spPr/>
        <p:txBody>
          <a:bodyPr/>
          <a:lstStyle>
            <a:lvl1pPr>
              <a:defRPr/>
            </a:lvl1pPr>
          </a:lstStyle>
          <a:p>
            <a:endParaRPr lang="en-GB"/>
          </a:p>
        </p:txBody>
      </p:sp>
      <p:sp>
        <p:nvSpPr>
          <p:cNvPr id="4" name="Slide Number Placeholder 3"/>
          <p:cNvSpPr>
            <a:spLocks noGrp="1"/>
          </p:cNvSpPr>
          <p:nvPr>
            <p:ph type="sldNum" sz="quarter" idx="12"/>
          </p:nvPr>
        </p:nvSpPr>
        <p:spPr/>
        <p:txBody>
          <a:bodyPr/>
          <a:lstStyle>
            <a:lvl1pPr>
              <a:defRPr/>
            </a:lvl1pPr>
          </a:lstStyle>
          <a:p>
            <a:fld id="{B1D087C6-A6D7-4E15-86EE-3DC10AAB9D5D}" type="slidenum">
              <a:rPr lang="en-GB"/>
              <a:pPr/>
              <a:t>‹#›</a:t>
            </a:fld>
            <a:endParaRPr lang="en-GB"/>
          </a:p>
        </p:txBody>
      </p:sp>
    </p:spTree>
  </p:cSld>
  <p:clrMapOvr>
    <a:masterClrMapping/>
  </p:clrMapOvr>
  <p:transition>
    <p:wedg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S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GB"/>
          </a:p>
        </p:txBody>
      </p:sp>
      <p:sp>
        <p:nvSpPr>
          <p:cNvPr id="6" name="Footer Placeholder 5"/>
          <p:cNvSpPr>
            <a:spLocks noGrp="1"/>
          </p:cNvSpPr>
          <p:nvPr>
            <p:ph type="ftr" sz="quarter" idx="11"/>
          </p:nvPr>
        </p:nvSpPr>
        <p:spPr/>
        <p:txBody>
          <a:bodyPr/>
          <a:lstStyle>
            <a:lvl1pPr>
              <a:defRPr/>
            </a:lvl1pPr>
          </a:lstStyle>
          <a:p>
            <a:endParaRPr lang="en-GB"/>
          </a:p>
        </p:txBody>
      </p:sp>
      <p:sp>
        <p:nvSpPr>
          <p:cNvPr id="7" name="Slide Number Placeholder 6"/>
          <p:cNvSpPr>
            <a:spLocks noGrp="1"/>
          </p:cNvSpPr>
          <p:nvPr>
            <p:ph type="sldNum" sz="quarter" idx="12"/>
          </p:nvPr>
        </p:nvSpPr>
        <p:spPr/>
        <p:txBody>
          <a:bodyPr/>
          <a:lstStyle>
            <a:lvl1pPr>
              <a:defRPr/>
            </a:lvl1pPr>
          </a:lstStyle>
          <a:p>
            <a:fld id="{08B3FF2B-EED2-4F04-AA63-907ABB1E87E4}" type="slidenum">
              <a:rPr lang="en-GB"/>
              <a:pPr/>
              <a:t>‹#›</a:t>
            </a:fld>
            <a:endParaRPr lang="en-GB"/>
          </a:p>
        </p:txBody>
      </p:sp>
    </p:spTree>
  </p:cSld>
  <p:clrMapOvr>
    <a:masterClrMapping/>
  </p:clrMapOvr>
  <p:transition>
    <p:wedg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S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GB"/>
          </a:p>
        </p:txBody>
      </p:sp>
      <p:sp>
        <p:nvSpPr>
          <p:cNvPr id="6" name="Footer Placeholder 5"/>
          <p:cNvSpPr>
            <a:spLocks noGrp="1"/>
          </p:cNvSpPr>
          <p:nvPr>
            <p:ph type="ftr" sz="quarter" idx="11"/>
          </p:nvPr>
        </p:nvSpPr>
        <p:spPr/>
        <p:txBody>
          <a:bodyPr/>
          <a:lstStyle>
            <a:lvl1pPr>
              <a:defRPr/>
            </a:lvl1pPr>
          </a:lstStyle>
          <a:p>
            <a:endParaRPr lang="en-GB"/>
          </a:p>
        </p:txBody>
      </p:sp>
      <p:sp>
        <p:nvSpPr>
          <p:cNvPr id="7" name="Slide Number Placeholder 6"/>
          <p:cNvSpPr>
            <a:spLocks noGrp="1"/>
          </p:cNvSpPr>
          <p:nvPr>
            <p:ph type="sldNum" sz="quarter" idx="12"/>
          </p:nvPr>
        </p:nvSpPr>
        <p:spPr/>
        <p:txBody>
          <a:bodyPr/>
          <a:lstStyle>
            <a:lvl1pPr>
              <a:defRPr/>
            </a:lvl1pPr>
          </a:lstStyle>
          <a:p>
            <a:fld id="{196248A7-65AC-4F84-8277-309BE82F62F1}" type="slidenum">
              <a:rPr lang="en-GB"/>
              <a:pPr/>
              <a:t>‹#›</a:t>
            </a:fld>
            <a:endParaRPr lang="en-GB"/>
          </a:p>
        </p:txBody>
      </p:sp>
    </p:spTree>
  </p:cSld>
  <p:clrMapOvr>
    <a:masterClrMapping/>
  </p:clrMapOvr>
  <p:transition>
    <p:wedg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duotone>
              <a:schemeClr val="bg1"/>
              <a:srgbClr val="FFFFFF"/>
            </a:duotone>
          </a:blip>
          <a:srcRect/>
          <a:stretch>
            <a:fillRect/>
          </a:stretch>
        </a:blipFill>
        <a:effectLst/>
      </p:bgPr>
    </p:bg>
    <p:spTree>
      <p:nvGrpSpPr>
        <p:cNvPr id="1" name=""/>
        <p:cNvGrpSpPr/>
        <p:nvPr/>
      </p:nvGrpSpPr>
      <p:grpSpPr>
        <a:xfrm>
          <a:off x="0" y="0"/>
          <a:ext cx="0" cy="0"/>
          <a:chOff x="0" y="0"/>
          <a:chExt cx="0" cy="0"/>
        </a:xfrm>
      </p:grpSpPr>
      <p:sp>
        <p:nvSpPr>
          <p:cNvPr id="138242" name="Rectangle 2"/>
          <p:cNvSpPr>
            <a:spLocks noGrp="1" noChangeArrowheads="1"/>
          </p:cNvSpPr>
          <p:nvPr>
            <p:ph type="title"/>
          </p:nvPr>
        </p:nvSpPr>
        <p:spPr bwMode="auto">
          <a:xfrm>
            <a:off x="457200" y="292100"/>
            <a:ext cx="8229600" cy="13843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GB" smtClean="0"/>
              <a:t>Click to edit Master title style</a:t>
            </a:r>
          </a:p>
        </p:txBody>
      </p:sp>
      <p:sp>
        <p:nvSpPr>
          <p:cNvPr id="138243" name="Rectangle 3"/>
          <p:cNvSpPr>
            <a:spLocks noGrp="1" noChangeArrowheads="1"/>
          </p:cNvSpPr>
          <p:nvPr>
            <p:ph type="body" idx="1"/>
          </p:nvPr>
        </p:nvSpPr>
        <p:spPr bwMode="auto">
          <a:xfrm>
            <a:off x="457200" y="1905000"/>
            <a:ext cx="82296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138244"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effectLst>
                  <a:outerShdw blurRad="38100" dist="38100" dir="2700000" algn="tl">
                    <a:srgbClr val="000000"/>
                  </a:outerShdw>
                </a:effectLst>
                <a:latin typeface="Arial" pitchFamily="34" charset="0"/>
              </a:defRPr>
            </a:lvl1pPr>
          </a:lstStyle>
          <a:p>
            <a:endParaRPr lang="en-GB"/>
          </a:p>
        </p:txBody>
      </p:sp>
      <p:sp>
        <p:nvSpPr>
          <p:cNvPr id="138245"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a:effectLst>
                  <a:outerShdw blurRad="38100" dist="38100" dir="2700000" algn="tl">
                    <a:srgbClr val="000000"/>
                  </a:outerShdw>
                </a:effectLst>
                <a:latin typeface="Arial" pitchFamily="34" charset="0"/>
              </a:defRPr>
            </a:lvl1pPr>
          </a:lstStyle>
          <a:p>
            <a:endParaRPr lang="en-GB"/>
          </a:p>
        </p:txBody>
      </p:sp>
      <p:sp>
        <p:nvSpPr>
          <p:cNvPr id="138246"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effectLst>
                  <a:outerShdw blurRad="38100" dist="38100" dir="2700000" algn="tl">
                    <a:srgbClr val="000000"/>
                  </a:outerShdw>
                </a:effectLst>
                <a:latin typeface="Arial" pitchFamily="34" charset="0"/>
              </a:defRPr>
            </a:lvl1pPr>
          </a:lstStyle>
          <a:p>
            <a:fld id="{63092D68-5609-4FF7-8604-7FFB28B32B5E}" type="slidenum">
              <a:rPr lang="en-GB"/>
              <a:pPr/>
              <a:t>‹#›</a:t>
            </a:fld>
            <a:endParaRPr lang="en-GB"/>
          </a:p>
        </p:txBody>
      </p:sp>
    </p:spTree>
  </p:cSld>
  <p:clrMap bg1="dk2" tx1="lt1" bg2="dk1" tx2="lt2" accent1="accent1" accent2="accent2" accent3="accent3" accent4="accent4" accent5="accent5" accent6="accent6" hlink="hlink" folHlink="folHlink"/>
  <p:sldLayoutIdLst>
    <p:sldLayoutId id="2147483725" r:id="rId1"/>
    <p:sldLayoutId id="2147483726" r:id="rId2"/>
    <p:sldLayoutId id="2147483727" r:id="rId3"/>
    <p:sldLayoutId id="2147483728" r:id="rId4"/>
    <p:sldLayoutId id="2147483729" r:id="rId5"/>
    <p:sldLayoutId id="2147483730" r:id="rId6"/>
    <p:sldLayoutId id="2147483731" r:id="rId7"/>
    <p:sldLayoutId id="2147483732" r:id="rId8"/>
    <p:sldLayoutId id="2147483733" r:id="rId9"/>
    <p:sldLayoutId id="2147483734" r:id="rId10"/>
    <p:sldLayoutId id="2147483735" r:id="rId11"/>
  </p:sldLayoutIdLst>
  <p:transition>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1" presetClass="entr" presetSubtype="0" fill="hold" grpId="0" nodeType="withEffect">
                                  <p:stCondLst>
                                    <p:cond delay="0"/>
                                  </p:stCondLst>
                                  <p:childTnLst>
                                    <p:set>
                                      <p:cBhvr>
                                        <p:cTn id="6" dur="1" fill="hold">
                                          <p:stCondLst>
                                            <p:cond delay="0"/>
                                          </p:stCondLst>
                                        </p:cTn>
                                        <p:tgtEl>
                                          <p:spTgt spid="138242"/>
                                        </p:tgtEl>
                                        <p:attrNameLst>
                                          <p:attrName>style.visibility</p:attrName>
                                        </p:attrNameLst>
                                      </p:cBhvr>
                                      <p:to>
                                        <p:strVal val="visible"/>
                                      </p:to>
                                    </p:set>
                                    <p:animEffect transition="in" filter="fade">
                                      <p:cBhvr>
                                        <p:cTn id="7" dur="768" decel="100000"/>
                                        <p:tgtEl>
                                          <p:spTgt spid="138242"/>
                                        </p:tgtEl>
                                      </p:cBhvr>
                                    </p:animEffect>
                                    <p:animScale>
                                      <p:cBhvr>
                                        <p:cTn id="8" dur="768" decel="100000"/>
                                        <p:tgtEl>
                                          <p:spTgt spid="138242"/>
                                        </p:tgtEl>
                                      </p:cBhvr>
                                      <p:from x="10000" y="10000"/>
                                      <p:to x="200000" y="450000"/>
                                    </p:animScale>
                                    <p:animScale>
                                      <p:cBhvr>
                                        <p:cTn id="9" dur="1230" accel="100000" fill="hold">
                                          <p:stCondLst>
                                            <p:cond delay="768"/>
                                          </p:stCondLst>
                                        </p:cTn>
                                        <p:tgtEl>
                                          <p:spTgt spid="138242"/>
                                        </p:tgtEl>
                                      </p:cBhvr>
                                      <p:from x="200000" y="450000"/>
                                      <p:to x="100000" y="100000"/>
                                    </p:animScale>
                                    <p:set>
                                      <p:cBhvr>
                                        <p:cTn id="10" dur="768" fill="hold"/>
                                        <p:tgtEl>
                                          <p:spTgt spid="138242"/>
                                        </p:tgtEl>
                                        <p:attrNameLst>
                                          <p:attrName>ppt_x</p:attrName>
                                        </p:attrNameLst>
                                      </p:cBhvr>
                                      <p:to>
                                        <p:strVal val="(0.5)"/>
                                      </p:to>
                                    </p:set>
                                    <p:anim from="(0.5)" to="(#ppt_x)" calcmode="lin" valueType="num">
                                      <p:cBhvr>
                                        <p:cTn id="11" dur="1230" accel="100000" fill="hold">
                                          <p:stCondLst>
                                            <p:cond delay="768"/>
                                          </p:stCondLst>
                                        </p:cTn>
                                        <p:tgtEl>
                                          <p:spTgt spid="138242"/>
                                        </p:tgtEl>
                                        <p:attrNameLst>
                                          <p:attrName>ppt_x</p:attrName>
                                        </p:attrNameLst>
                                      </p:cBhvr>
                                    </p:anim>
                                    <p:set>
                                      <p:cBhvr>
                                        <p:cTn id="12" dur="768" fill="hold"/>
                                        <p:tgtEl>
                                          <p:spTgt spid="138242"/>
                                        </p:tgtEl>
                                        <p:attrNameLst>
                                          <p:attrName>ppt_y</p:attrName>
                                        </p:attrNameLst>
                                      </p:cBhvr>
                                      <p:to>
                                        <p:strVal val="(#ppt_y+0.4)"/>
                                      </p:to>
                                    </p:set>
                                    <p:anim from="(#ppt_y+0.4)" to="(#ppt_y)" calcmode="lin" valueType="num">
                                      <p:cBhvr>
                                        <p:cTn id="13" dur="1230" accel="100000" fill="hold">
                                          <p:stCondLst>
                                            <p:cond delay="768"/>
                                          </p:stCondLst>
                                        </p:cTn>
                                        <p:tgtEl>
                                          <p:spTgt spid="138242"/>
                                        </p:tgtEl>
                                        <p:attrNameLst>
                                          <p:attrName>ppt_y</p:attrName>
                                        </p:attrNameLst>
                                      </p:cBhvr>
                                    </p:anim>
                                  </p:childTnLst>
                                </p:cTn>
                              </p:par>
                            </p:childTnLst>
                          </p:cTn>
                        </p:par>
                      </p:childTnLst>
                    </p:cTn>
                  </p:par>
                  <p:par>
                    <p:cTn id="14" fill="hold">
                      <p:stCondLst>
                        <p:cond delay="indefinite"/>
                      </p:stCondLst>
                      <p:childTnLst>
                        <p:par>
                          <p:cTn id="15" fill="hold">
                            <p:stCondLst>
                              <p:cond delay="0"/>
                            </p:stCondLst>
                            <p:childTnLst>
                              <p:par>
                                <p:cTn id="16" presetID="53" presetClass="entr" presetSubtype="0" fill="hold" grpId="0" nodeType="clickEffect">
                                  <p:stCondLst>
                                    <p:cond delay="0"/>
                                  </p:stCondLst>
                                  <p:childTnLst>
                                    <p:set>
                                      <p:cBhvr>
                                        <p:cTn id="17" dur="1" fill="hold">
                                          <p:stCondLst>
                                            <p:cond delay="0"/>
                                          </p:stCondLst>
                                        </p:cTn>
                                        <p:tgtEl>
                                          <p:spTgt spid="138243">
                                            <p:txEl>
                                              <p:pRg st="0" end="0"/>
                                            </p:txEl>
                                          </p:spTgt>
                                        </p:tgtEl>
                                        <p:attrNameLst>
                                          <p:attrName>style.visibility</p:attrName>
                                        </p:attrNameLst>
                                      </p:cBhvr>
                                      <p:to>
                                        <p:strVal val="visible"/>
                                      </p:to>
                                    </p:set>
                                    <p:anim calcmode="lin" valueType="num">
                                      <p:cBhvr>
                                        <p:cTn id="18" dur="500" fill="hold"/>
                                        <p:tgtEl>
                                          <p:spTgt spid="138243">
                                            <p:txEl>
                                              <p:pRg st="0" end="0"/>
                                            </p:txEl>
                                          </p:spTgt>
                                        </p:tgtEl>
                                        <p:attrNameLst>
                                          <p:attrName>ppt_w</p:attrName>
                                        </p:attrNameLst>
                                      </p:cBhvr>
                                      <p:tavLst>
                                        <p:tav tm="0">
                                          <p:val>
                                            <p:fltVal val="0"/>
                                          </p:val>
                                        </p:tav>
                                        <p:tav tm="100000">
                                          <p:val>
                                            <p:strVal val="#ppt_w"/>
                                          </p:val>
                                        </p:tav>
                                      </p:tavLst>
                                    </p:anim>
                                    <p:anim calcmode="lin" valueType="num">
                                      <p:cBhvr>
                                        <p:cTn id="19" dur="500" fill="hold"/>
                                        <p:tgtEl>
                                          <p:spTgt spid="138243">
                                            <p:txEl>
                                              <p:pRg st="0" end="0"/>
                                            </p:txEl>
                                          </p:spTgt>
                                        </p:tgtEl>
                                        <p:attrNameLst>
                                          <p:attrName>ppt_h</p:attrName>
                                        </p:attrNameLst>
                                      </p:cBhvr>
                                      <p:tavLst>
                                        <p:tav tm="0">
                                          <p:val>
                                            <p:fltVal val="0"/>
                                          </p:val>
                                        </p:tav>
                                        <p:tav tm="100000">
                                          <p:val>
                                            <p:strVal val="#ppt_h"/>
                                          </p:val>
                                        </p:tav>
                                      </p:tavLst>
                                    </p:anim>
                                    <p:animEffect transition="in" filter="fade">
                                      <p:cBhvr>
                                        <p:cTn id="20" dur="500"/>
                                        <p:tgtEl>
                                          <p:spTgt spid="138243">
                                            <p:txEl>
                                              <p:pRg st="0" end="0"/>
                                            </p:txEl>
                                          </p:spTgt>
                                        </p:tgtEl>
                                      </p:cBhvr>
                                    </p:animEffect>
                                  </p:childTnLst>
                                </p:cTn>
                              </p:par>
                              <p:par>
                                <p:cTn id="21" presetID="53" presetClass="entr" presetSubtype="0" fill="hold" grpId="0" nodeType="withEffect">
                                  <p:stCondLst>
                                    <p:cond delay="0"/>
                                  </p:stCondLst>
                                  <p:childTnLst>
                                    <p:set>
                                      <p:cBhvr>
                                        <p:cTn id="22" dur="1" fill="hold">
                                          <p:stCondLst>
                                            <p:cond delay="0"/>
                                          </p:stCondLst>
                                        </p:cTn>
                                        <p:tgtEl>
                                          <p:spTgt spid="138243">
                                            <p:txEl>
                                              <p:pRg st="1" end="1"/>
                                            </p:txEl>
                                          </p:spTgt>
                                        </p:tgtEl>
                                        <p:attrNameLst>
                                          <p:attrName>style.visibility</p:attrName>
                                        </p:attrNameLst>
                                      </p:cBhvr>
                                      <p:to>
                                        <p:strVal val="visible"/>
                                      </p:to>
                                    </p:set>
                                    <p:anim calcmode="lin" valueType="num">
                                      <p:cBhvr>
                                        <p:cTn id="23" dur="500" fill="hold"/>
                                        <p:tgtEl>
                                          <p:spTgt spid="138243">
                                            <p:txEl>
                                              <p:pRg st="1" end="1"/>
                                            </p:txEl>
                                          </p:spTgt>
                                        </p:tgtEl>
                                        <p:attrNameLst>
                                          <p:attrName>ppt_w</p:attrName>
                                        </p:attrNameLst>
                                      </p:cBhvr>
                                      <p:tavLst>
                                        <p:tav tm="0">
                                          <p:val>
                                            <p:fltVal val="0"/>
                                          </p:val>
                                        </p:tav>
                                        <p:tav tm="100000">
                                          <p:val>
                                            <p:strVal val="#ppt_w"/>
                                          </p:val>
                                        </p:tav>
                                      </p:tavLst>
                                    </p:anim>
                                    <p:anim calcmode="lin" valueType="num">
                                      <p:cBhvr>
                                        <p:cTn id="24" dur="500" fill="hold"/>
                                        <p:tgtEl>
                                          <p:spTgt spid="138243">
                                            <p:txEl>
                                              <p:pRg st="1" end="1"/>
                                            </p:txEl>
                                          </p:spTgt>
                                        </p:tgtEl>
                                        <p:attrNameLst>
                                          <p:attrName>ppt_h</p:attrName>
                                        </p:attrNameLst>
                                      </p:cBhvr>
                                      <p:tavLst>
                                        <p:tav tm="0">
                                          <p:val>
                                            <p:fltVal val="0"/>
                                          </p:val>
                                        </p:tav>
                                        <p:tav tm="100000">
                                          <p:val>
                                            <p:strVal val="#ppt_h"/>
                                          </p:val>
                                        </p:tav>
                                      </p:tavLst>
                                    </p:anim>
                                    <p:animEffect transition="in" filter="fade">
                                      <p:cBhvr>
                                        <p:cTn id="25" dur="500"/>
                                        <p:tgtEl>
                                          <p:spTgt spid="138243">
                                            <p:txEl>
                                              <p:pRg st="1" end="1"/>
                                            </p:txEl>
                                          </p:spTgt>
                                        </p:tgtEl>
                                      </p:cBhvr>
                                    </p:animEffect>
                                  </p:childTnLst>
                                </p:cTn>
                              </p:par>
                              <p:par>
                                <p:cTn id="26" presetID="53" presetClass="entr" presetSubtype="0" fill="hold" grpId="0" nodeType="withEffect">
                                  <p:stCondLst>
                                    <p:cond delay="0"/>
                                  </p:stCondLst>
                                  <p:childTnLst>
                                    <p:set>
                                      <p:cBhvr>
                                        <p:cTn id="27" dur="1" fill="hold">
                                          <p:stCondLst>
                                            <p:cond delay="0"/>
                                          </p:stCondLst>
                                        </p:cTn>
                                        <p:tgtEl>
                                          <p:spTgt spid="138243">
                                            <p:txEl>
                                              <p:pRg st="2" end="2"/>
                                            </p:txEl>
                                          </p:spTgt>
                                        </p:tgtEl>
                                        <p:attrNameLst>
                                          <p:attrName>style.visibility</p:attrName>
                                        </p:attrNameLst>
                                      </p:cBhvr>
                                      <p:to>
                                        <p:strVal val="visible"/>
                                      </p:to>
                                    </p:set>
                                    <p:anim calcmode="lin" valueType="num">
                                      <p:cBhvr>
                                        <p:cTn id="28" dur="500" fill="hold"/>
                                        <p:tgtEl>
                                          <p:spTgt spid="138243">
                                            <p:txEl>
                                              <p:pRg st="2" end="2"/>
                                            </p:txEl>
                                          </p:spTgt>
                                        </p:tgtEl>
                                        <p:attrNameLst>
                                          <p:attrName>ppt_w</p:attrName>
                                        </p:attrNameLst>
                                      </p:cBhvr>
                                      <p:tavLst>
                                        <p:tav tm="0">
                                          <p:val>
                                            <p:fltVal val="0"/>
                                          </p:val>
                                        </p:tav>
                                        <p:tav tm="100000">
                                          <p:val>
                                            <p:strVal val="#ppt_w"/>
                                          </p:val>
                                        </p:tav>
                                      </p:tavLst>
                                    </p:anim>
                                    <p:anim calcmode="lin" valueType="num">
                                      <p:cBhvr>
                                        <p:cTn id="29" dur="500" fill="hold"/>
                                        <p:tgtEl>
                                          <p:spTgt spid="138243">
                                            <p:txEl>
                                              <p:pRg st="2" end="2"/>
                                            </p:txEl>
                                          </p:spTgt>
                                        </p:tgtEl>
                                        <p:attrNameLst>
                                          <p:attrName>ppt_h</p:attrName>
                                        </p:attrNameLst>
                                      </p:cBhvr>
                                      <p:tavLst>
                                        <p:tav tm="0">
                                          <p:val>
                                            <p:fltVal val="0"/>
                                          </p:val>
                                        </p:tav>
                                        <p:tav tm="100000">
                                          <p:val>
                                            <p:strVal val="#ppt_h"/>
                                          </p:val>
                                        </p:tav>
                                      </p:tavLst>
                                    </p:anim>
                                    <p:animEffect transition="in" filter="fade">
                                      <p:cBhvr>
                                        <p:cTn id="30" dur="500"/>
                                        <p:tgtEl>
                                          <p:spTgt spid="138243">
                                            <p:txEl>
                                              <p:pRg st="2" end="2"/>
                                            </p:txEl>
                                          </p:spTgt>
                                        </p:tgtEl>
                                      </p:cBhvr>
                                    </p:animEffect>
                                  </p:childTnLst>
                                </p:cTn>
                              </p:par>
                              <p:par>
                                <p:cTn id="31" presetID="53" presetClass="entr" presetSubtype="0" fill="hold" grpId="0" nodeType="withEffect">
                                  <p:stCondLst>
                                    <p:cond delay="0"/>
                                  </p:stCondLst>
                                  <p:childTnLst>
                                    <p:set>
                                      <p:cBhvr>
                                        <p:cTn id="32" dur="1" fill="hold">
                                          <p:stCondLst>
                                            <p:cond delay="0"/>
                                          </p:stCondLst>
                                        </p:cTn>
                                        <p:tgtEl>
                                          <p:spTgt spid="138243">
                                            <p:txEl>
                                              <p:pRg st="3" end="3"/>
                                            </p:txEl>
                                          </p:spTgt>
                                        </p:tgtEl>
                                        <p:attrNameLst>
                                          <p:attrName>style.visibility</p:attrName>
                                        </p:attrNameLst>
                                      </p:cBhvr>
                                      <p:to>
                                        <p:strVal val="visible"/>
                                      </p:to>
                                    </p:set>
                                    <p:anim calcmode="lin" valueType="num">
                                      <p:cBhvr>
                                        <p:cTn id="33" dur="500" fill="hold"/>
                                        <p:tgtEl>
                                          <p:spTgt spid="138243">
                                            <p:txEl>
                                              <p:pRg st="3" end="3"/>
                                            </p:txEl>
                                          </p:spTgt>
                                        </p:tgtEl>
                                        <p:attrNameLst>
                                          <p:attrName>ppt_w</p:attrName>
                                        </p:attrNameLst>
                                      </p:cBhvr>
                                      <p:tavLst>
                                        <p:tav tm="0">
                                          <p:val>
                                            <p:fltVal val="0"/>
                                          </p:val>
                                        </p:tav>
                                        <p:tav tm="100000">
                                          <p:val>
                                            <p:strVal val="#ppt_w"/>
                                          </p:val>
                                        </p:tav>
                                      </p:tavLst>
                                    </p:anim>
                                    <p:anim calcmode="lin" valueType="num">
                                      <p:cBhvr>
                                        <p:cTn id="34" dur="500" fill="hold"/>
                                        <p:tgtEl>
                                          <p:spTgt spid="138243">
                                            <p:txEl>
                                              <p:pRg st="3" end="3"/>
                                            </p:txEl>
                                          </p:spTgt>
                                        </p:tgtEl>
                                        <p:attrNameLst>
                                          <p:attrName>ppt_h</p:attrName>
                                        </p:attrNameLst>
                                      </p:cBhvr>
                                      <p:tavLst>
                                        <p:tav tm="0">
                                          <p:val>
                                            <p:fltVal val="0"/>
                                          </p:val>
                                        </p:tav>
                                        <p:tav tm="100000">
                                          <p:val>
                                            <p:strVal val="#ppt_h"/>
                                          </p:val>
                                        </p:tav>
                                      </p:tavLst>
                                    </p:anim>
                                    <p:animEffect transition="in" filter="fade">
                                      <p:cBhvr>
                                        <p:cTn id="35" dur="500"/>
                                        <p:tgtEl>
                                          <p:spTgt spid="138243">
                                            <p:txEl>
                                              <p:pRg st="3" end="3"/>
                                            </p:txEl>
                                          </p:spTgt>
                                        </p:tgtEl>
                                      </p:cBhvr>
                                    </p:animEffect>
                                  </p:childTnLst>
                                </p:cTn>
                              </p:par>
                              <p:par>
                                <p:cTn id="36" presetID="53" presetClass="entr" presetSubtype="0" fill="hold" grpId="0" nodeType="withEffect">
                                  <p:stCondLst>
                                    <p:cond delay="0"/>
                                  </p:stCondLst>
                                  <p:childTnLst>
                                    <p:set>
                                      <p:cBhvr>
                                        <p:cTn id="37" dur="1" fill="hold">
                                          <p:stCondLst>
                                            <p:cond delay="0"/>
                                          </p:stCondLst>
                                        </p:cTn>
                                        <p:tgtEl>
                                          <p:spTgt spid="138243">
                                            <p:txEl>
                                              <p:pRg st="4" end="4"/>
                                            </p:txEl>
                                          </p:spTgt>
                                        </p:tgtEl>
                                        <p:attrNameLst>
                                          <p:attrName>style.visibility</p:attrName>
                                        </p:attrNameLst>
                                      </p:cBhvr>
                                      <p:to>
                                        <p:strVal val="visible"/>
                                      </p:to>
                                    </p:set>
                                    <p:anim calcmode="lin" valueType="num">
                                      <p:cBhvr>
                                        <p:cTn id="38" dur="500" fill="hold"/>
                                        <p:tgtEl>
                                          <p:spTgt spid="138243">
                                            <p:txEl>
                                              <p:pRg st="4" end="4"/>
                                            </p:txEl>
                                          </p:spTgt>
                                        </p:tgtEl>
                                        <p:attrNameLst>
                                          <p:attrName>ppt_w</p:attrName>
                                        </p:attrNameLst>
                                      </p:cBhvr>
                                      <p:tavLst>
                                        <p:tav tm="0">
                                          <p:val>
                                            <p:fltVal val="0"/>
                                          </p:val>
                                        </p:tav>
                                        <p:tav tm="100000">
                                          <p:val>
                                            <p:strVal val="#ppt_w"/>
                                          </p:val>
                                        </p:tav>
                                      </p:tavLst>
                                    </p:anim>
                                    <p:anim calcmode="lin" valueType="num">
                                      <p:cBhvr>
                                        <p:cTn id="39" dur="500" fill="hold"/>
                                        <p:tgtEl>
                                          <p:spTgt spid="138243">
                                            <p:txEl>
                                              <p:pRg st="4" end="4"/>
                                            </p:txEl>
                                          </p:spTgt>
                                        </p:tgtEl>
                                        <p:attrNameLst>
                                          <p:attrName>ppt_h</p:attrName>
                                        </p:attrNameLst>
                                      </p:cBhvr>
                                      <p:tavLst>
                                        <p:tav tm="0">
                                          <p:val>
                                            <p:fltVal val="0"/>
                                          </p:val>
                                        </p:tav>
                                        <p:tav tm="100000">
                                          <p:val>
                                            <p:strVal val="#ppt_h"/>
                                          </p:val>
                                        </p:tav>
                                      </p:tavLst>
                                    </p:anim>
                                    <p:animEffect transition="in" filter="fade">
                                      <p:cBhvr>
                                        <p:cTn id="40" dur="500"/>
                                        <p:tgtEl>
                                          <p:spTgt spid="13824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8242" grpId="0"/>
      <p:bldP spid="138243" grpId="0" build="p">
        <p:tmplLst>
          <p:tmpl lvl="1">
            <p:tnLst>
              <p:par>
                <p:cTn presetID="53" presetClass="entr" presetSubtype="0" fill="hold" nodeType="clickEffect">
                  <p:stCondLst>
                    <p:cond delay="0"/>
                  </p:stCondLst>
                  <p:childTnLst>
                    <p:set>
                      <p:cBhvr>
                        <p:cTn dur="1" fill="hold">
                          <p:stCondLst>
                            <p:cond delay="0"/>
                          </p:stCondLst>
                        </p:cTn>
                        <p:tgtEl>
                          <p:spTgt spid="138243"/>
                        </p:tgtEl>
                        <p:attrNameLst>
                          <p:attrName>style.visibility</p:attrName>
                        </p:attrNameLst>
                      </p:cBhvr>
                      <p:to>
                        <p:strVal val="visible"/>
                      </p:to>
                    </p:set>
                    <p:anim calcmode="lin" valueType="num">
                      <p:cBhvr>
                        <p:cTn dur="500" fill="hold"/>
                        <p:tgtEl>
                          <p:spTgt spid="138243"/>
                        </p:tgtEl>
                        <p:attrNameLst>
                          <p:attrName>ppt_w</p:attrName>
                        </p:attrNameLst>
                      </p:cBhvr>
                      <p:tavLst>
                        <p:tav tm="0">
                          <p:val>
                            <p:fltVal val="0"/>
                          </p:val>
                        </p:tav>
                        <p:tav tm="100000">
                          <p:val>
                            <p:strVal val="#ppt_w"/>
                          </p:val>
                        </p:tav>
                      </p:tavLst>
                    </p:anim>
                    <p:anim calcmode="lin" valueType="num">
                      <p:cBhvr>
                        <p:cTn dur="500" fill="hold"/>
                        <p:tgtEl>
                          <p:spTgt spid="138243"/>
                        </p:tgtEl>
                        <p:attrNameLst>
                          <p:attrName>ppt_h</p:attrName>
                        </p:attrNameLst>
                      </p:cBhvr>
                      <p:tavLst>
                        <p:tav tm="0">
                          <p:val>
                            <p:fltVal val="0"/>
                          </p:val>
                        </p:tav>
                        <p:tav tm="100000">
                          <p:val>
                            <p:strVal val="#ppt_h"/>
                          </p:val>
                        </p:tav>
                      </p:tavLst>
                    </p:anim>
                    <p:animEffect transition="in" filter="fade">
                      <p:cBhvr>
                        <p:cTn dur="500"/>
                        <p:tgtEl>
                          <p:spTgt spid="138243"/>
                        </p:tgtEl>
                      </p:cBhvr>
                    </p:animEffect>
                  </p:childTnLst>
                </p:cTn>
              </p:par>
            </p:tnLst>
          </p:tmpl>
          <p:tmpl lvl="2">
            <p:tnLst>
              <p:par>
                <p:cTn presetID="53" presetClass="entr" presetSubtype="0" fill="hold" nodeType="withEffect">
                  <p:stCondLst>
                    <p:cond delay="0"/>
                  </p:stCondLst>
                  <p:childTnLst>
                    <p:set>
                      <p:cBhvr>
                        <p:cTn dur="1" fill="hold">
                          <p:stCondLst>
                            <p:cond delay="0"/>
                          </p:stCondLst>
                        </p:cTn>
                        <p:tgtEl>
                          <p:spTgt spid="138243"/>
                        </p:tgtEl>
                        <p:attrNameLst>
                          <p:attrName>style.visibility</p:attrName>
                        </p:attrNameLst>
                      </p:cBhvr>
                      <p:to>
                        <p:strVal val="visible"/>
                      </p:to>
                    </p:set>
                    <p:anim calcmode="lin" valueType="num">
                      <p:cBhvr>
                        <p:cTn dur="500" fill="hold"/>
                        <p:tgtEl>
                          <p:spTgt spid="138243"/>
                        </p:tgtEl>
                        <p:attrNameLst>
                          <p:attrName>ppt_w</p:attrName>
                        </p:attrNameLst>
                      </p:cBhvr>
                      <p:tavLst>
                        <p:tav tm="0">
                          <p:val>
                            <p:fltVal val="0"/>
                          </p:val>
                        </p:tav>
                        <p:tav tm="100000">
                          <p:val>
                            <p:strVal val="#ppt_w"/>
                          </p:val>
                        </p:tav>
                      </p:tavLst>
                    </p:anim>
                    <p:anim calcmode="lin" valueType="num">
                      <p:cBhvr>
                        <p:cTn dur="500" fill="hold"/>
                        <p:tgtEl>
                          <p:spTgt spid="138243"/>
                        </p:tgtEl>
                        <p:attrNameLst>
                          <p:attrName>ppt_h</p:attrName>
                        </p:attrNameLst>
                      </p:cBhvr>
                      <p:tavLst>
                        <p:tav tm="0">
                          <p:val>
                            <p:fltVal val="0"/>
                          </p:val>
                        </p:tav>
                        <p:tav tm="100000">
                          <p:val>
                            <p:strVal val="#ppt_h"/>
                          </p:val>
                        </p:tav>
                      </p:tavLst>
                    </p:anim>
                    <p:animEffect transition="in" filter="fade">
                      <p:cBhvr>
                        <p:cTn dur="500"/>
                        <p:tgtEl>
                          <p:spTgt spid="138243"/>
                        </p:tgtEl>
                      </p:cBhvr>
                    </p:animEffect>
                  </p:childTnLst>
                </p:cTn>
              </p:par>
            </p:tnLst>
          </p:tmpl>
          <p:tmpl lvl="3">
            <p:tnLst>
              <p:par>
                <p:cTn presetID="53" presetClass="entr" presetSubtype="0" fill="hold" nodeType="withEffect">
                  <p:stCondLst>
                    <p:cond delay="0"/>
                  </p:stCondLst>
                  <p:childTnLst>
                    <p:set>
                      <p:cBhvr>
                        <p:cTn dur="1" fill="hold">
                          <p:stCondLst>
                            <p:cond delay="0"/>
                          </p:stCondLst>
                        </p:cTn>
                        <p:tgtEl>
                          <p:spTgt spid="138243"/>
                        </p:tgtEl>
                        <p:attrNameLst>
                          <p:attrName>style.visibility</p:attrName>
                        </p:attrNameLst>
                      </p:cBhvr>
                      <p:to>
                        <p:strVal val="visible"/>
                      </p:to>
                    </p:set>
                    <p:anim calcmode="lin" valueType="num">
                      <p:cBhvr>
                        <p:cTn dur="500" fill="hold"/>
                        <p:tgtEl>
                          <p:spTgt spid="138243"/>
                        </p:tgtEl>
                        <p:attrNameLst>
                          <p:attrName>ppt_w</p:attrName>
                        </p:attrNameLst>
                      </p:cBhvr>
                      <p:tavLst>
                        <p:tav tm="0">
                          <p:val>
                            <p:fltVal val="0"/>
                          </p:val>
                        </p:tav>
                        <p:tav tm="100000">
                          <p:val>
                            <p:strVal val="#ppt_w"/>
                          </p:val>
                        </p:tav>
                      </p:tavLst>
                    </p:anim>
                    <p:anim calcmode="lin" valueType="num">
                      <p:cBhvr>
                        <p:cTn dur="500" fill="hold"/>
                        <p:tgtEl>
                          <p:spTgt spid="138243"/>
                        </p:tgtEl>
                        <p:attrNameLst>
                          <p:attrName>ppt_h</p:attrName>
                        </p:attrNameLst>
                      </p:cBhvr>
                      <p:tavLst>
                        <p:tav tm="0">
                          <p:val>
                            <p:fltVal val="0"/>
                          </p:val>
                        </p:tav>
                        <p:tav tm="100000">
                          <p:val>
                            <p:strVal val="#ppt_h"/>
                          </p:val>
                        </p:tav>
                      </p:tavLst>
                    </p:anim>
                    <p:animEffect transition="in" filter="fade">
                      <p:cBhvr>
                        <p:cTn dur="500"/>
                        <p:tgtEl>
                          <p:spTgt spid="138243"/>
                        </p:tgtEl>
                      </p:cBhvr>
                    </p:animEffect>
                  </p:childTnLst>
                </p:cTn>
              </p:par>
            </p:tnLst>
          </p:tmpl>
          <p:tmpl lvl="4">
            <p:tnLst>
              <p:par>
                <p:cTn presetID="53" presetClass="entr" presetSubtype="0" fill="hold" nodeType="withEffect">
                  <p:stCondLst>
                    <p:cond delay="0"/>
                  </p:stCondLst>
                  <p:childTnLst>
                    <p:set>
                      <p:cBhvr>
                        <p:cTn dur="1" fill="hold">
                          <p:stCondLst>
                            <p:cond delay="0"/>
                          </p:stCondLst>
                        </p:cTn>
                        <p:tgtEl>
                          <p:spTgt spid="138243"/>
                        </p:tgtEl>
                        <p:attrNameLst>
                          <p:attrName>style.visibility</p:attrName>
                        </p:attrNameLst>
                      </p:cBhvr>
                      <p:to>
                        <p:strVal val="visible"/>
                      </p:to>
                    </p:set>
                    <p:anim calcmode="lin" valueType="num">
                      <p:cBhvr>
                        <p:cTn dur="500" fill="hold"/>
                        <p:tgtEl>
                          <p:spTgt spid="138243"/>
                        </p:tgtEl>
                        <p:attrNameLst>
                          <p:attrName>ppt_w</p:attrName>
                        </p:attrNameLst>
                      </p:cBhvr>
                      <p:tavLst>
                        <p:tav tm="0">
                          <p:val>
                            <p:fltVal val="0"/>
                          </p:val>
                        </p:tav>
                        <p:tav tm="100000">
                          <p:val>
                            <p:strVal val="#ppt_w"/>
                          </p:val>
                        </p:tav>
                      </p:tavLst>
                    </p:anim>
                    <p:anim calcmode="lin" valueType="num">
                      <p:cBhvr>
                        <p:cTn dur="500" fill="hold"/>
                        <p:tgtEl>
                          <p:spTgt spid="138243"/>
                        </p:tgtEl>
                        <p:attrNameLst>
                          <p:attrName>ppt_h</p:attrName>
                        </p:attrNameLst>
                      </p:cBhvr>
                      <p:tavLst>
                        <p:tav tm="0">
                          <p:val>
                            <p:fltVal val="0"/>
                          </p:val>
                        </p:tav>
                        <p:tav tm="100000">
                          <p:val>
                            <p:strVal val="#ppt_h"/>
                          </p:val>
                        </p:tav>
                      </p:tavLst>
                    </p:anim>
                    <p:animEffect transition="in" filter="fade">
                      <p:cBhvr>
                        <p:cTn dur="500"/>
                        <p:tgtEl>
                          <p:spTgt spid="138243"/>
                        </p:tgtEl>
                      </p:cBhvr>
                    </p:animEffect>
                  </p:childTnLst>
                </p:cTn>
              </p:par>
            </p:tnLst>
          </p:tmpl>
          <p:tmpl lvl="5">
            <p:tnLst>
              <p:par>
                <p:cTn presetID="53" presetClass="entr" presetSubtype="0" fill="hold" nodeType="withEffect">
                  <p:stCondLst>
                    <p:cond delay="0"/>
                  </p:stCondLst>
                  <p:childTnLst>
                    <p:set>
                      <p:cBhvr>
                        <p:cTn dur="1" fill="hold">
                          <p:stCondLst>
                            <p:cond delay="0"/>
                          </p:stCondLst>
                        </p:cTn>
                        <p:tgtEl>
                          <p:spTgt spid="138243"/>
                        </p:tgtEl>
                        <p:attrNameLst>
                          <p:attrName>style.visibility</p:attrName>
                        </p:attrNameLst>
                      </p:cBhvr>
                      <p:to>
                        <p:strVal val="visible"/>
                      </p:to>
                    </p:set>
                    <p:anim calcmode="lin" valueType="num">
                      <p:cBhvr>
                        <p:cTn dur="500" fill="hold"/>
                        <p:tgtEl>
                          <p:spTgt spid="138243"/>
                        </p:tgtEl>
                        <p:attrNameLst>
                          <p:attrName>ppt_w</p:attrName>
                        </p:attrNameLst>
                      </p:cBhvr>
                      <p:tavLst>
                        <p:tav tm="0">
                          <p:val>
                            <p:fltVal val="0"/>
                          </p:val>
                        </p:tav>
                        <p:tav tm="100000">
                          <p:val>
                            <p:strVal val="#ppt_w"/>
                          </p:val>
                        </p:tav>
                      </p:tavLst>
                    </p:anim>
                    <p:anim calcmode="lin" valueType="num">
                      <p:cBhvr>
                        <p:cTn dur="500" fill="hold"/>
                        <p:tgtEl>
                          <p:spTgt spid="138243"/>
                        </p:tgtEl>
                        <p:attrNameLst>
                          <p:attrName>ppt_h</p:attrName>
                        </p:attrNameLst>
                      </p:cBhvr>
                      <p:tavLst>
                        <p:tav tm="0">
                          <p:val>
                            <p:fltVal val="0"/>
                          </p:val>
                        </p:tav>
                        <p:tav tm="100000">
                          <p:val>
                            <p:strVal val="#ppt_h"/>
                          </p:val>
                        </p:tav>
                      </p:tavLst>
                    </p:anim>
                    <p:animEffect transition="in" filter="fade">
                      <p:cBhvr>
                        <p:cTn dur="500"/>
                        <p:tgtEl>
                          <p:spTgt spid="138243"/>
                        </p:tgtEl>
                      </p:cBhvr>
                    </p:animEffect>
                  </p:childTnLst>
                </p:cTn>
              </p:par>
            </p:tnLst>
          </p:tmpl>
        </p:tmplLst>
      </p:bldP>
    </p:bldLst>
  </p:timing>
  <p:txStyles>
    <p:titleStyle>
      <a:lvl1pPr algn="l" rtl="0" fontAlgn="base">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cs typeface="Arial" pitchFamily="34" charset="0"/>
        </a:defRPr>
      </a:lvl2pPr>
      <a:lvl3pPr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cs typeface="Arial" pitchFamily="34" charset="0"/>
        </a:defRPr>
      </a:lvl3pPr>
      <a:lvl4pPr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cs typeface="Arial" pitchFamily="34" charset="0"/>
        </a:defRPr>
      </a:lvl4pPr>
      <a:lvl5pPr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cs typeface="Arial" pitchFamily="34" charset="0"/>
        </a:defRPr>
      </a:lvl5pPr>
      <a:lvl6pPr marL="4572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cs typeface="Arial" pitchFamily="34" charset="0"/>
        </a:defRPr>
      </a:lvl6pPr>
      <a:lvl7pPr marL="9144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cs typeface="Arial" pitchFamily="34" charset="0"/>
        </a:defRPr>
      </a:lvl7pPr>
      <a:lvl8pPr marL="13716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cs typeface="Arial" pitchFamily="34" charset="0"/>
        </a:defRPr>
      </a:lvl8pPr>
      <a:lvl9pPr marL="18288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cs typeface="Arial" pitchFamily="34" charset="0"/>
        </a:defRPr>
      </a:lvl9pPr>
    </p:titleStyle>
    <p:bodyStyle>
      <a:lvl1pPr marL="342900" indent="-342900" algn="l" rtl="0" fontAlgn="base">
        <a:spcBef>
          <a:spcPct val="20000"/>
        </a:spcBef>
        <a:spcAft>
          <a:spcPct val="0"/>
        </a:spcAft>
        <a:buClr>
          <a:schemeClr val="hlink"/>
        </a:buClr>
        <a:buSzPct val="120000"/>
        <a:buChar char="•"/>
        <a:defRPr sz="3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Font typeface="Tahoma" pitchFamily="34" charset="0"/>
        <a:buChar char="–"/>
        <a:defRPr sz="2800">
          <a:solidFill>
            <a:schemeClr val="tx1"/>
          </a:solidFill>
          <a:effectLst>
            <a:outerShdw blurRad="38100" dist="38100" dir="2700000" algn="tl">
              <a:srgbClr val="000000"/>
            </a:outerShdw>
          </a:effectLst>
          <a:latin typeface="+mn-lt"/>
          <a:cs typeface="+mn-cs"/>
        </a:defRPr>
      </a:lvl2pPr>
      <a:lvl3pPr marL="1143000" indent="-228600" algn="l" rtl="0" fontAlgn="base">
        <a:spcBef>
          <a:spcPct val="20000"/>
        </a:spcBef>
        <a:spcAft>
          <a:spcPct val="0"/>
        </a:spcAft>
        <a:buClr>
          <a:schemeClr val="hlink"/>
        </a:buClr>
        <a:buSzPct val="120000"/>
        <a:buChar char="•"/>
        <a:defRPr sz="2400">
          <a:solidFill>
            <a:schemeClr val="tx1"/>
          </a:solidFill>
          <a:effectLst>
            <a:outerShdw blurRad="38100" dist="38100" dir="2700000" algn="tl">
              <a:srgbClr val="000000"/>
            </a:outerShdw>
          </a:effectLst>
          <a:latin typeface="+mn-lt"/>
          <a:cs typeface="+mn-cs"/>
        </a:defRPr>
      </a:lvl3pPr>
      <a:lvl4pPr marL="1600200" indent="-228600" algn="l" rtl="0" fontAlgn="base">
        <a:spcBef>
          <a:spcPct val="20000"/>
        </a:spcBef>
        <a:spcAft>
          <a:spcPct val="0"/>
        </a:spcAft>
        <a:buFont typeface="Tahoma" pitchFamily="34" charset="0"/>
        <a:buChar char="–"/>
        <a:defRPr sz="2000">
          <a:solidFill>
            <a:schemeClr val="tx1"/>
          </a:solidFill>
          <a:effectLst>
            <a:outerShdw blurRad="38100" dist="38100" dir="2700000" algn="tl">
              <a:srgbClr val="000000"/>
            </a:outerShdw>
          </a:effectLst>
          <a:latin typeface="+mn-lt"/>
          <a:cs typeface="+mn-cs"/>
        </a:defRPr>
      </a:lvl4pPr>
      <a:lvl5pPr marL="20574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cs typeface="+mn-cs"/>
        </a:defRPr>
      </a:lvl5pPr>
      <a:lvl6pPr marL="25146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cs typeface="+mn-cs"/>
        </a:defRPr>
      </a:lvl6pPr>
      <a:lvl7pPr marL="29718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cs typeface="+mn-cs"/>
        </a:defRPr>
      </a:lvl7pPr>
      <a:lvl8pPr marL="34290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cs typeface="+mn-cs"/>
        </a:defRPr>
      </a:lvl8pPr>
      <a:lvl9pPr marL="38862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ctrTitle"/>
          </p:nvPr>
        </p:nvSpPr>
        <p:spPr/>
        <p:txBody>
          <a:bodyPr/>
          <a:lstStyle/>
          <a:p>
            <a:r>
              <a:rPr lang="en-GB"/>
              <a:t>Occupational Health</a:t>
            </a:r>
          </a:p>
        </p:txBody>
      </p:sp>
      <p:sp>
        <p:nvSpPr>
          <p:cNvPr id="45059" name="Rectangle 3"/>
          <p:cNvSpPr>
            <a:spLocks noGrp="1" noChangeArrowheads="1"/>
          </p:cNvSpPr>
          <p:nvPr>
            <p:ph type="subTitle" idx="1"/>
          </p:nvPr>
        </p:nvSpPr>
        <p:spPr/>
        <p:txBody>
          <a:bodyPr/>
          <a:lstStyle/>
          <a:p>
            <a:endParaRPr lang="ar-SA"/>
          </a:p>
        </p:txBody>
      </p:sp>
    </p:spTree>
  </p:cSld>
  <p:clrMapOvr>
    <a:masterClrMapping/>
  </p:clrMapOvr>
  <p:transition>
    <p:wedg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r>
              <a:rPr lang="en-US" sz="4000" u="sng"/>
              <a:t>Types of Exposures in Occupational Health</a:t>
            </a:r>
            <a:endParaRPr lang="en-GB" sz="4000" u="sng"/>
          </a:p>
        </p:txBody>
      </p:sp>
      <p:sp>
        <p:nvSpPr>
          <p:cNvPr id="28675" name="Rectangle 3"/>
          <p:cNvSpPr>
            <a:spLocks noGrp="1" noChangeArrowheads="1"/>
          </p:cNvSpPr>
          <p:nvPr>
            <p:ph type="body" idx="1"/>
          </p:nvPr>
        </p:nvSpPr>
        <p:spPr>
          <a:xfrm>
            <a:off x="228600" y="2057400"/>
            <a:ext cx="8540750" cy="4422775"/>
          </a:xfrm>
        </p:spPr>
        <p:txBody>
          <a:bodyPr/>
          <a:lstStyle/>
          <a:p>
            <a:pPr>
              <a:lnSpc>
                <a:spcPct val="90000"/>
              </a:lnSpc>
              <a:buFontTx/>
              <a:buNone/>
            </a:pPr>
            <a:r>
              <a:rPr lang="en-US" sz="2400"/>
              <a:t>    </a:t>
            </a:r>
            <a:r>
              <a:rPr lang="en-US" sz="2400" u="sng"/>
              <a:t>Accidents</a:t>
            </a:r>
          </a:p>
          <a:p>
            <a:pPr>
              <a:lnSpc>
                <a:spcPct val="90000"/>
              </a:lnSpc>
            </a:pPr>
            <a:r>
              <a:rPr lang="en-US" sz="2400" u="sng"/>
              <a:t>Mechanical exposure</a:t>
            </a:r>
            <a:r>
              <a:rPr lang="en-US" sz="2400"/>
              <a:t> e.g.:  friction, callosities  …etc.</a:t>
            </a:r>
            <a:endParaRPr lang="en-US" sz="2400" u="sng"/>
          </a:p>
          <a:p>
            <a:pPr>
              <a:lnSpc>
                <a:spcPct val="90000"/>
              </a:lnSpc>
            </a:pPr>
            <a:r>
              <a:rPr lang="en-US" sz="2400" u="sng"/>
              <a:t>Physical exposure</a:t>
            </a:r>
            <a:r>
              <a:rPr lang="en-US" sz="2400"/>
              <a:t> e.g.:  heat, noise, pressure, light, electricity, radiation …etc.</a:t>
            </a:r>
            <a:endParaRPr lang="en-US" sz="2400" u="sng"/>
          </a:p>
          <a:p>
            <a:pPr>
              <a:lnSpc>
                <a:spcPct val="90000"/>
              </a:lnSpc>
            </a:pPr>
            <a:r>
              <a:rPr lang="en-US" sz="2400" u="sng"/>
              <a:t>Chemical exposure</a:t>
            </a:r>
            <a:r>
              <a:rPr lang="en-US" sz="2400"/>
              <a:t> e.g.:  solids, dust, liquids, gases …etc.</a:t>
            </a:r>
            <a:endParaRPr lang="en-US" sz="2400" u="sng"/>
          </a:p>
          <a:p>
            <a:pPr>
              <a:lnSpc>
                <a:spcPct val="90000"/>
              </a:lnSpc>
            </a:pPr>
            <a:r>
              <a:rPr lang="en-US" sz="2400" u="sng"/>
              <a:t>Biological exposure</a:t>
            </a:r>
            <a:r>
              <a:rPr lang="en-US" sz="2400"/>
              <a:t> e.g.:  bacteria, virus, parasites, …etc.</a:t>
            </a:r>
            <a:endParaRPr lang="en-US" sz="2400" u="sng"/>
          </a:p>
          <a:p>
            <a:pPr>
              <a:lnSpc>
                <a:spcPct val="90000"/>
              </a:lnSpc>
            </a:pPr>
            <a:r>
              <a:rPr lang="en-US" sz="2400" u="sng"/>
              <a:t>Socioeconomic status</a:t>
            </a:r>
            <a:r>
              <a:rPr lang="en-US" sz="2400"/>
              <a:t> e.g.:  wages, shift, working hours, human relations, housing, transportation, …etc.</a:t>
            </a:r>
            <a:endParaRPr lang="en-GB" sz="2400"/>
          </a:p>
        </p:txBody>
      </p:sp>
    </p:spTree>
  </p:cSld>
  <p:clrMapOvr>
    <a:masterClrMapping/>
  </p:clrMapOvr>
  <p:transition>
    <p:wedg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en-GB"/>
              <a:t>Definition</a:t>
            </a:r>
          </a:p>
        </p:txBody>
      </p:sp>
      <p:sp>
        <p:nvSpPr>
          <p:cNvPr id="24579" name="Rectangle 3"/>
          <p:cNvSpPr>
            <a:spLocks noGrp="1" noChangeArrowheads="1"/>
          </p:cNvSpPr>
          <p:nvPr>
            <p:ph type="body" idx="1"/>
          </p:nvPr>
        </p:nvSpPr>
        <p:spPr/>
        <p:txBody>
          <a:bodyPr/>
          <a:lstStyle/>
          <a:p>
            <a:r>
              <a:rPr lang="en-US" sz="2800"/>
              <a:t>Occupational health is the branch of medical and engineering sciences which adverse environmental factors and stresses arising at the work place and their effects on the health of workers aiming to protect them from these hazards.  This results in promotion of physical, mental and social health of exposed workers.  This leads to prolongation of life and increasing of efficiency.</a:t>
            </a:r>
            <a:endParaRPr lang="en-GB" sz="2800"/>
          </a:p>
        </p:txBody>
      </p:sp>
    </p:spTree>
  </p:cSld>
  <p:clrMapOvr>
    <a:masterClrMapping/>
  </p:clrMapOvr>
  <p:transition>
    <p:wedg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r>
              <a:rPr lang="en-US" sz="4000" u="sng"/>
              <a:t>Objectives of Occupational Health</a:t>
            </a:r>
            <a:endParaRPr lang="en-GB" sz="4000" u="sng"/>
          </a:p>
        </p:txBody>
      </p:sp>
      <p:sp>
        <p:nvSpPr>
          <p:cNvPr id="25603" name="Rectangle 3"/>
          <p:cNvSpPr>
            <a:spLocks noGrp="1" noChangeArrowheads="1"/>
          </p:cNvSpPr>
          <p:nvPr>
            <p:ph type="body" idx="1"/>
          </p:nvPr>
        </p:nvSpPr>
        <p:spPr/>
        <p:txBody>
          <a:bodyPr/>
          <a:lstStyle/>
          <a:p>
            <a:pPr>
              <a:lnSpc>
                <a:spcPct val="90000"/>
              </a:lnSpc>
            </a:pPr>
            <a:r>
              <a:rPr lang="en-US"/>
              <a:t>	The objectives can be divided into two sections</a:t>
            </a:r>
          </a:p>
          <a:p>
            <a:pPr>
              <a:lnSpc>
                <a:spcPct val="90000"/>
              </a:lnSpc>
            </a:pPr>
            <a:r>
              <a:rPr lang="en-US"/>
              <a:t>A.-	</a:t>
            </a:r>
            <a:r>
              <a:rPr lang="en-US" u="sng"/>
              <a:t>Protective Objectives</a:t>
            </a:r>
            <a:endParaRPr lang="en-US"/>
          </a:p>
          <a:p>
            <a:pPr>
              <a:lnSpc>
                <a:spcPct val="90000"/>
              </a:lnSpc>
            </a:pPr>
            <a:r>
              <a:rPr lang="en-US"/>
              <a:t>Prevention or reduction of occupational diseases.</a:t>
            </a:r>
          </a:p>
          <a:p>
            <a:pPr>
              <a:lnSpc>
                <a:spcPct val="90000"/>
              </a:lnSpc>
            </a:pPr>
            <a:r>
              <a:rPr lang="en-US"/>
              <a:t>Prevention or reduction of accidents.</a:t>
            </a:r>
          </a:p>
          <a:p>
            <a:pPr>
              <a:lnSpc>
                <a:spcPct val="90000"/>
              </a:lnSpc>
            </a:pPr>
            <a:r>
              <a:rPr lang="en-US"/>
              <a:t>Prevention of fatigue and malformations through adequate performance of work.</a:t>
            </a:r>
            <a:endParaRPr lang="en-GB"/>
          </a:p>
        </p:txBody>
      </p:sp>
    </p:spTree>
  </p:cSld>
  <p:clrMapOvr>
    <a:masterClrMapping/>
  </p:clrMapOvr>
  <p:transition>
    <p:wedg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endParaRPr lang="ar-SA"/>
          </a:p>
        </p:txBody>
      </p:sp>
      <p:sp>
        <p:nvSpPr>
          <p:cNvPr id="26627" name="Rectangle 3"/>
          <p:cNvSpPr>
            <a:spLocks noGrp="1" noChangeArrowheads="1"/>
          </p:cNvSpPr>
          <p:nvPr>
            <p:ph type="body" idx="1"/>
          </p:nvPr>
        </p:nvSpPr>
        <p:spPr/>
        <p:txBody>
          <a:bodyPr/>
          <a:lstStyle/>
          <a:p>
            <a:pPr>
              <a:lnSpc>
                <a:spcPct val="90000"/>
              </a:lnSpc>
            </a:pPr>
            <a:r>
              <a:rPr lang="en-US"/>
              <a:t>B.-	</a:t>
            </a:r>
            <a:r>
              <a:rPr lang="en-US" u="sng"/>
              <a:t>Constructive Objectives</a:t>
            </a:r>
          </a:p>
          <a:p>
            <a:pPr>
              <a:lnSpc>
                <a:spcPct val="90000"/>
              </a:lnSpc>
            </a:pPr>
            <a:r>
              <a:rPr lang="en-US"/>
              <a:t>Recognition of a work related disorder &amp; occupational hazards along with follow up counseling can help to prevent diseases among the coworkers.</a:t>
            </a:r>
          </a:p>
          <a:p>
            <a:pPr>
              <a:lnSpc>
                <a:spcPct val="90000"/>
              </a:lnSpc>
            </a:pPr>
            <a:r>
              <a:rPr lang="en-US"/>
              <a:t>Promoting the health of workers physically, mentally and socially to the highest possible standard.</a:t>
            </a:r>
            <a:endParaRPr lang="en-GB"/>
          </a:p>
        </p:txBody>
      </p:sp>
    </p:spTree>
  </p:cSld>
  <p:clrMapOvr>
    <a:masterClrMapping/>
  </p:clrMapOvr>
  <p:transition>
    <p:wedg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r>
              <a:rPr lang="en-US" u="sng"/>
              <a:t>Occupational Health Te</a:t>
            </a:r>
            <a:r>
              <a:rPr lang="en-GB" u="sng"/>
              <a:t>am</a:t>
            </a:r>
            <a:r>
              <a:rPr lang="en-GB"/>
              <a:t> </a:t>
            </a:r>
          </a:p>
        </p:txBody>
      </p:sp>
      <p:sp>
        <p:nvSpPr>
          <p:cNvPr id="27651" name="Rectangle 3"/>
          <p:cNvSpPr>
            <a:spLocks noGrp="1" noChangeArrowheads="1"/>
          </p:cNvSpPr>
          <p:nvPr>
            <p:ph type="body" idx="1"/>
          </p:nvPr>
        </p:nvSpPr>
        <p:spPr/>
        <p:txBody>
          <a:bodyPr/>
          <a:lstStyle/>
          <a:p>
            <a:pPr>
              <a:lnSpc>
                <a:spcPct val="90000"/>
              </a:lnSpc>
            </a:pPr>
            <a:endParaRPr lang="en-US"/>
          </a:p>
          <a:p>
            <a:pPr>
              <a:lnSpc>
                <a:spcPct val="90000"/>
              </a:lnSpc>
            </a:pPr>
            <a:r>
              <a:rPr lang="en-US"/>
              <a:t>  The team will include medical doctors, nurses, engineers, chemists, social workers, nutritionists and statisticians.</a:t>
            </a:r>
          </a:p>
          <a:p>
            <a:pPr>
              <a:lnSpc>
                <a:spcPct val="90000"/>
              </a:lnSpc>
              <a:buFontTx/>
              <a:buNone/>
            </a:pPr>
            <a:endParaRPr lang="en-US"/>
          </a:p>
          <a:p>
            <a:pPr>
              <a:lnSpc>
                <a:spcPct val="90000"/>
              </a:lnSpc>
            </a:pPr>
            <a:r>
              <a:rPr lang="en-US"/>
              <a:t>Specialized occupational doctors, hygienist , nurses, safety officer, epidemiologist &amp; ergonomics‘. </a:t>
            </a:r>
            <a:endParaRPr lang="en-GB"/>
          </a:p>
        </p:txBody>
      </p:sp>
    </p:spTree>
  </p:cSld>
  <p:clrMapOvr>
    <a:masterClrMapping/>
  </p:clrMapOvr>
  <p:transition>
    <p:wedg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r>
              <a:rPr lang="en-GB" sz="4000"/>
              <a:t>Essential Elements of the Occupational Hx &amp; Questionnaire </a:t>
            </a:r>
          </a:p>
        </p:txBody>
      </p:sp>
      <p:sp>
        <p:nvSpPr>
          <p:cNvPr id="30723" name="Rectangle 3"/>
          <p:cNvSpPr>
            <a:spLocks noGrp="1" noChangeArrowheads="1"/>
          </p:cNvSpPr>
          <p:nvPr>
            <p:ph type="body" idx="1"/>
          </p:nvPr>
        </p:nvSpPr>
        <p:spPr/>
        <p:txBody>
          <a:bodyPr/>
          <a:lstStyle/>
          <a:p>
            <a:endParaRPr lang="en-GB"/>
          </a:p>
          <a:p>
            <a:r>
              <a:rPr lang="en-GB"/>
              <a:t>Job title, type of industry .</a:t>
            </a:r>
          </a:p>
          <a:p>
            <a:r>
              <a:rPr lang="en-GB"/>
              <a:t>Year work started and year work finished</a:t>
            </a:r>
          </a:p>
          <a:p>
            <a:r>
              <a:rPr lang="en-GB"/>
              <a:t>Description of the job</a:t>
            </a:r>
          </a:p>
          <a:p>
            <a:r>
              <a:rPr lang="en-GB"/>
              <a:t>Current work hours and shift  changes</a:t>
            </a:r>
          </a:p>
          <a:p>
            <a:endParaRPr lang="en-GB"/>
          </a:p>
        </p:txBody>
      </p:sp>
    </p:spTree>
  </p:cSld>
  <p:clrMapOvr>
    <a:masterClrMapping/>
  </p:clrMapOvr>
  <p:transition>
    <p:wedg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endParaRPr lang="ar-SA"/>
          </a:p>
        </p:txBody>
      </p:sp>
      <p:sp>
        <p:nvSpPr>
          <p:cNvPr id="46083" name="Rectangle 3"/>
          <p:cNvSpPr>
            <a:spLocks noGrp="1" noChangeArrowheads="1"/>
          </p:cNvSpPr>
          <p:nvPr>
            <p:ph type="body" idx="1"/>
          </p:nvPr>
        </p:nvSpPr>
        <p:spPr/>
        <p:txBody>
          <a:bodyPr/>
          <a:lstStyle/>
          <a:p>
            <a:endParaRPr lang="en-GB"/>
          </a:p>
          <a:p>
            <a:r>
              <a:rPr lang="en-GB"/>
              <a:t>Current exposures to dust fumes, radiation, chemicals, biological hazards or physical hazards</a:t>
            </a:r>
          </a:p>
          <a:p>
            <a:pPr>
              <a:buFontTx/>
              <a:buNone/>
            </a:pPr>
            <a:endParaRPr lang="en-GB"/>
          </a:p>
          <a:p>
            <a:r>
              <a:rPr lang="en-GB"/>
              <a:t>Other employee who have similar problems in the same working place</a:t>
            </a:r>
          </a:p>
        </p:txBody>
      </p:sp>
    </p:spTree>
  </p:cSld>
  <p:clrMapOvr>
    <a:masterClrMapping/>
  </p:clrMapOvr>
  <p:transition>
    <p:wedg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r>
              <a:rPr lang="en-GB" sz="4000"/>
              <a:t>Major types of exposure associated with clinical illnesses</a:t>
            </a:r>
          </a:p>
        </p:txBody>
      </p:sp>
      <p:sp>
        <p:nvSpPr>
          <p:cNvPr id="31747" name="Rectangle 3"/>
          <p:cNvSpPr>
            <a:spLocks noGrp="1" noChangeArrowheads="1"/>
          </p:cNvSpPr>
          <p:nvPr>
            <p:ph type="body" idx="1"/>
          </p:nvPr>
        </p:nvSpPr>
        <p:spPr/>
        <p:txBody>
          <a:bodyPr/>
          <a:lstStyle/>
          <a:p>
            <a:endParaRPr lang="en-GB"/>
          </a:p>
          <a:p>
            <a:r>
              <a:rPr lang="en-GB"/>
              <a:t>Gases</a:t>
            </a:r>
          </a:p>
          <a:p>
            <a:r>
              <a:rPr lang="en-GB"/>
              <a:t>Corrosive substances</a:t>
            </a:r>
          </a:p>
          <a:p>
            <a:r>
              <a:rPr lang="en-GB"/>
              <a:t>Dyes and stains</a:t>
            </a:r>
          </a:p>
          <a:p>
            <a:r>
              <a:rPr lang="en-GB"/>
              <a:t>Dusts and powder</a:t>
            </a:r>
          </a:p>
          <a:p>
            <a:r>
              <a:rPr lang="en-GB"/>
              <a:t>Asbestos and other fibers</a:t>
            </a:r>
          </a:p>
          <a:p>
            <a:endParaRPr lang="en-GB"/>
          </a:p>
          <a:p>
            <a:endParaRPr lang="en-GB"/>
          </a:p>
          <a:p>
            <a:endParaRPr lang="en-GB"/>
          </a:p>
        </p:txBody>
      </p:sp>
    </p:spTree>
  </p:cSld>
  <p:clrMapOvr>
    <a:masterClrMapping/>
  </p:clrMapOvr>
  <p:transition>
    <p:wedg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endParaRPr lang="ar-SA"/>
          </a:p>
        </p:txBody>
      </p:sp>
      <p:sp>
        <p:nvSpPr>
          <p:cNvPr id="47107" name="Rectangle 3"/>
          <p:cNvSpPr>
            <a:spLocks noGrp="1" noChangeArrowheads="1"/>
          </p:cNvSpPr>
          <p:nvPr>
            <p:ph type="body" idx="1"/>
          </p:nvPr>
        </p:nvSpPr>
        <p:spPr/>
        <p:txBody>
          <a:bodyPr/>
          <a:lstStyle/>
          <a:p>
            <a:r>
              <a:rPr lang="en-GB"/>
              <a:t>Insecticides, herbicides, rodentcides i.e pesticides</a:t>
            </a:r>
          </a:p>
          <a:p>
            <a:r>
              <a:rPr lang="en-GB"/>
              <a:t>Metals and metals fumes</a:t>
            </a:r>
          </a:p>
          <a:p>
            <a:r>
              <a:rPr lang="en-GB"/>
              <a:t>Organic dusts  cotton, wood</a:t>
            </a:r>
          </a:p>
          <a:p>
            <a:r>
              <a:rPr lang="en-GB"/>
              <a:t>petrochemicals</a:t>
            </a:r>
          </a:p>
          <a:p>
            <a:r>
              <a:rPr lang="en-GB"/>
              <a:t>Radiation and other physical factors</a:t>
            </a:r>
          </a:p>
        </p:txBody>
      </p:sp>
    </p:spTree>
  </p:cSld>
  <p:clrMapOvr>
    <a:masterClrMapping/>
  </p:clrMapOvr>
  <p:transition>
    <p:wedge/>
  </p:transition>
  <p:timing>
    <p:tnLst>
      <p:par>
        <p:cTn id="1" dur="indefinite" restart="never" nodeType="tmRoot"/>
      </p:par>
    </p:tnLst>
  </p:timing>
</p:sld>
</file>

<file path=ppt/theme/theme1.xml><?xml version="1.0" encoding="utf-8"?>
<a:theme xmlns:a="http://schemas.openxmlformats.org/drawingml/2006/main" name="Ocean">
  <a:themeElements>
    <a:clrScheme name="Ocean 1">
      <a:dk1>
        <a:srgbClr val="010199"/>
      </a:dk1>
      <a:lt1>
        <a:srgbClr val="FFFFFF"/>
      </a:lt1>
      <a:dk2>
        <a:srgbClr val="000099"/>
      </a:dk2>
      <a:lt2>
        <a:srgbClr val="FFFFFF"/>
      </a:lt2>
      <a:accent1>
        <a:srgbClr val="33CCCC"/>
      </a:accent1>
      <a:accent2>
        <a:srgbClr val="00C600"/>
      </a:accent2>
      <a:accent3>
        <a:srgbClr val="AAAACA"/>
      </a:accent3>
      <a:accent4>
        <a:srgbClr val="DADADA"/>
      </a:accent4>
      <a:accent5>
        <a:srgbClr val="ADE2E2"/>
      </a:accent5>
      <a:accent6>
        <a:srgbClr val="00B300"/>
      </a:accent6>
      <a:hlink>
        <a:srgbClr val="FFCC00"/>
      </a:hlink>
      <a:folHlink>
        <a:srgbClr val="6699FF"/>
      </a:folHlink>
    </a:clrScheme>
    <a:fontScheme name="Ocean">
      <a:majorFont>
        <a:latin typeface="Tahoma"/>
        <a:ea typeface=""/>
        <a:cs typeface="Arial"/>
      </a:majorFont>
      <a:minorFont>
        <a:latin typeface="Tahom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1800" b="0" i="0" u="none" strike="noStrike" cap="none" normalizeH="0" baseline="0" smtClean="0">
            <a:ln>
              <a:noFill/>
            </a:ln>
            <a:solidFill>
              <a:schemeClr val="tx1"/>
            </a:solidFill>
            <a:effectLst/>
            <a:latin typeface="Tahoma" pitchFamily="34" charset="0"/>
            <a:cs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1800" b="0" i="0" u="none" strike="noStrike" cap="none" normalizeH="0" baseline="0" smtClean="0">
            <a:ln>
              <a:noFill/>
            </a:ln>
            <a:solidFill>
              <a:schemeClr val="tx1"/>
            </a:solidFill>
            <a:effectLst/>
            <a:latin typeface="Tahoma" pitchFamily="34" charset="0"/>
            <a:cs typeface="Arial" pitchFamily="34" charset="0"/>
          </a:defRPr>
        </a:defPPr>
      </a:lstStyle>
    </a:lnDef>
  </a:objectDefaults>
  <a:extraClrSchemeLst>
    <a:extraClrScheme>
      <a:clrScheme name="Ocean 1">
        <a:dk1>
          <a:srgbClr val="010199"/>
        </a:dk1>
        <a:lt1>
          <a:srgbClr val="FFFFFF"/>
        </a:lt1>
        <a:dk2>
          <a:srgbClr val="000099"/>
        </a:dk2>
        <a:lt2>
          <a:srgbClr val="FFFFFF"/>
        </a:lt2>
        <a:accent1>
          <a:srgbClr val="33CCCC"/>
        </a:accent1>
        <a:accent2>
          <a:srgbClr val="00C600"/>
        </a:accent2>
        <a:accent3>
          <a:srgbClr val="AAAACA"/>
        </a:accent3>
        <a:accent4>
          <a:srgbClr val="DADADA"/>
        </a:accent4>
        <a:accent5>
          <a:srgbClr val="ADE2E2"/>
        </a:accent5>
        <a:accent6>
          <a:srgbClr val="00B300"/>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Ocean 2">
        <a:dk1>
          <a:srgbClr val="000066"/>
        </a:dk1>
        <a:lt1>
          <a:srgbClr val="FFFFFF"/>
        </a:lt1>
        <a:dk2>
          <a:srgbClr val="5D93FF"/>
        </a:dk2>
        <a:lt2>
          <a:srgbClr val="FFFFFF"/>
        </a:lt2>
        <a:accent1>
          <a:srgbClr val="6666FF"/>
        </a:accent1>
        <a:accent2>
          <a:srgbClr val="9999FF"/>
        </a:accent2>
        <a:accent3>
          <a:srgbClr val="B6C8FF"/>
        </a:accent3>
        <a:accent4>
          <a:srgbClr val="DADADA"/>
        </a:accent4>
        <a:accent5>
          <a:srgbClr val="B8B8FF"/>
        </a:accent5>
        <a:accent6>
          <a:srgbClr val="8A8AE7"/>
        </a:accent6>
        <a:hlink>
          <a:srgbClr val="FF3300"/>
        </a:hlink>
        <a:folHlink>
          <a:srgbClr val="FF9900"/>
        </a:folHlink>
      </a:clrScheme>
      <a:clrMap bg1="dk2" tx1="lt1" bg2="dk1" tx2="lt2" accent1="accent1" accent2="accent2" accent3="accent3" accent4="accent4" accent5="accent5" accent6="accent6" hlink="hlink" folHlink="folHlink"/>
    </a:extraClrScheme>
    <a:extraClrScheme>
      <a:clrScheme name="Ocean 3">
        <a:dk1>
          <a:srgbClr val="000000"/>
        </a:dk1>
        <a:lt1>
          <a:srgbClr val="FFFFFF"/>
        </a:lt1>
        <a:dk2>
          <a:srgbClr val="572E88"/>
        </a:dk2>
        <a:lt2>
          <a:srgbClr val="FFFFFF"/>
        </a:lt2>
        <a:accent1>
          <a:srgbClr val="FF6600"/>
        </a:accent1>
        <a:accent2>
          <a:srgbClr val="FFCC00"/>
        </a:accent2>
        <a:accent3>
          <a:srgbClr val="B4ADC3"/>
        </a:accent3>
        <a:accent4>
          <a:srgbClr val="DADADA"/>
        </a:accent4>
        <a:accent5>
          <a:srgbClr val="FFB8AA"/>
        </a:accent5>
        <a:accent6>
          <a:srgbClr val="E7B900"/>
        </a:accent6>
        <a:hlink>
          <a:srgbClr val="33CCCC"/>
        </a:hlink>
        <a:folHlink>
          <a:srgbClr val="36CC64"/>
        </a:folHlink>
      </a:clrScheme>
      <a:clrMap bg1="dk2" tx1="lt1" bg2="dk1" tx2="lt2" accent1="accent1" accent2="accent2" accent3="accent3" accent4="accent4" accent5="accent5" accent6="accent6" hlink="hlink" folHlink="folHlink"/>
    </a:extraClrScheme>
    <a:extraClrScheme>
      <a:clrScheme name="Ocean 4">
        <a:dk1>
          <a:srgbClr val="003366"/>
        </a:dk1>
        <a:lt1>
          <a:srgbClr val="FFFFFF"/>
        </a:lt1>
        <a:dk2>
          <a:srgbClr val="666699"/>
        </a:dk2>
        <a:lt2>
          <a:srgbClr val="FFFFFF"/>
        </a:lt2>
        <a:accent1>
          <a:srgbClr val="9966FF"/>
        </a:accent1>
        <a:accent2>
          <a:srgbClr val="00CC66"/>
        </a:accent2>
        <a:accent3>
          <a:srgbClr val="B8B8CA"/>
        </a:accent3>
        <a:accent4>
          <a:srgbClr val="DADADA"/>
        </a:accent4>
        <a:accent5>
          <a:srgbClr val="CAB8FF"/>
        </a:accent5>
        <a:accent6>
          <a:srgbClr val="00B95C"/>
        </a:accent6>
        <a:hlink>
          <a:srgbClr val="65C8FF"/>
        </a:hlink>
        <a:folHlink>
          <a:srgbClr val="FFCC99"/>
        </a:folHlink>
      </a:clrScheme>
      <a:clrMap bg1="dk2" tx1="lt1" bg2="dk1" tx2="lt2" accent1="accent1" accent2="accent2" accent3="accent3" accent4="accent4" accent5="accent5" accent6="accent6" hlink="hlink" folHlink="folHlink"/>
    </a:extraClrScheme>
    <a:extraClrScheme>
      <a:clrScheme name="Ocean 5">
        <a:dk1>
          <a:srgbClr val="000000"/>
        </a:dk1>
        <a:lt1>
          <a:srgbClr val="FFFFFF"/>
        </a:lt1>
        <a:dk2>
          <a:srgbClr val="336600"/>
        </a:dk2>
        <a:lt2>
          <a:srgbClr val="FFFFFF"/>
        </a:lt2>
        <a:accent1>
          <a:srgbClr val="B7C533"/>
        </a:accent1>
        <a:accent2>
          <a:srgbClr val="CCCCFF"/>
        </a:accent2>
        <a:accent3>
          <a:srgbClr val="ADB8AA"/>
        </a:accent3>
        <a:accent4>
          <a:srgbClr val="DADADA"/>
        </a:accent4>
        <a:accent5>
          <a:srgbClr val="D8DFAD"/>
        </a:accent5>
        <a:accent6>
          <a:srgbClr val="B9B9E7"/>
        </a:accent6>
        <a:hlink>
          <a:srgbClr val="FFFFCC"/>
        </a:hlink>
        <a:folHlink>
          <a:srgbClr val="FF9900"/>
        </a:folHlink>
      </a:clrScheme>
      <a:clrMap bg1="dk2" tx1="lt1" bg2="dk1" tx2="lt2" accent1="accent1" accent2="accent2" accent3="accent3" accent4="accent4" accent5="accent5" accent6="accent6" hlink="hlink" folHlink="folHlink"/>
    </a:extraClrScheme>
    <a:extraClrScheme>
      <a:clrScheme name="Ocean 6">
        <a:dk1>
          <a:srgbClr val="000000"/>
        </a:dk1>
        <a:lt1>
          <a:srgbClr val="FFFFFF"/>
        </a:lt1>
        <a:dk2>
          <a:srgbClr val="006B80"/>
        </a:dk2>
        <a:lt2>
          <a:srgbClr val="C1CB75"/>
        </a:lt2>
        <a:accent1>
          <a:srgbClr val="6F8406"/>
        </a:accent1>
        <a:accent2>
          <a:srgbClr val="D9E288"/>
        </a:accent2>
        <a:accent3>
          <a:srgbClr val="AABAC0"/>
        </a:accent3>
        <a:accent4>
          <a:srgbClr val="DADADA"/>
        </a:accent4>
        <a:accent5>
          <a:srgbClr val="BBC2AA"/>
        </a:accent5>
        <a:accent6>
          <a:srgbClr val="C4CD7B"/>
        </a:accent6>
        <a:hlink>
          <a:srgbClr val="00CC00"/>
        </a:hlink>
        <a:folHlink>
          <a:srgbClr val="C0FF73"/>
        </a:folHlink>
      </a:clrScheme>
      <a:clrMap bg1="dk2" tx1="lt1" bg2="dk1" tx2="lt2" accent1="accent1" accent2="accent2" accent3="accent3" accent4="accent4" accent5="accent5" accent6="accent6" hlink="hlink" folHlink="folHlink"/>
    </a:extraClrScheme>
    <a:extraClrScheme>
      <a:clrScheme name="Ocean 7">
        <a:dk1>
          <a:srgbClr val="5F5F5F"/>
        </a:dk1>
        <a:lt1>
          <a:srgbClr val="FFFFFF"/>
        </a:lt1>
        <a:dk2>
          <a:srgbClr val="FF6600"/>
        </a:dk2>
        <a:lt2>
          <a:srgbClr val="FFFFFF"/>
        </a:lt2>
        <a:accent1>
          <a:srgbClr val="CC6600"/>
        </a:accent1>
        <a:accent2>
          <a:srgbClr val="FF6600"/>
        </a:accent2>
        <a:accent3>
          <a:srgbClr val="FFB8AA"/>
        </a:accent3>
        <a:accent4>
          <a:srgbClr val="DADADA"/>
        </a:accent4>
        <a:accent5>
          <a:srgbClr val="E2B8AA"/>
        </a:accent5>
        <a:accent6>
          <a:srgbClr val="E75C00"/>
        </a:accent6>
        <a:hlink>
          <a:srgbClr val="FFFF99"/>
        </a:hlink>
        <a:folHlink>
          <a:srgbClr val="FFCC99"/>
        </a:folHlink>
      </a:clrScheme>
      <a:clrMap bg1="dk2" tx1="lt1" bg2="dk1" tx2="lt2" accent1="accent1" accent2="accent2" accent3="accent3" accent4="accent4" accent5="accent5" accent6="accent6" hlink="hlink" folHlink="folHlink"/>
    </a:extraClrScheme>
    <a:extraClrScheme>
      <a:clrScheme name="Ocean 8">
        <a:dk1>
          <a:srgbClr val="000000"/>
        </a:dk1>
        <a:lt1>
          <a:srgbClr val="FFFFFF"/>
        </a:lt1>
        <a:dk2>
          <a:srgbClr val="FFBA2F"/>
        </a:dk2>
        <a:lt2>
          <a:srgbClr val="A50021"/>
        </a:lt2>
        <a:accent1>
          <a:srgbClr val="FF6600"/>
        </a:accent1>
        <a:accent2>
          <a:srgbClr val="CC6600"/>
        </a:accent2>
        <a:accent3>
          <a:srgbClr val="FFD9AD"/>
        </a:accent3>
        <a:accent4>
          <a:srgbClr val="DADADA"/>
        </a:accent4>
        <a:accent5>
          <a:srgbClr val="FFB8AA"/>
        </a:accent5>
        <a:accent6>
          <a:srgbClr val="B95C00"/>
        </a:accent6>
        <a:hlink>
          <a:srgbClr val="663300"/>
        </a:hlink>
        <a:folHlink>
          <a:srgbClr val="CC990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Ocean</Template>
  <TotalTime>230</TotalTime>
  <Words>297</Words>
  <Application>Microsoft Office PowerPoint</Application>
  <PresentationFormat>On-screen Show (4:3)</PresentationFormat>
  <Paragraphs>47</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Tahoma</vt:lpstr>
      <vt:lpstr>Wingdings</vt:lpstr>
      <vt:lpstr>Ocean</vt:lpstr>
      <vt:lpstr>Occupational Health</vt:lpstr>
      <vt:lpstr>Definition</vt:lpstr>
      <vt:lpstr>Objectives of Occupational Health</vt:lpstr>
      <vt:lpstr>Slide 4</vt:lpstr>
      <vt:lpstr>Occupational Health Team </vt:lpstr>
      <vt:lpstr>Essential Elements of the Occupational Hx &amp; Questionnaire </vt:lpstr>
      <vt:lpstr>Slide 7</vt:lpstr>
      <vt:lpstr>Major types of exposure associated with clinical illnesses</vt:lpstr>
      <vt:lpstr>Slide 9</vt:lpstr>
      <vt:lpstr>Types of Exposures in Occupational Health</vt:lpstr>
    </vt:vector>
  </TitlesOfParts>
  <Company>Personal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 </dc:creator>
  <cp:lastModifiedBy>RHijazi</cp:lastModifiedBy>
  <cp:revision>12</cp:revision>
  <dcterms:created xsi:type="dcterms:W3CDTF">2005-10-25T17:25:45Z</dcterms:created>
  <dcterms:modified xsi:type="dcterms:W3CDTF">2008-11-21T20:08:44Z</dcterms:modified>
</cp:coreProperties>
</file>